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58" r:id="rId4"/>
    <p:sldId id="326" r:id="rId5"/>
    <p:sldId id="259" r:id="rId6"/>
    <p:sldId id="2007577413" r:id="rId7"/>
    <p:sldId id="327" r:id="rId8"/>
    <p:sldId id="2007577414" r:id="rId9"/>
    <p:sldId id="2007577415" r:id="rId10"/>
    <p:sldId id="3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ACE1-394D-43D5-A589-82C37A96F73F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8316F-95E0-4E1B-9184-D83994A9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8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8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8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4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3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08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19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0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15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87527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2790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41021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29956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01830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62372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30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95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44521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7777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81890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4" y="1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46303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3"/>
            <a:ext cx="11474555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3"/>
            <a:ext cx="11474555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5668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43885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80185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2022/11/24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3461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19552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2918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4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3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8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43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5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61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63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74F780-FA3E-4B38-AAA9-07A79EFA22F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175" y="409575"/>
            <a:ext cx="990302" cy="9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6" Type="http://schemas.microsoft.com/office/2007/relationships/hdphoto" Target="../media/hdphoto5.wdp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3.pn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3908979" y="2143880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EC488CB-098D-40BA-A7F4-95A5EE987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34" y="635217"/>
            <a:ext cx="2206943" cy="14143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131" y="2174707"/>
            <a:ext cx="1914310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9355C-7F32-448C-A54C-1A660B0A4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341" y="3123767"/>
            <a:ext cx="629161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30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733"/>
            <a:ext cx="11819453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D15FE3-6FBD-43C4-BCC6-5F09212E6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7691" y="2391436"/>
            <a:ext cx="6992718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DF9C2E-E573-4477-8EE1-6CAFC3C67543}"/>
              </a:ext>
            </a:extLst>
          </p:cNvPr>
          <p:cNvSpPr txBox="1"/>
          <p:nvPr/>
        </p:nvSpPr>
        <p:spPr>
          <a:xfrm>
            <a:off x="4705350" y="7429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B12DDD-D450-42E6-B696-95235E286930}"/>
              </a:ext>
            </a:extLst>
          </p:cNvPr>
          <p:cNvSpPr txBox="1"/>
          <p:nvPr/>
        </p:nvSpPr>
        <p:spPr>
          <a:xfrm>
            <a:off x="4800600" y="1533525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2060"/>
                </a:solidFill>
                <a:effectLst/>
              </a:rPr>
              <a:t>Chú gà trống nhỏ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Cái mào màu đỏ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Cái mỏ màu vàng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Đập cánh gáy vang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Dưới giàn bông bí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Cái đuôi màu tía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Óng mượt làm sao!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Chú nhảy lên cao</a:t>
            </a:r>
            <a:r>
              <a:rPr lang="vi-VN" sz="3200" b="1" dirty="0">
                <a:solidFill>
                  <a:srgbClr val="002060"/>
                </a:solidFill>
              </a:rPr>
              <a:t/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Ó ò o ó!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2" name="Picture 11" descr="A picture containing colorful, bird&#10;&#10;Description automatically generated">
            <a:extLst>
              <a:ext uri="{FF2B5EF4-FFF2-40B4-BE49-F238E27FC236}">
                <a16:creationId xmlns:a16="http://schemas.microsoft.com/office/drawing/2014/main" id="{6B205918-E25D-44A4-A4F9-F1F51BE31A8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4" y="1847849"/>
            <a:ext cx="4429131" cy="442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16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>
            <a:extLst>
              <a:ext uri="{FF2B5EF4-FFF2-40B4-BE49-F238E27FC236}">
                <a16:creationId xmlns:a16="http://schemas.microsoft.com/office/drawing/2014/main" id="{9E365E06-CC40-4E9C-91AC-F1CD3C9A5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10" y="4174854"/>
            <a:ext cx="2677667" cy="217087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75" l="3713" r="931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4751" y="2143450"/>
            <a:ext cx="1993237" cy="18070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057455" y="2660229"/>
            <a:ext cx="3521655" cy="2270891"/>
            <a:chOff x="1478807" y="2285081"/>
            <a:chExt cx="3521655" cy="22708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230684" y="3240193"/>
              <a:ext cx="15888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Tên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0905" y="4283237"/>
            <a:ext cx="3251857" cy="1846533"/>
            <a:chOff x="273950" y="4174854"/>
            <a:chExt cx="3562847" cy="20672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4174854"/>
              <a:ext cx="3562847" cy="20672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296628" y="4994650"/>
              <a:ext cx="15007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Tác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89" b="9863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1075" y="1562741"/>
            <a:ext cx="4605056" cy="240120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15175" y="2578266"/>
            <a:ext cx="3209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FC64BB-FEB5-487C-906A-C0B7E85D640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89" b="9863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150" y="3572516"/>
            <a:ext cx="5038900" cy="24012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6E476A8-9E14-44AD-919A-15E1A45FD11C}"/>
              </a:ext>
            </a:extLst>
          </p:cNvPr>
          <p:cNvSpPr/>
          <p:nvPr/>
        </p:nvSpPr>
        <p:spPr>
          <a:xfrm>
            <a:off x="6953250" y="4588041"/>
            <a:ext cx="3209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thú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4814" y="652467"/>
            <a:ext cx="6752493" cy="715089"/>
          </a:xfrm>
          <a:prstGeom prst="roundRect">
            <a:avLst/>
          </a:prstGeom>
          <a:solidFill>
            <a:srgbClr val="FFDD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phiếu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59" y="927610"/>
            <a:ext cx="1746943" cy="886574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9831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713347" y="1539676"/>
            <a:ext cx="6851650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70" y="1653446"/>
            <a:ext cx="5462489" cy="228010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7" y="2878136"/>
            <a:ext cx="2254495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97" y="2925237"/>
            <a:ext cx="22885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8" y="350733"/>
            <a:ext cx="11446905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BDFA37-C66C-424C-B461-285733D5177D}"/>
              </a:ext>
            </a:extLst>
          </p:cNvPr>
          <p:cNvSpPr txBox="1"/>
          <p:nvPr/>
        </p:nvSpPr>
        <p:spPr>
          <a:xfrm>
            <a:off x="3028950" y="2466975"/>
            <a:ext cx="5848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Trao đổi với bạn về những chi tiết làm em thấy thú vị và cảm động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4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DC9E6A-30A9-4968-8857-5B8AC7D65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05" y="2963240"/>
            <a:ext cx="3354070" cy="2723449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928E54F-4F97-4CF4-AC11-84C74C8EAB31}"/>
              </a:ext>
            </a:extLst>
          </p:cNvPr>
          <p:cNvSpPr/>
          <p:nvPr/>
        </p:nvSpPr>
        <p:spPr>
          <a:xfrm>
            <a:off x="4019549" y="1314450"/>
            <a:ext cx="5400676" cy="1771650"/>
          </a:xfrm>
          <a:prstGeom prst="wedgeRoundRectCallout">
            <a:avLst>
              <a:gd name="adj1" fmla="val -52468"/>
              <a:gd name="adj2" fmla="val 6622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 tiết làm em thấy thú vị và cảm động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42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713347" y="1539676"/>
            <a:ext cx="6851650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70" y="1653446"/>
            <a:ext cx="5462489" cy="228010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7" y="2878136"/>
            <a:ext cx="2254495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97" y="2925237"/>
            <a:ext cx="22885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29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C1ECB0-12D4-47AB-8A7A-6AD6A9E9B7C0}"/>
              </a:ext>
            </a:extLst>
          </p:cNvPr>
          <p:cNvSpPr/>
          <p:nvPr/>
        </p:nvSpPr>
        <p:spPr>
          <a:xfrm>
            <a:off x="630891" y="645459"/>
            <a:ext cx="10930218" cy="5567082"/>
          </a:xfrm>
          <a:prstGeom prst="roundRect">
            <a:avLst>
              <a:gd name="adj" fmla="val 16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2711FF-E6B8-4951-8A7F-D6D1E3AD7C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1" y="1162373"/>
            <a:ext cx="4864188" cy="4864188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978" y="2568835"/>
            <a:ext cx="8894835" cy="2523963"/>
          </a:xfrm>
          <a:prstGeom prst="rect">
            <a:avLst/>
          </a:prstGeom>
        </p:spPr>
      </p:pic>
      <p:sp>
        <p:nvSpPr>
          <p:cNvPr id="23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7051190" y="1625721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342" y="1656548"/>
            <a:ext cx="191431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73</Words>
  <Application>Microsoft Office PowerPoint</Application>
  <PresentationFormat>Widescreen</PresentationFormat>
  <Paragraphs>16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Arial</vt:lpstr>
      <vt:lpstr>Calibri</vt:lpstr>
      <vt:lpstr>等线</vt:lpstr>
      <vt:lpstr>等线 Light</vt:lpstr>
      <vt:lpstr>Times New Roman</vt:lpstr>
      <vt:lpstr>字魂59号-创粗黑</vt:lpstr>
      <vt:lpstr>Office 主题​​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11</cp:revision>
  <dcterms:created xsi:type="dcterms:W3CDTF">2022-09-02T03:33:10Z</dcterms:created>
  <dcterms:modified xsi:type="dcterms:W3CDTF">2022-11-24T08:57:33Z</dcterms:modified>
</cp:coreProperties>
</file>