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310" r:id="rId4"/>
    <p:sldId id="260" r:id="rId5"/>
    <p:sldId id="261" r:id="rId6"/>
    <p:sldId id="256" r:id="rId7"/>
    <p:sldId id="257" r:id="rId8"/>
    <p:sldId id="258" r:id="rId9"/>
    <p:sldId id="280" r:id="rId10"/>
    <p:sldId id="311" r:id="rId11"/>
    <p:sldId id="259" r:id="rId12"/>
    <p:sldId id="312" r:id="rId13"/>
    <p:sldId id="31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7D2C8-95F8-4CFF-A208-C35185B28E7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1808D-8F70-42BB-927B-0E56326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8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50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47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95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33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848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496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36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035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030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647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88865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45727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56689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11763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533452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8985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57758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1757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95087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46694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84820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42900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/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/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/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4731642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FF38-0D8B-4B4F-9046-DA8E0FECD33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6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7" y="2598372"/>
            <a:ext cx="4693090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10: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Sử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toàn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dung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gia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đình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153C-10B1-4217-8125-8F9036D2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0AF9-2742-496F-B54F-A26BE6176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D66C7C-C7B6-4C89-A352-1A7F3BE6E3DA}"/>
              </a:ext>
            </a:extLst>
          </p:cNvPr>
          <p:cNvSpPr/>
          <p:nvPr/>
        </p:nvSpPr>
        <p:spPr>
          <a:xfrm>
            <a:off x="457200" y="274638"/>
            <a:ext cx="2286000" cy="1020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0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292329"/>
            <a:ext cx="9144000" cy="70842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184" y="811232"/>
            <a:ext cx="1509384" cy="971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6186488" y="857250"/>
            <a:ext cx="2957513" cy="32028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88" y="1164002"/>
            <a:ext cx="5203371" cy="159322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52401" y="2913402"/>
            <a:ext cx="6239198" cy="1542648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373120" y="2135553"/>
            <a:ext cx="2200093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45" y="3972047"/>
            <a:ext cx="6069269" cy="20234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9224" y="3786584"/>
            <a:ext cx="1651035" cy="220361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305050" y="3178016"/>
            <a:ext cx="3889058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-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Nhận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xét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tiết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- Chuẩn bị bài sau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7" y="1256272"/>
            <a:ext cx="3682043" cy="3768333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b="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KHÁM PHÁ – KẾT NỐI</a:t>
                </a:r>
                <a:endParaRPr kumimoji="0" lang="zh-CN" altLang="en-US" sz="2400" b="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63547" b="8867"/>
          <a:stretch>
            <a:fillRect/>
          </a:stretch>
        </p:blipFill>
        <p:spPr bwMode="auto">
          <a:xfrm>
            <a:off x="0" y="228600"/>
            <a:ext cx="9144000" cy="4953000"/>
          </a:xfrm>
          <a:prstGeom prst="rect">
            <a:avLst/>
          </a:prstGeom>
          <a:noFill/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4D19D2B-C478-4FA4-A93B-7739C441C3BC}"/>
              </a:ext>
            </a:extLst>
          </p:cNvPr>
          <p:cNvSpPr/>
          <p:nvPr/>
        </p:nvSpPr>
        <p:spPr>
          <a:xfrm>
            <a:off x="6172200" y="4648200"/>
            <a:ext cx="2133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D201DE-B284-4954-886A-CDC8E3252230}"/>
              </a:ext>
            </a:extLst>
          </p:cNvPr>
          <p:cNvSpPr/>
          <p:nvPr/>
        </p:nvSpPr>
        <p:spPr>
          <a:xfrm>
            <a:off x="3352800" y="4572000"/>
            <a:ext cx="2133600" cy="106680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D39DFC4-CBBB-43F9-8676-43F8E582D4FD}"/>
              </a:ext>
            </a:extLst>
          </p:cNvPr>
          <p:cNvSpPr/>
          <p:nvPr/>
        </p:nvSpPr>
        <p:spPr>
          <a:xfrm>
            <a:off x="414867" y="4577644"/>
            <a:ext cx="2133600" cy="106680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911" b="64040"/>
          <a:stretch>
            <a:fillRect/>
          </a:stretch>
        </p:blipFill>
        <p:spPr bwMode="auto">
          <a:xfrm>
            <a:off x="228600" y="457200"/>
            <a:ext cx="8915400" cy="4648200"/>
          </a:xfrm>
          <a:prstGeom prst="rect">
            <a:avLst/>
          </a:prstGeom>
          <a:noFill/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EF8EDE1-B9B0-4FFD-9D2C-90EF85F424FF}"/>
              </a:ext>
            </a:extLst>
          </p:cNvPr>
          <p:cNvSpPr/>
          <p:nvPr/>
        </p:nvSpPr>
        <p:spPr>
          <a:xfrm>
            <a:off x="1047044" y="4724400"/>
            <a:ext cx="29718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207E0CD-BC96-4DB5-8458-0F5226CFCAB4}"/>
              </a:ext>
            </a:extLst>
          </p:cNvPr>
          <p:cNvSpPr/>
          <p:nvPr/>
        </p:nvSpPr>
        <p:spPr>
          <a:xfrm>
            <a:off x="5092700" y="4419600"/>
            <a:ext cx="2971800" cy="1676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8EF96F-306A-48DF-9366-FD40F8ADE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7239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VẬN DỤNG</a:t>
                </a:r>
                <a:endParaRPr kumimoji="0" lang="zh-CN" altLang="en-US" sz="2400" b="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22DD-035B-4930-A352-23D4DFD8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959DE-EB77-4690-A48E-CB27BDE41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0F9AA-0A2A-46F6-BAD7-4CB94AFE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71650"/>
            <a:ext cx="54102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50F61-A4F9-4479-8A53-9D247AD8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78676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114</Words>
  <Application>Microsoft Office PowerPoint</Application>
  <PresentationFormat>On-screen Show (4:3)</PresentationFormat>
  <Paragraphs>20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Microsoft YaHei</vt:lpstr>
      <vt:lpstr>Microsoft YaHei</vt:lpstr>
      <vt:lpstr>宋体</vt:lpstr>
      <vt:lpstr>宋体</vt:lpstr>
      <vt:lpstr>Arial</vt:lpstr>
      <vt:lpstr>Arial-Rounded</vt:lpstr>
      <vt:lpstr>Calibri</vt:lpstr>
      <vt:lpstr>等线</vt:lpstr>
      <vt:lpstr>Times New Roman</vt:lpstr>
      <vt:lpstr>Office Theme</vt:lpstr>
      <vt:lpstr>Office 主题​​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Sử dụng một số đồ phù hợp để làm việc nhà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THUY LINH</cp:lastModifiedBy>
  <cp:revision>5</cp:revision>
  <dcterms:created xsi:type="dcterms:W3CDTF">2020-09-02T03:31:58Z</dcterms:created>
  <dcterms:modified xsi:type="dcterms:W3CDTF">2022-10-03T22:54:31Z</dcterms:modified>
</cp:coreProperties>
</file>