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21"/>
  </p:notesMasterIdLst>
  <p:sldIdLst>
    <p:sldId id="378" r:id="rId4"/>
    <p:sldId id="370" r:id="rId5"/>
    <p:sldId id="268" r:id="rId6"/>
    <p:sldId id="367" r:id="rId7"/>
    <p:sldId id="368" r:id="rId8"/>
    <p:sldId id="371" r:id="rId9"/>
    <p:sldId id="372" r:id="rId10"/>
    <p:sldId id="373" r:id="rId11"/>
    <p:sldId id="369" r:id="rId12"/>
    <p:sldId id="285" r:id="rId13"/>
    <p:sldId id="366" r:id="rId14"/>
    <p:sldId id="270" r:id="rId15"/>
    <p:sldId id="374" r:id="rId16"/>
    <p:sldId id="377" r:id="rId17"/>
    <p:sldId id="375" r:id="rId18"/>
    <p:sldId id="376" r:id="rId19"/>
    <p:sldId id="3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24/11/2022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7</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12</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slideLayout" Target="../slideLayouts/slideLayout9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1054DFC-4D37-4CCC-B383-311FBF4DCF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800E45E-C608-4257-96D0-9E35558A10E5}"/>
              </a:ext>
            </a:extLst>
          </p:cNvPr>
          <p:cNvPicPr>
            <a:picLocks noChangeAspect="1"/>
          </p:cNvPicPr>
          <p:nvPr userDrawn="1"/>
        </p:nvPicPr>
        <p:blipFill>
          <a:blip r:embed="rId92" cstate="hqprint">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9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1F8BE4-4471-4971-812B-202927E548DD}"/>
              </a:ext>
            </a:extLst>
          </p:cNvPr>
          <p:cNvPicPr>
            <a:picLocks noChangeAspect="1"/>
          </p:cNvPicPr>
          <p:nvPr/>
        </p:nvPicPr>
        <p:blipFill>
          <a:blip r:embed="rId3"/>
          <a:stretch>
            <a:fillRect/>
          </a:stretch>
        </p:blipFill>
        <p:spPr>
          <a:xfrm>
            <a:off x="5446068" y="1104548"/>
            <a:ext cx="6285521" cy="3103133"/>
          </a:xfrm>
          <a:prstGeom prst="rect">
            <a:avLst/>
          </a:prstGeom>
        </p:spPr>
      </p:pic>
      <p:pic>
        <p:nvPicPr>
          <p:cNvPr id="15"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89E0F6EE-4BA1-4FCE-8C20-69E77375B2DA}"/>
              </a:ext>
            </a:extLst>
          </p:cNvPr>
          <p:cNvPicPr>
            <a:picLocks noChangeAspect="1"/>
          </p:cNvPicPr>
          <p:nvPr/>
        </p:nvPicPr>
        <p:blipFill rotWithShape="1">
          <a:blip r:embed="rId4"/>
          <a:srcRect t="19122" b="25793"/>
          <a:stretch/>
        </p:blipFill>
        <p:spPr>
          <a:xfrm flipH="1">
            <a:off x="233008" y="3875315"/>
            <a:ext cx="3827649" cy="2982686"/>
          </a:xfrm>
          <a:prstGeom prst="rect">
            <a:avLst/>
          </a:prstGeom>
        </p:spPr>
      </p:pic>
    </p:spTree>
    <p:extLst>
      <p:ext uri="{BB962C8B-B14F-4D97-AF65-F5344CB8AC3E}">
        <p14:creationId xmlns:p14="http://schemas.microsoft.com/office/powerpoint/2010/main" val="215321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275791"/>
            <a:ext cx="7071360" cy="5109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135024"/>
            <a:chOff x="9701598" y="980765"/>
            <a:chExt cx="2309003"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46569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OpenSans"/>
                </a:rPr>
                <a:t>Bên</a:t>
              </a:r>
              <a:r>
                <a:rPr lang="en-US" sz="2800" b="0" i="0" dirty="0">
                  <a:solidFill>
                    <a:srgbClr val="000000"/>
                  </a:solidFill>
                  <a:effectLst/>
                  <a:latin typeface="OpenSans"/>
                </a:rPr>
                <a:t> </a:t>
              </a:r>
              <a:r>
                <a:rPr lang="en-US" sz="2800" b="0" i="0" dirty="0" err="1">
                  <a:solidFill>
                    <a:srgbClr val="000000"/>
                  </a:solidFill>
                  <a:effectLst/>
                  <a:latin typeface="OpenSans"/>
                </a:rPr>
                <a:t>trong</a:t>
              </a:r>
              <a:r>
                <a:rPr lang="en-US" sz="2800" b="0" i="0" dirty="0">
                  <a:solidFill>
                    <a:srgbClr val="000000"/>
                  </a:solidFill>
                  <a:effectLst/>
                  <a:latin typeface="OpenSans"/>
                </a:rPr>
                <a:t> (</a:t>
              </a:r>
              <a:r>
                <a:rPr lang="en-US" sz="2800" b="0" i="0" dirty="0" err="1">
                  <a:solidFill>
                    <a:srgbClr val="000000"/>
                  </a:solidFill>
                  <a:effectLst/>
                  <a:latin typeface="OpenSans"/>
                </a:rPr>
                <a:t>phòng</a:t>
              </a:r>
              <a:r>
                <a:rPr lang="en-US" sz="2800" b="0" i="0" dirty="0">
                  <a:solidFill>
                    <a:srgbClr val="000000"/>
                  </a:solidFill>
                  <a:effectLst/>
                  <a:latin typeface="OpenSans"/>
                </a:rPr>
                <a:t> </a:t>
              </a:r>
              <a:r>
                <a:rPr lang="en-US" sz="2800" b="0" i="0" dirty="0" err="1">
                  <a:solidFill>
                    <a:srgbClr val="000000"/>
                  </a:solidFill>
                  <a:effectLst/>
                  <a:latin typeface="OpenSans"/>
                </a:rPr>
                <a:t>bếp</a:t>
              </a:r>
              <a:r>
                <a:rPr lang="en-US" sz="2800" b="0" i="0" dirty="0">
                  <a:solidFill>
                    <a:srgbClr val="000000"/>
                  </a:solidFill>
                  <a:effectLst/>
                  <a:latin typeface="OpenSans"/>
                </a:rPr>
                <a:t>, </a:t>
              </a:r>
              <a:r>
                <a:rPr lang="en-US" sz="2800" b="0" i="0" dirty="0" err="1">
                  <a:solidFill>
                    <a:srgbClr val="000000"/>
                  </a:solidFill>
                  <a:effectLst/>
                  <a:latin typeface="OpenSans"/>
                </a:rPr>
                <a:t>phòng</a:t>
              </a:r>
              <a:r>
                <a:rPr lang="en-US" sz="2800" b="0" i="0" dirty="0">
                  <a:solidFill>
                    <a:srgbClr val="000000"/>
                  </a:solidFill>
                  <a:effectLst/>
                  <a:latin typeface="OpenSans"/>
                </a:rPr>
                <a:t> </a:t>
              </a:r>
              <a:r>
                <a:rPr lang="en-US" sz="2800" b="0" i="0" dirty="0" err="1">
                  <a:solidFill>
                    <a:srgbClr val="000000"/>
                  </a:solidFill>
                  <a:effectLst/>
                  <a:latin typeface="OpenSans"/>
                </a:rPr>
                <a:t>khách</a:t>
              </a:r>
              <a:r>
                <a:rPr lang="en-US" sz="2800" b="0" i="0" dirty="0">
                  <a:solidFill>
                    <a:srgbClr val="000000"/>
                  </a:solidFill>
                  <a:effectLst/>
                  <a:latin typeface="OpenSans"/>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7"/>
            <a:ext cx="4159298" cy="1077124"/>
            <a:chOff x="8521448" y="2059364"/>
            <a:chExt cx="1569690" cy="553999"/>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4907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Bên ngoài (mái, tường, vách, cửa sổ</a:t>
              </a:r>
              <a:r>
                <a:rPr lang="en-US" sz="2800" b="0" i="0" dirty="0">
                  <a:solidFill>
                    <a:srgbClr val="000000"/>
                  </a:solidFill>
                  <a:effectLst/>
                  <a:latin typeface="OpenSans"/>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89364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4"/>
          <a:stretch>
            <a:fillRect/>
          </a:stretch>
        </p:blipFill>
        <p:spPr>
          <a:xfrm>
            <a:off x="1482335" y="3527902"/>
            <a:ext cx="6919560" cy="2420322"/>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3"/>
          <a:stretch>
            <a:fillRect/>
          </a:stretch>
        </p:blipFill>
        <p:spPr>
          <a:xfrm>
            <a:off x="2443996" y="2183961"/>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3"/>
          <a:stretch>
            <a:fillRect/>
          </a:stretch>
        </p:blipFill>
        <p:spPr>
          <a:xfrm>
            <a:off x="2930443" y="3426003"/>
            <a:ext cx="6803726" cy="2780017"/>
          </a:xfrm>
          <a:prstGeom prst="rect">
            <a:avLst/>
          </a:prstGeom>
        </p:spPr>
      </p:pic>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853879" y="3138370"/>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4020610" y="1964314"/>
            <a:ext cx="8076943"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254265" y="175428"/>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Chia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sẻ</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trước</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lớp</a:t>
            </a:r>
            <a:endPar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274865" y="1860671"/>
            <a:ext cx="4734037" cy="3514351"/>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526439" y="1731148"/>
            <a:ext cx="4644151" cy="3084100"/>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767</Words>
  <Application>Microsoft Office PowerPoint</Application>
  <PresentationFormat>Widescreen</PresentationFormat>
  <Paragraphs>71</Paragraphs>
  <Slides>17</Slides>
  <Notes>2</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17</vt:i4>
      </vt:variant>
    </vt:vector>
  </HeadingPairs>
  <TitlesOfParts>
    <vt:vector size="38" baseType="lpstr">
      <vt:lpstr>Arial</vt:lpstr>
      <vt:lpstr>Arial-Rounded</vt:lpstr>
      <vt:lpstr>Baloo</vt:lpstr>
      <vt:lpstr>Calibri</vt:lpstr>
      <vt:lpstr>Coiny</vt:lpstr>
      <vt:lpstr>等线</vt:lpstr>
      <vt:lpstr>Helvetica</vt:lpstr>
      <vt:lpstr>Helvetica Light</vt:lpstr>
      <vt:lpstr>Ikaros-Regular</vt:lpstr>
      <vt:lpstr>OpenSans</vt:lpstr>
      <vt:lpstr>SVN-Nexa Rush Slab Black Shadow</vt:lpstr>
      <vt:lpstr>SVN-Standly</vt:lpstr>
      <vt:lpstr>Times New Roman</vt:lpstr>
      <vt:lpstr>White Xmas PERSONAL USE</vt:lpstr>
      <vt:lpstr>义启春暖花开</vt:lpstr>
      <vt:lpstr>仓耳玄三M W05</vt:lpstr>
      <vt:lpstr>字魂27号-布丁体</vt:lpstr>
      <vt:lpstr>小美好体</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2022-08-16T02:59:53Z</dcterms:created>
  <dcterms:modified xsi:type="dcterms:W3CDTF">2022-11-24T07:54:54Z</dcterms:modified>
</cp:coreProperties>
</file>