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3" r:id="rId4"/>
    <p:sldMasterId id="2147483706" r:id="rId5"/>
    <p:sldMasterId id="2147483716" r:id="rId6"/>
    <p:sldMasterId id="2147483726" r:id="rId7"/>
  </p:sldMasterIdLst>
  <p:notesMasterIdLst>
    <p:notesMasterId r:id="rId39"/>
  </p:notesMasterIdLst>
  <p:handoutMasterIdLst>
    <p:handoutMasterId r:id="rId40"/>
  </p:handoutMasterIdLst>
  <p:sldIdLst>
    <p:sldId id="257" r:id="rId8"/>
    <p:sldId id="261" r:id="rId9"/>
    <p:sldId id="266" r:id="rId10"/>
    <p:sldId id="262" r:id="rId11"/>
    <p:sldId id="381" r:id="rId12"/>
    <p:sldId id="282" r:id="rId13"/>
    <p:sldId id="283" r:id="rId14"/>
    <p:sldId id="380" r:id="rId15"/>
    <p:sldId id="382" r:id="rId16"/>
    <p:sldId id="383" r:id="rId17"/>
    <p:sldId id="386" r:id="rId18"/>
    <p:sldId id="387" r:id="rId19"/>
    <p:sldId id="388" r:id="rId20"/>
    <p:sldId id="389" r:id="rId21"/>
    <p:sldId id="390" r:id="rId22"/>
    <p:sldId id="268" r:id="rId23"/>
    <p:sldId id="391" r:id="rId24"/>
    <p:sldId id="392" r:id="rId25"/>
    <p:sldId id="263" r:id="rId26"/>
    <p:sldId id="393" r:id="rId27"/>
    <p:sldId id="397" r:id="rId28"/>
    <p:sldId id="394" r:id="rId29"/>
    <p:sldId id="395" r:id="rId30"/>
    <p:sldId id="396" r:id="rId31"/>
    <p:sldId id="400" r:id="rId32"/>
    <p:sldId id="402" r:id="rId33"/>
    <p:sldId id="401" r:id="rId34"/>
    <p:sldId id="403" r:id="rId35"/>
    <p:sldId id="404" r:id="rId36"/>
    <p:sldId id="406" r:id="rId37"/>
    <p:sldId id="2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outlineViewPr>
    <p:cViewPr>
      <p:scale>
        <a:sx n="33" d="100"/>
        <a:sy n="33" d="100"/>
      </p:scale>
      <p:origin x="0" y="-8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F7B0CC-CE26-4151-A4E0-4542C8D72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73299-375D-46D7-8269-F712B4CE8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1DF6-A67B-4613-B528-00CCE00B434D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1EED-4B5E-4591-BDCF-611B23DDC2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65FFD-71FD-440F-B5FD-E9A30D3A5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1241-4309-4785-9EA9-D9B11685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B027-1326-49BC-869A-5B61899C5315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7FC6-36FC-443E-BF48-B9AB844BE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40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7FC6-36FC-443E-BF48-B9AB844BE6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5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3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3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9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7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6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3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48AC1-76E3-43D7-9BD9-8715A018D1B4}"/>
              </a:ext>
            </a:extLst>
          </p:cNvPr>
          <p:cNvSpPr txBox="1"/>
          <p:nvPr/>
        </p:nvSpPr>
        <p:spPr>
          <a:xfrm>
            <a:off x="3119437" y="13442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F6398A-317D-43FB-B74C-9B88925829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4774" y="2177225"/>
            <a:ext cx="4660863" cy="20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có 2 loại chính đó là rễ cọc và rễ chùm.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trầu không gọi là rễ phụ.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77747-B343-47F2-A463-A05F84B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64" y="1494552"/>
            <a:ext cx="329822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và so sánh hình dạng, kích thước các rễ cây đó.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39041"/>
              </p:ext>
            </p:extLst>
          </p:nvPr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11FE6-E620-499D-A314-E2CC65907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169024"/>
            <a:ext cx="4261485" cy="19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1742448" y="100079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858EF-E4F3-48F4-91EA-244ADC9F0220}"/>
              </a:ext>
            </a:extLst>
          </p:cNvPr>
          <p:cNvSpPr txBox="1"/>
          <p:nvPr/>
        </p:nvSpPr>
        <p:spPr>
          <a:xfrm>
            <a:off x="7781298" y="98174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chùm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41AC9-C3DD-4F1D-ABB9-4523086F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2014537"/>
            <a:ext cx="1628775" cy="318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5823-CB4B-4091-8E05-C0F3FA7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090737"/>
            <a:ext cx="1571625" cy="304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C31B3-30AE-4E9E-829B-C4EE78678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2" y="1914525"/>
            <a:ext cx="1719263" cy="319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47804-25CB-49D1-8EDB-8D52ADAB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312" y="1881187"/>
            <a:ext cx="1785938" cy="32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6814"/>
              </p:ext>
            </p:extLst>
          </p:nvPr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77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3C63-536A-4936-82DC-BEA660E4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0" y="1611973"/>
            <a:ext cx="5171797" cy="275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BA648-6F1D-4E03-B5CE-CBE89E78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1" y="1441056"/>
            <a:ext cx="5273967" cy="3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242F5-4D61-4CF6-B6D9-C1B419A4284B}"/>
              </a:ext>
            </a:extLst>
          </p:cNvPr>
          <p:cNvGrpSpPr/>
          <p:nvPr/>
        </p:nvGrpSpPr>
        <p:grpSpPr>
          <a:xfrm>
            <a:off x="1050247" y="909667"/>
            <a:ext cx="6969803" cy="1575742"/>
            <a:chOff x="1050247" y="909667"/>
            <a:chExt cx="6969803" cy="15757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56ADC9-F9ED-4755-9BD2-2A9A1D901CF0}"/>
                </a:ext>
              </a:extLst>
            </p:cNvPr>
            <p:cNvSpPr/>
            <p:nvPr/>
          </p:nvSpPr>
          <p:spPr>
            <a:xfrm>
              <a:off x="2374265" y="1410852"/>
              <a:ext cx="5645785" cy="584775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30496C-08DA-416E-BC55-57D11B0F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247" y="909667"/>
              <a:ext cx="1263145" cy="157574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34DCD-C31D-4633-8C9E-1C8915041037}"/>
              </a:ext>
            </a:extLst>
          </p:cNvPr>
          <p:cNvGrpSpPr/>
          <p:nvPr/>
        </p:nvGrpSpPr>
        <p:grpSpPr>
          <a:xfrm>
            <a:off x="1088347" y="2567017"/>
            <a:ext cx="8846228" cy="1661270"/>
            <a:chOff x="1088347" y="2567017"/>
            <a:chExt cx="8846228" cy="166127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756CCC-CBE9-44BA-9A45-1E213B60290F}"/>
                </a:ext>
              </a:extLst>
            </p:cNvPr>
            <p:cNvSpPr/>
            <p:nvPr/>
          </p:nvSpPr>
          <p:spPr>
            <a:xfrm>
              <a:off x="2374265" y="2658627"/>
              <a:ext cx="7560310" cy="1569660"/>
            </a:xfrm>
            <a:prstGeom prst="rect">
              <a:avLst/>
            </a:prstGeom>
            <a:solidFill>
              <a:schemeClr val="bg1"/>
            </a:solidFill>
            <a:ln w="101600" cmpd="thickThin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loài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khác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3200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D0801D-300C-4571-B13C-B836CD8C7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347" y="2567017"/>
              <a:ext cx="1263145" cy="1575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6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2662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343964-FBF7-4FB7-BBF1-E4974928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2" y="1588742"/>
            <a:ext cx="6023670" cy="24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về sự đa dạng của thực vật </a:t>
            </a:r>
            <a:endParaRPr lang="en-US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lang="en-US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đặc điểm của rễ cọc, rễ chùm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643</Words>
  <Application>Microsoft Office PowerPoint</Application>
  <PresentationFormat>Widescreen</PresentationFormat>
  <Paragraphs>82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微软雅黑</vt:lpstr>
      <vt:lpstr>Arial</vt:lpstr>
      <vt:lpstr>Calibri</vt:lpstr>
      <vt:lpstr>等线</vt:lpstr>
      <vt:lpstr>等线 Light</vt:lpstr>
      <vt:lpstr>Georgia</vt:lpstr>
      <vt:lpstr>Tahoma</vt:lpstr>
      <vt:lpstr>UTM American Sans</vt:lpstr>
      <vt:lpstr>字魂27号-布丁体</vt:lpstr>
      <vt:lpstr>字魂59号-创粗黑</vt:lpstr>
      <vt:lpstr>思源黑体 Light</vt:lpstr>
      <vt:lpstr>千图网海量PPT模板www.58pic.com​​</vt:lpstr>
      <vt:lpstr>1_千图网海量PPT模板www.58pic.com​​</vt:lpstr>
      <vt:lpstr>3_Office 主题​​</vt:lpstr>
      <vt:lpstr>1_Simple Light</vt:lpstr>
      <vt:lpstr>2_千图网海量PPT模板www.58pic.com​​</vt:lpstr>
      <vt:lpstr>3_千图网海量PPT模板www.58pic.com​​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2022-09-12T02:11:59Z</dcterms:created>
  <dcterms:modified xsi:type="dcterms:W3CDTF">2022-12-16T09:48:06Z</dcterms:modified>
</cp:coreProperties>
</file>