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6" r:id="rId3"/>
  </p:sldMasterIdLst>
  <p:notesMasterIdLst>
    <p:notesMasterId r:id="rId11"/>
  </p:notesMasterIdLst>
  <p:sldIdLst>
    <p:sldId id="289" r:id="rId4"/>
    <p:sldId id="305" r:id="rId5"/>
    <p:sldId id="285" r:id="rId6"/>
    <p:sldId id="280" r:id="rId7"/>
    <p:sldId id="281" r:id="rId8"/>
    <p:sldId id="29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fld id="{A6332DFF-139B-4A56-89CE-268933A5BF1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endParaRPr lang="zh-CN" alt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3.xml"/><Relationship Id="rId7" Type="http://schemas.openxmlformats.org/officeDocument/2006/relationships/image" Target="../media/image2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PA_组合 11"/>
          <p:cNvGrpSpPr/>
          <p:nvPr>
            <p:custDataLst>
              <p:tags r:id="rId1"/>
            </p:custDataLst>
          </p:nvPr>
        </p:nvGrpSpPr>
        <p:grpSpPr>
          <a:xfrm>
            <a:off x="208915" y="280670"/>
            <a:ext cx="8752840" cy="3647440"/>
            <a:chOff x="276726" y="216568"/>
            <a:chExt cx="11562348" cy="447574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/>
          <a:srcRect r="62599" b="5842"/>
          <a:stretch>
            <a:fillRect/>
          </a:stretch>
        </p:blipFill>
        <p:spPr>
          <a:xfrm>
            <a:off x="0" y="4694366"/>
            <a:ext cx="3419975" cy="1306384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l="62896" r="1250" b="5842"/>
          <a:stretch>
            <a:fillRect/>
          </a:stretch>
        </p:blipFill>
        <p:spPr>
          <a:xfrm>
            <a:off x="5865395" y="4808666"/>
            <a:ext cx="3278605" cy="13063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674" y="1144628"/>
            <a:ext cx="8959389" cy="10773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67924" y="884714"/>
            <a:ext cx="7041356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5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và các</a:t>
            </a:r>
          </a:p>
          <a:p>
            <a:pPr algn="ctr"/>
            <a:r>
              <a:rPr lang="en-US" sz="405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đến với tiết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548414" y="2790825"/>
            <a:ext cx="3694271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xã hội lớp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" y="857250"/>
            <a:ext cx="9133556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3156064" cy="10328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96" y="1576677"/>
            <a:ext cx="6173956" cy="38916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0" y="4199378"/>
            <a:ext cx="3688088" cy="18013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68" y="815816"/>
            <a:ext cx="3733324" cy="43676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8" y="4307015"/>
            <a:ext cx="1792228" cy="116129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089707" y="2781425"/>
            <a:ext cx="276479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2+3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622" y="1905000"/>
            <a:ext cx="75241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2400" y="304800"/>
            <a:ext cx="2590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7848600" cy="5562600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Tình</a:t>
            </a:r>
            <a:r>
              <a:rPr lang="en-US" sz="3600" dirty="0" smtClean="0"/>
              <a:t> </a:t>
            </a:r>
            <a:r>
              <a:rPr lang="en-US" sz="3600" dirty="0" err="1" smtClean="0"/>
              <a:t>huống</a:t>
            </a:r>
            <a:r>
              <a:rPr lang="en-US" sz="3600" dirty="0" smtClean="0"/>
              <a:t> 1</a:t>
            </a:r>
            <a:endParaRPr lang="en-US" sz="3600" dirty="0"/>
          </a:p>
        </p:txBody>
      </p:sp>
      <p:sp>
        <p:nvSpPr>
          <p:cNvPr id="2" name="Cloud Callout 1"/>
          <p:cNvSpPr/>
          <p:nvPr/>
        </p:nvSpPr>
        <p:spPr>
          <a:xfrm>
            <a:off x="152400" y="228600"/>
            <a:ext cx="2590800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giúp đỡ bác nông dân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7924801" cy="5181600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594815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Tình</a:t>
            </a:r>
            <a:r>
              <a:rPr lang="en-US" sz="3600" dirty="0" smtClean="0"/>
              <a:t> </a:t>
            </a:r>
            <a:r>
              <a:rPr lang="en-US" sz="3600" dirty="0" err="1" smtClean="0"/>
              <a:t>huống</a:t>
            </a:r>
            <a:r>
              <a:rPr lang="en-US" sz="3600" dirty="0" smtClean="0"/>
              <a:t> 2</a:t>
            </a:r>
            <a:endParaRPr lang="en-US" sz="3600" dirty="0"/>
          </a:p>
        </p:txBody>
      </p:sp>
      <p:sp>
        <p:nvSpPr>
          <p:cNvPr id="2" name="Cloud Callout 1"/>
          <p:cNvSpPr/>
          <p:nvPr/>
        </p:nvSpPr>
        <p:spPr>
          <a:xfrm>
            <a:off x="0" y="293370"/>
            <a:ext cx="2362200" cy="16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Giúp đỡ các bác quét dọn đường làng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045" y="275590"/>
            <a:ext cx="7064375" cy="6096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anose="020B7200000000000000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anose="020B7200000000000000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anose="020B7200000000000000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anose="020B7200000000000000" pitchFamily="34" charset="0"/>
              </a:rPr>
              <a:t>h¹nh phóc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On-screen Show (4:3)</PresentationFormat>
  <Paragraphs>15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微软雅黑</vt:lpstr>
      <vt:lpstr>宋体</vt:lpstr>
      <vt:lpstr>.VnUniverse</vt:lpstr>
      <vt:lpstr>Arial</vt:lpstr>
      <vt:lpstr>Calibri</vt:lpstr>
      <vt:lpstr>等线</vt:lpstr>
      <vt:lpstr>等线 Light</vt:lpstr>
      <vt:lpstr>Times New Roman</vt:lpstr>
      <vt:lpstr>Office Theme</vt:lpstr>
      <vt:lpstr>Default Design</vt:lpstr>
      <vt:lpstr>Office 主题​​</vt:lpstr>
      <vt:lpstr>PowerPoint Presentation</vt:lpstr>
      <vt:lpstr>PowerPoint Presentation</vt:lpstr>
      <vt:lpstr>PowerPoint Presentation</vt:lpstr>
      <vt:lpstr>Tình huống 1</vt:lpstr>
      <vt:lpstr>Tình huống 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THUY LINH</cp:lastModifiedBy>
  <cp:revision>48</cp:revision>
  <dcterms:created xsi:type="dcterms:W3CDTF">2006-08-16T00:00:00Z</dcterms:created>
  <dcterms:modified xsi:type="dcterms:W3CDTF">2022-10-03T23:00:57Z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