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51" r:id="rId3"/>
    <p:sldMasterId id="2147483873" r:id="rId4"/>
    <p:sldMasterId id="2147483895" r:id="rId5"/>
    <p:sldMasterId id="2147483925" r:id="rId6"/>
  </p:sldMasterIdLst>
  <p:notesMasterIdLst>
    <p:notesMasterId r:id="rId12"/>
  </p:notesMasterIdLst>
  <p:sldIdLst>
    <p:sldId id="2007577095" r:id="rId7"/>
    <p:sldId id="3399" r:id="rId8"/>
    <p:sldId id="2007577108" r:id="rId9"/>
    <p:sldId id="300" r:id="rId10"/>
    <p:sldId id="200757711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54" autoAdjust="0"/>
    <p:restoredTop sz="94660"/>
  </p:normalViewPr>
  <p:slideViewPr>
    <p:cSldViewPr snapToGrid="0">
      <p:cViewPr varScale="1">
        <p:scale>
          <a:sx n="81" d="100"/>
          <a:sy n="81" d="100"/>
        </p:scale>
        <p:origin x="82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82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99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94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35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5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90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0F5F4C42-29ED-46AF-AD1C-40BAB4AF6E2A}"/>
              </a:ext>
            </a:extLst>
          </p:cNvPr>
          <p:cNvSpPr/>
          <p:nvPr userDrawn="1"/>
        </p:nvSpPr>
        <p:spPr>
          <a:xfrm>
            <a:off x="0" y="0"/>
            <a:ext cx="4837814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4903501-02E2-44EE-AAC5-D2FAE5A52AC0}"/>
              </a:ext>
            </a:extLst>
          </p:cNvPr>
          <p:cNvSpPr/>
          <p:nvPr userDrawn="1"/>
        </p:nvSpPr>
        <p:spPr>
          <a:xfrm>
            <a:off x="-74428" y="138223"/>
            <a:ext cx="4763386" cy="678357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B82C9382-9423-4495-BD43-F3D09D2C4DEF}"/>
              </a:ext>
            </a:extLst>
          </p:cNvPr>
          <p:cNvSpPr/>
          <p:nvPr userDrawn="1"/>
        </p:nvSpPr>
        <p:spPr>
          <a:xfrm>
            <a:off x="-1" y="-255181"/>
            <a:ext cx="5050465" cy="7113181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27A374C-E857-4231-AF5A-31265336F087}"/>
              </a:ext>
            </a:extLst>
          </p:cNvPr>
          <p:cNvSpPr/>
          <p:nvPr userDrawn="1"/>
        </p:nvSpPr>
        <p:spPr>
          <a:xfrm>
            <a:off x="-74428" y="138223"/>
            <a:ext cx="4763386" cy="6783572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4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B82C9382-9423-4495-BD43-F3D09D2C4DEF}"/>
              </a:ext>
            </a:extLst>
          </p:cNvPr>
          <p:cNvSpPr/>
          <p:nvPr userDrawn="1"/>
        </p:nvSpPr>
        <p:spPr>
          <a:xfrm>
            <a:off x="0" y="0"/>
            <a:ext cx="4837814" cy="685800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27A374C-E857-4231-AF5A-31265336F087}"/>
              </a:ext>
            </a:extLst>
          </p:cNvPr>
          <p:cNvSpPr/>
          <p:nvPr userDrawn="1"/>
        </p:nvSpPr>
        <p:spPr>
          <a:xfrm>
            <a:off x="-74428" y="138223"/>
            <a:ext cx="4763386" cy="6783572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3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FBEA9F2-568B-4D9D-8961-D1DB7A32688C}"/>
              </a:ext>
            </a:extLst>
          </p:cNvPr>
          <p:cNvSpPr/>
          <p:nvPr userDrawn="1"/>
        </p:nvSpPr>
        <p:spPr>
          <a:xfrm>
            <a:off x="-90883" y="292395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4E497EEC-C6B7-4E78-AF5F-0D0AEC97CBC5}"/>
              </a:ext>
            </a:extLst>
          </p:cNvPr>
          <p:cNvSpPr/>
          <p:nvPr userDrawn="1"/>
        </p:nvSpPr>
        <p:spPr>
          <a:xfrm>
            <a:off x="1317930" y="749594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E67697BF-97A1-4D44-A3DE-8C4DE7BB1A96}"/>
              </a:ext>
            </a:extLst>
          </p:cNvPr>
          <p:cNvSpPr/>
          <p:nvPr userDrawn="1"/>
        </p:nvSpPr>
        <p:spPr>
          <a:xfrm>
            <a:off x="2119550" y="1892593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6E6CF3F1-B0DB-47F6-AA63-29E5200BD92C}"/>
              </a:ext>
            </a:extLst>
          </p:cNvPr>
          <p:cNvSpPr/>
          <p:nvPr userDrawn="1"/>
        </p:nvSpPr>
        <p:spPr>
          <a:xfrm>
            <a:off x="2407769" y="3264193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E0F22E3-CCDA-487D-8D1D-677DEB04E3DA}"/>
              </a:ext>
            </a:extLst>
          </p:cNvPr>
          <p:cNvSpPr/>
          <p:nvPr userDrawn="1"/>
        </p:nvSpPr>
        <p:spPr>
          <a:xfrm>
            <a:off x="1947910" y="4540101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9524FE19-AA4F-418F-8944-6E7F84F2ABD0}"/>
              </a:ext>
            </a:extLst>
          </p:cNvPr>
          <p:cNvSpPr/>
          <p:nvPr userDrawn="1"/>
        </p:nvSpPr>
        <p:spPr>
          <a:xfrm>
            <a:off x="780984" y="5225901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174C314-E33C-4657-8B83-50D91E38AA11}"/>
              </a:ext>
            </a:extLst>
          </p:cNvPr>
          <p:cNvSpPr/>
          <p:nvPr userDrawn="1"/>
        </p:nvSpPr>
        <p:spPr>
          <a:xfrm>
            <a:off x="-578845" y="5225901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0154E98E-2573-4727-9FB1-69541F0F0737}"/>
              </a:ext>
            </a:extLst>
          </p:cNvPr>
          <p:cNvSpPr/>
          <p:nvPr userDrawn="1"/>
        </p:nvSpPr>
        <p:spPr>
          <a:xfrm>
            <a:off x="-2132338" y="978195"/>
            <a:ext cx="5092999" cy="4901609"/>
          </a:xfrm>
          <a:prstGeom prst="flowChartConnector">
            <a:avLst/>
          </a:prstGeom>
          <a:solidFill>
            <a:srgbClr val="FDA82B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A45C5B-6DCD-42A9-ADAA-21F20777B2F5}"/>
              </a:ext>
            </a:extLst>
          </p:cNvPr>
          <p:cNvCxnSpPr>
            <a:stCxn id="7" idx="0"/>
          </p:cNvCxnSpPr>
          <p:nvPr userDrawn="1"/>
        </p:nvCxnSpPr>
        <p:spPr>
          <a:xfrm>
            <a:off x="642764" y="292395"/>
            <a:ext cx="10379" cy="284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7DB401-E061-42C6-90D6-A5C0F3D355CD}"/>
              </a:ext>
            </a:extLst>
          </p:cNvPr>
          <p:cNvCxnSpPr>
            <a:cxnSpLocks/>
          </p:cNvCxnSpPr>
          <p:nvPr userDrawn="1"/>
        </p:nvCxnSpPr>
        <p:spPr>
          <a:xfrm flipH="1">
            <a:off x="2328783" y="922245"/>
            <a:ext cx="175438" cy="19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D4B65B-9FDB-42DD-934D-2567D451FE67}"/>
              </a:ext>
            </a:extLst>
          </p:cNvPr>
          <p:cNvCxnSpPr>
            <a:cxnSpLocks/>
          </p:cNvCxnSpPr>
          <p:nvPr userDrawn="1"/>
        </p:nvCxnSpPr>
        <p:spPr>
          <a:xfrm flipH="1">
            <a:off x="3295301" y="2282828"/>
            <a:ext cx="239803" cy="106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C728E4-36B5-463F-8581-9DAB9E6982FA}"/>
              </a:ext>
            </a:extLst>
          </p:cNvPr>
          <p:cNvCxnSpPr/>
          <p:nvPr userDrawn="1"/>
        </p:nvCxnSpPr>
        <p:spPr>
          <a:xfrm>
            <a:off x="58221" y="6281056"/>
            <a:ext cx="10379" cy="284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36214E-115C-4A93-8FA5-DC371DEDB11C}"/>
              </a:ext>
            </a:extLst>
          </p:cNvPr>
          <p:cNvCxnSpPr>
            <a:cxnSpLocks/>
          </p:cNvCxnSpPr>
          <p:nvPr userDrawn="1"/>
        </p:nvCxnSpPr>
        <p:spPr>
          <a:xfrm>
            <a:off x="1602346" y="6273460"/>
            <a:ext cx="99867" cy="284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BFF5AB-D85C-421C-83B4-FB62D94D6A05}"/>
              </a:ext>
            </a:extLst>
          </p:cNvPr>
          <p:cNvCxnSpPr>
            <a:cxnSpLocks/>
          </p:cNvCxnSpPr>
          <p:nvPr userDrawn="1"/>
        </p:nvCxnSpPr>
        <p:spPr>
          <a:xfrm>
            <a:off x="3053514" y="5380040"/>
            <a:ext cx="291252" cy="142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F6473E-986B-4073-9D41-491BA073AA23}"/>
              </a:ext>
            </a:extLst>
          </p:cNvPr>
          <p:cNvCxnSpPr>
            <a:cxnSpLocks/>
          </p:cNvCxnSpPr>
          <p:nvPr userDrawn="1"/>
        </p:nvCxnSpPr>
        <p:spPr>
          <a:xfrm>
            <a:off x="3586843" y="3949993"/>
            <a:ext cx="294736" cy="23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05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FBEA9F2-568B-4D9D-8961-D1DB7A32688C}"/>
              </a:ext>
            </a:extLst>
          </p:cNvPr>
          <p:cNvSpPr/>
          <p:nvPr userDrawn="1"/>
        </p:nvSpPr>
        <p:spPr>
          <a:xfrm>
            <a:off x="-90883" y="292395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4E497EEC-C6B7-4E78-AF5F-0D0AEC97CBC5}"/>
              </a:ext>
            </a:extLst>
          </p:cNvPr>
          <p:cNvSpPr/>
          <p:nvPr userDrawn="1"/>
        </p:nvSpPr>
        <p:spPr>
          <a:xfrm>
            <a:off x="1317930" y="749594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E67697BF-97A1-4D44-A3DE-8C4DE7BB1A96}"/>
              </a:ext>
            </a:extLst>
          </p:cNvPr>
          <p:cNvSpPr/>
          <p:nvPr userDrawn="1"/>
        </p:nvSpPr>
        <p:spPr>
          <a:xfrm>
            <a:off x="2119550" y="1892593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6E6CF3F1-B0DB-47F6-AA63-29E5200BD92C}"/>
              </a:ext>
            </a:extLst>
          </p:cNvPr>
          <p:cNvSpPr/>
          <p:nvPr userDrawn="1"/>
        </p:nvSpPr>
        <p:spPr>
          <a:xfrm>
            <a:off x="2407769" y="3264193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E0F22E3-CCDA-487D-8D1D-677DEB04E3DA}"/>
              </a:ext>
            </a:extLst>
          </p:cNvPr>
          <p:cNvSpPr/>
          <p:nvPr userDrawn="1"/>
        </p:nvSpPr>
        <p:spPr>
          <a:xfrm>
            <a:off x="1947910" y="4540101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9524FE19-AA4F-418F-8944-6E7F84F2ABD0}"/>
              </a:ext>
            </a:extLst>
          </p:cNvPr>
          <p:cNvSpPr/>
          <p:nvPr userDrawn="1"/>
        </p:nvSpPr>
        <p:spPr>
          <a:xfrm>
            <a:off x="780984" y="5225901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174C314-E33C-4657-8B83-50D91E38AA11}"/>
              </a:ext>
            </a:extLst>
          </p:cNvPr>
          <p:cNvSpPr/>
          <p:nvPr userDrawn="1"/>
        </p:nvSpPr>
        <p:spPr>
          <a:xfrm>
            <a:off x="-578845" y="5225901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0154E98E-2573-4727-9FB1-69541F0F0737}"/>
              </a:ext>
            </a:extLst>
          </p:cNvPr>
          <p:cNvSpPr/>
          <p:nvPr userDrawn="1"/>
        </p:nvSpPr>
        <p:spPr>
          <a:xfrm>
            <a:off x="-2132338" y="978195"/>
            <a:ext cx="5092999" cy="4901609"/>
          </a:xfrm>
          <a:prstGeom prst="flowChartConnector">
            <a:avLst/>
          </a:prstGeom>
          <a:solidFill>
            <a:srgbClr val="FF79FF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A45C5B-6DCD-42A9-ADAA-21F20777B2F5}"/>
              </a:ext>
            </a:extLst>
          </p:cNvPr>
          <p:cNvCxnSpPr>
            <a:stCxn id="7" idx="0"/>
          </p:cNvCxnSpPr>
          <p:nvPr userDrawn="1"/>
        </p:nvCxnSpPr>
        <p:spPr>
          <a:xfrm>
            <a:off x="642764" y="292395"/>
            <a:ext cx="10379" cy="284548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7DB401-E061-42C6-90D6-A5C0F3D355CD}"/>
              </a:ext>
            </a:extLst>
          </p:cNvPr>
          <p:cNvCxnSpPr>
            <a:cxnSpLocks/>
          </p:cNvCxnSpPr>
          <p:nvPr userDrawn="1"/>
        </p:nvCxnSpPr>
        <p:spPr>
          <a:xfrm flipH="1">
            <a:off x="2328783" y="922245"/>
            <a:ext cx="175438" cy="190120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D4B65B-9FDB-42DD-934D-2567D451FE67}"/>
              </a:ext>
            </a:extLst>
          </p:cNvPr>
          <p:cNvCxnSpPr>
            <a:cxnSpLocks/>
          </p:cNvCxnSpPr>
          <p:nvPr userDrawn="1"/>
        </p:nvCxnSpPr>
        <p:spPr>
          <a:xfrm flipH="1">
            <a:off x="3295301" y="2282828"/>
            <a:ext cx="239803" cy="106233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C728E4-36B5-463F-8581-9DAB9E6982FA}"/>
              </a:ext>
            </a:extLst>
          </p:cNvPr>
          <p:cNvCxnSpPr/>
          <p:nvPr userDrawn="1"/>
        </p:nvCxnSpPr>
        <p:spPr>
          <a:xfrm>
            <a:off x="58221" y="6281056"/>
            <a:ext cx="10379" cy="284548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36214E-115C-4A93-8FA5-DC371DEDB11C}"/>
              </a:ext>
            </a:extLst>
          </p:cNvPr>
          <p:cNvCxnSpPr>
            <a:cxnSpLocks/>
          </p:cNvCxnSpPr>
          <p:nvPr userDrawn="1"/>
        </p:nvCxnSpPr>
        <p:spPr>
          <a:xfrm>
            <a:off x="1602346" y="6273460"/>
            <a:ext cx="99867" cy="284548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BFF5AB-D85C-421C-83B4-FB62D94D6A05}"/>
              </a:ext>
            </a:extLst>
          </p:cNvPr>
          <p:cNvCxnSpPr>
            <a:cxnSpLocks/>
          </p:cNvCxnSpPr>
          <p:nvPr userDrawn="1"/>
        </p:nvCxnSpPr>
        <p:spPr>
          <a:xfrm>
            <a:off x="3053514" y="5380040"/>
            <a:ext cx="291252" cy="142274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F6473E-986B-4073-9D41-491BA073AA23}"/>
              </a:ext>
            </a:extLst>
          </p:cNvPr>
          <p:cNvCxnSpPr>
            <a:cxnSpLocks/>
          </p:cNvCxnSpPr>
          <p:nvPr userDrawn="1"/>
        </p:nvCxnSpPr>
        <p:spPr>
          <a:xfrm>
            <a:off x="3586843" y="3949993"/>
            <a:ext cx="294736" cy="23291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93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C202A0-130F-44AA-82C4-701E740BB1AE}"/>
              </a:ext>
            </a:extLst>
          </p:cNvPr>
          <p:cNvSpPr/>
          <p:nvPr userDrawn="1"/>
        </p:nvSpPr>
        <p:spPr>
          <a:xfrm>
            <a:off x="-2180235" y="-2141620"/>
            <a:ext cx="7065056" cy="8999620"/>
          </a:xfrm>
          <a:prstGeom prst="roundRect">
            <a:avLst>
              <a:gd name="adj" fmla="val 35214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E5D0335-6211-403D-9A32-AEE54DDFF958}"/>
              </a:ext>
            </a:extLst>
          </p:cNvPr>
          <p:cNvSpPr/>
          <p:nvPr userDrawn="1"/>
        </p:nvSpPr>
        <p:spPr>
          <a:xfrm>
            <a:off x="-2565245" y="-2141620"/>
            <a:ext cx="7065056" cy="8999620"/>
          </a:xfrm>
          <a:prstGeom prst="roundRect">
            <a:avLst>
              <a:gd name="adj" fmla="val 35214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990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701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5645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321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B9424-A913-407B-A0A9-716352CA3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695FE-5230-48ED-B74B-B001C1FDE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B4268-5412-4629-B5E7-9E73A4FEA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B6300-5068-4559-B990-4DC8862C4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2A0F-F3D5-4CFD-992B-CC832372B47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451C7-AAF8-45C1-9B9D-B694CE01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B0041-D9C5-4559-9E40-17E87C3A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FADD-2AB6-4422-8965-D6FF06B52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370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81A30-F085-46CF-AA14-048B534C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B50D0A-328D-49EE-8192-D6EE021A9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C1BEA-6E39-4CF2-9C26-8D0462725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113CB8-0B16-411D-98E7-C1DC1FDDB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2A0F-F3D5-4CFD-992B-CC832372B47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53701-ADC1-4348-B51F-FCEAC93C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4BC3E-183F-4D16-99D6-7BF06D48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FADD-2AB6-4422-8965-D6FF06B52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23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1F654-3489-4195-8814-7E9C12FB6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0BCB3-C6F6-4FC4-A6D8-C0855669B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9EE49-442D-495A-8516-4FE62ABBA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2A0F-F3D5-4CFD-992B-CC832372B47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BAF66-84BE-4AD0-8A66-1A349D18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A1E5A-2AC8-4C10-9E1B-73965B20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FADD-2AB6-4422-8965-D6FF06B52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58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FF8779-5B45-48E5-8397-9DD3F9AC23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ADF13D-39FF-45B3-B36F-D9D1FD099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242DA-958B-4C86-BCE1-48762A43B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2A0F-F3D5-4CFD-992B-CC832372B47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87285-F8C6-4F5B-AAF8-2AEA70DE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22E24-2FBF-4ED7-B4BF-5ED4B121B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FADD-2AB6-4422-8965-D6FF06B52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34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4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8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2158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92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6A9973-8171-41DB-A13A-563AC04E6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F03F8-1128-4E84-85C3-079068B32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605F6-4C3F-4C85-930E-EA31B3E91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52A0F-F3D5-4CFD-992B-CC832372B47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C4CC9-7165-4595-BD3D-21A0ABAC8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78A16-34C0-4B9C-B7FD-4E72E5AC6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9FADD-2AB6-4422-8965-D6FF06B52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6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16: LUYỆN TẬP CHUNG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68055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4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414711" y="1059621"/>
            <a:ext cx="7281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KHỐI LẬP PHƯƠNG. KHỐI HỘP CHỮ NHẬT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176274" y="2095459"/>
            <a:ext cx="7443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Tiết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 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方正静蕾简体" panose="02000000000000000000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AD9DED-22A6-44A3-B5D4-A496AD45C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670" y="208268"/>
            <a:ext cx="2679067" cy="1190847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2CC697-EB18-44C5-AD3E-BCE87B9279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99" y="5037667"/>
            <a:ext cx="1743549" cy="1743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B00565-9BF0-4ADC-B292-E28D02366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17175" t="35453" r="58886" b="49089"/>
          <a:stretch>
            <a:fillRect/>
          </a:stretch>
        </p:blipFill>
        <p:spPr bwMode="auto">
          <a:xfrm>
            <a:off x="3974533" y="908744"/>
            <a:ext cx="2620729" cy="2283284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C3635C-16FA-44CC-88AE-2B6250E71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40484" t="35453" r="35577" b="49089"/>
          <a:stretch>
            <a:fillRect/>
          </a:stretch>
        </p:blipFill>
        <p:spPr bwMode="auto">
          <a:xfrm>
            <a:off x="6587067" y="905803"/>
            <a:ext cx="2620968" cy="228335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7156F6-178C-4071-BACC-229E146F2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63793" t="35453" r="8588" b="49089"/>
          <a:stretch>
            <a:fillRect/>
          </a:stretch>
        </p:blipFill>
        <p:spPr bwMode="auto">
          <a:xfrm>
            <a:off x="9160164" y="902928"/>
            <a:ext cx="3023734" cy="2283233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8343D2-ED89-4A65-9B5F-1C3F11FCC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17175" t="50908" r="58886" b="32726"/>
          <a:stretch>
            <a:fillRect/>
          </a:stretch>
        </p:blipFill>
        <p:spPr bwMode="auto">
          <a:xfrm>
            <a:off x="3998342" y="3174137"/>
            <a:ext cx="2620744" cy="2417857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E567A2-F780-489A-99CD-A6CDBD65A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40484" t="50908" r="35577" b="31817"/>
          <a:stretch>
            <a:fillRect/>
          </a:stretch>
        </p:blipFill>
        <p:spPr bwMode="auto">
          <a:xfrm>
            <a:off x="6595262" y="3186161"/>
            <a:ext cx="2620912" cy="2552269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8DC036-3E16-4374-86A5-E5B8B7973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63793" t="50908" r="8588" b="31817"/>
          <a:stretch>
            <a:fillRect/>
          </a:stretch>
        </p:blipFill>
        <p:spPr bwMode="auto">
          <a:xfrm>
            <a:off x="9168359" y="3184665"/>
            <a:ext cx="3023641" cy="2552269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3201A15-E6E4-4159-AD8A-956AFC12F545}"/>
              </a:ext>
            </a:extLst>
          </p:cNvPr>
          <p:cNvSpPr>
            <a:spLocks noChangeAspect="1"/>
          </p:cNvSpPr>
          <p:nvPr/>
        </p:nvSpPr>
        <p:spPr>
          <a:xfrm>
            <a:off x="10672031" y="2504331"/>
            <a:ext cx="423119" cy="423119"/>
          </a:xfrm>
          <a:prstGeom prst="ellipse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EE5D77-2DAC-4BAA-843E-43108C35CAB5}"/>
              </a:ext>
            </a:extLst>
          </p:cNvPr>
          <p:cNvSpPr>
            <a:spLocks noChangeAspect="1"/>
          </p:cNvSpPr>
          <p:nvPr/>
        </p:nvSpPr>
        <p:spPr>
          <a:xfrm>
            <a:off x="5946267" y="2537988"/>
            <a:ext cx="423119" cy="423119"/>
          </a:xfrm>
          <a:prstGeom prst="ellipse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C0531A-2D78-42E3-99CD-F74304CD13B5}"/>
              </a:ext>
            </a:extLst>
          </p:cNvPr>
          <p:cNvGrpSpPr/>
          <p:nvPr/>
        </p:nvGrpSpPr>
        <p:grpSpPr>
          <a:xfrm>
            <a:off x="166254" y="2077798"/>
            <a:ext cx="4210642" cy="2500140"/>
            <a:chOff x="525553" y="1401363"/>
            <a:chExt cx="2453490" cy="1104533"/>
          </a:xfrm>
        </p:grpSpPr>
        <p:sp>
          <p:nvSpPr>
            <p:cNvPr id="14" name="Cloud Callout 37">
              <a:extLst>
                <a:ext uri="{FF2B5EF4-FFF2-40B4-BE49-F238E27FC236}">
                  <a16:creationId xmlns:a16="http://schemas.microsoft.com/office/drawing/2014/main" id="{DFB27EA6-15D8-4733-82A4-531B1EF55D54}"/>
                </a:ext>
              </a:extLst>
            </p:cNvPr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TextBox 38">
              <a:extLst>
                <a:ext uri="{FF2B5EF4-FFF2-40B4-BE49-F238E27FC236}">
                  <a16:creationId xmlns:a16="http://schemas.microsoft.com/office/drawing/2014/main" id="{4C265843-863F-46D7-84F4-1046D3926428}"/>
                </a:ext>
              </a:extLst>
            </p:cNvPr>
            <p:cNvSpPr txBox="1"/>
            <p:nvPr/>
          </p:nvSpPr>
          <p:spPr>
            <a:xfrm>
              <a:off x="872528" y="1622742"/>
              <a:ext cx="1722151" cy="611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</a:rPr>
                <a:t>những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</a:rPr>
                <a:t>hình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</a:rPr>
                <a:t>nào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</a:rPr>
                <a:t>là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</a:rPr>
                <a:t>khối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</a:rPr>
                <a:t>lập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</a:rPr>
                <a:t>phương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436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>
            <a:extLst>
              <a:ext uri="{FF2B5EF4-FFF2-40B4-BE49-F238E27FC236}">
                <a16:creationId xmlns:a16="http://schemas.microsoft.com/office/drawing/2014/main" id="{9E63F35D-DB7C-4D78-8334-945D85AA5AFC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C06989-EB39-4B31-AD31-6A2ED792BA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4416" y="4843894"/>
            <a:ext cx="1743549" cy="174354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E01F646-98E1-41ED-A92D-8197A232E262}"/>
              </a:ext>
            </a:extLst>
          </p:cNvPr>
          <p:cNvGrpSpPr/>
          <p:nvPr/>
        </p:nvGrpSpPr>
        <p:grpSpPr>
          <a:xfrm>
            <a:off x="263135" y="1292646"/>
            <a:ext cx="2952054" cy="3146888"/>
            <a:chOff x="191911" y="1614136"/>
            <a:chExt cx="2664178" cy="1104533"/>
          </a:xfrm>
        </p:grpSpPr>
        <p:sp>
          <p:nvSpPr>
            <p:cNvPr id="15" name="Cloud Callout 37">
              <a:extLst>
                <a:ext uri="{FF2B5EF4-FFF2-40B4-BE49-F238E27FC236}">
                  <a16:creationId xmlns:a16="http://schemas.microsoft.com/office/drawing/2014/main" id="{9483D50F-A532-4F1A-A3D4-943029BF9FA0}"/>
                </a:ext>
              </a:extLst>
            </p:cNvPr>
            <p:cNvSpPr/>
            <p:nvPr/>
          </p:nvSpPr>
          <p:spPr>
            <a:xfrm>
              <a:off x="191911" y="1614136"/>
              <a:ext cx="2664178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TextBox 38">
              <a:extLst>
                <a:ext uri="{FF2B5EF4-FFF2-40B4-BE49-F238E27FC236}">
                  <a16:creationId xmlns:a16="http://schemas.microsoft.com/office/drawing/2014/main" id="{EE630A94-4526-4272-910F-3DC0A5A7C715}"/>
                </a:ext>
              </a:extLst>
            </p:cNvPr>
            <p:cNvSpPr txBox="1"/>
            <p:nvPr/>
          </p:nvSpPr>
          <p:spPr>
            <a:xfrm>
              <a:off x="445275" y="1777384"/>
              <a:ext cx="1945698" cy="78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</a:rPr>
                <a:t>những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</a:rPr>
                <a:t>hình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</a:rPr>
                <a:t>nào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</a:rPr>
                <a:t>là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</a:rPr>
                <a:t>khối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</a:rPr>
                <a:t>hộp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</a:rPr>
                <a:t>chữ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</a:rPr>
                <a:t>nhật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AA62D26-DBD6-4088-BB15-42AA535ED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29" y="107144"/>
            <a:ext cx="2667042" cy="1185502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301E4C-B41E-46A9-B615-8247393A7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17175" t="35453" r="58886" b="49089"/>
          <a:stretch>
            <a:fillRect/>
          </a:stretch>
        </p:blipFill>
        <p:spPr bwMode="auto">
          <a:xfrm>
            <a:off x="3215189" y="887479"/>
            <a:ext cx="2620729" cy="2283284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40AC62-FA23-4E61-88A0-8537B0FB5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40484" t="35453" r="35577" b="49089"/>
          <a:stretch>
            <a:fillRect/>
          </a:stretch>
        </p:blipFill>
        <p:spPr bwMode="auto">
          <a:xfrm>
            <a:off x="5827723" y="884538"/>
            <a:ext cx="2620968" cy="2283350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24948A-A0E4-41F2-B989-B2DEA1DB9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63793" t="35453" r="8588" b="49089"/>
          <a:stretch>
            <a:fillRect/>
          </a:stretch>
        </p:blipFill>
        <p:spPr bwMode="auto">
          <a:xfrm>
            <a:off x="8400820" y="881663"/>
            <a:ext cx="3023734" cy="2283233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C7502B2-61CD-4D6D-B051-BC9D76ACA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17175" t="50908" r="58886" b="32726"/>
          <a:stretch>
            <a:fillRect/>
          </a:stretch>
        </p:blipFill>
        <p:spPr bwMode="auto">
          <a:xfrm>
            <a:off x="3238998" y="3152872"/>
            <a:ext cx="2620744" cy="2417857"/>
          </a:xfrm>
          <a:prstGeom prst="rect">
            <a:avLst/>
          </a:prstGeom>
          <a:noFill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01E55B-97FD-454A-9C9B-9BA649230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40484" t="50908" r="35577" b="31817"/>
          <a:stretch>
            <a:fillRect/>
          </a:stretch>
        </p:blipFill>
        <p:spPr bwMode="auto">
          <a:xfrm>
            <a:off x="5835918" y="3164896"/>
            <a:ext cx="2620912" cy="2552269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F621DF-91C9-400A-B49C-26BA181D9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63793" t="50908" r="8588" b="31817"/>
          <a:stretch>
            <a:fillRect/>
          </a:stretch>
        </p:blipFill>
        <p:spPr bwMode="auto">
          <a:xfrm>
            <a:off x="8409015" y="3163400"/>
            <a:ext cx="3023641" cy="2552269"/>
          </a:xfrm>
          <a:prstGeom prst="rect">
            <a:avLst/>
          </a:prstGeom>
          <a:noFill/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11F9B8DD-3477-4206-9335-FAFAC0595415}"/>
              </a:ext>
            </a:extLst>
          </p:cNvPr>
          <p:cNvSpPr>
            <a:spLocks noChangeAspect="1"/>
          </p:cNvSpPr>
          <p:nvPr/>
        </p:nvSpPr>
        <p:spPr>
          <a:xfrm>
            <a:off x="10125338" y="4439534"/>
            <a:ext cx="423119" cy="423119"/>
          </a:xfrm>
          <a:prstGeom prst="ellipse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7D64954-62C4-4C0C-8C63-EB63ED8085F1}"/>
              </a:ext>
            </a:extLst>
          </p:cNvPr>
          <p:cNvSpPr>
            <a:spLocks noChangeAspect="1"/>
          </p:cNvSpPr>
          <p:nvPr/>
        </p:nvSpPr>
        <p:spPr>
          <a:xfrm>
            <a:off x="7818064" y="2467117"/>
            <a:ext cx="423119" cy="423119"/>
          </a:xfrm>
          <a:prstGeom prst="ellipse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11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72B757-332A-4378-8A05-12BA88BB4C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584" y="4030208"/>
            <a:ext cx="1931924" cy="224955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B897F9B-120C-4420-83EC-F8A6E756C9E0}"/>
              </a:ext>
            </a:extLst>
          </p:cNvPr>
          <p:cNvGrpSpPr/>
          <p:nvPr/>
        </p:nvGrpSpPr>
        <p:grpSpPr>
          <a:xfrm>
            <a:off x="792873" y="1450279"/>
            <a:ext cx="4169820" cy="2249557"/>
            <a:chOff x="728901" y="1374665"/>
            <a:chExt cx="2654379" cy="1128505"/>
          </a:xfrm>
        </p:grpSpPr>
        <p:sp>
          <p:nvSpPr>
            <p:cNvPr id="28" name="Cloud Callout 124">
              <a:extLst>
                <a:ext uri="{FF2B5EF4-FFF2-40B4-BE49-F238E27FC236}">
                  <a16:creationId xmlns:a16="http://schemas.microsoft.com/office/drawing/2014/main" id="{6CC62D3A-9E41-4EDC-B77C-50D74F42AA94}"/>
                </a:ext>
              </a:extLst>
            </p:cNvPr>
            <p:cNvSpPr/>
            <p:nvPr/>
          </p:nvSpPr>
          <p:spPr>
            <a:xfrm>
              <a:off x="728901" y="1374665"/>
              <a:ext cx="2654379" cy="1128505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sp>
          <p:nvSpPr>
            <p:cNvPr id="29" name="TextBox 125">
              <a:extLst>
                <a:ext uri="{FF2B5EF4-FFF2-40B4-BE49-F238E27FC236}">
                  <a16:creationId xmlns:a16="http://schemas.microsoft.com/office/drawing/2014/main" id="{2F847D51-1D94-418C-ADA6-77D6C38BE52D}"/>
                </a:ext>
              </a:extLst>
            </p:cNvPr>
            <p:cNvSpPr txBox="1"/>
            <p:nvPr/>
          </p:nvSpPr>
          <p:spPr>
            <a:xfrm>
              <a:off x="894851" y="1551897"/>
              <a:ext cx="2239653" cy="841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số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chấm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trên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mặt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xúc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xắc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là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bao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nhiêu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7583F58-5464-4689-A4D6-A9A939F07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2022" t="71269" r="57953" b="13636"/>
          <a:stretch>
            <a:fillRect/>
          </a:stretch>
        </p:blipFill>
        <p:spPr bwMode="auto">
          <a:xfrm>
            <a:off x="5808719" y="733561"/>
            <a:ext cx="2785412" cy="2833908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353049" y="3870155"/>
            <a:ext cx="4791352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400" dirty="0">
                <a:latin typeface="Calibri" panose="020F0502020204030204" pitchFamily="34" charset="0"/>
                <a:cs typeface="Lato" panose="020F0502020204030203" pitchFamily="34" charset="0"/>
              </a:rPr>
              <a:t>- </a:t>
            </a:r>
            <a:r>
              <a:rPr lang="en-GB" sz="2400" dirty="0" err="1">
                <a:latin typeface="Calibri" panose="020F0502020204030204" pitchFamily="34" charset="0"/>
                <a:cs typeface="Lato" panose="020F0502020204030203" pitchFamily="34" charset="0"/>
              </a:rPr>
              <a:t>Mặt</a:t>
            </a:r>
            <a:r>
              <a:rPr lang="en-GB" sz="24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Lato" panose="020F0502020204030203" pitchFamily="34" charset="0"/>
              </a:rPr>
              <a:t>trước</a:t>
            </a:r>
            <a:r>
              <a:rPr lang="en-GB" sz="24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Lato" panose="020F0502020204030203" pitchFamily="34" charset="0"/>
              </a:rPr>
              <a:t>xúc</a:t>
            </a:r>
            <a:r>
              <a:rPr lang="en-GB" sz="24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Lato" panose="020F0502020204030203" pitchFamily="34" charset="0"/>
              </a:rPr>
              <a:t>xắc</a:t>
            </a:r>
            <a:r>
              <a:rPr lang="en-GB" sz="24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Lato" panose="020F0502020204030203" pitchFamily="34" charset="0"/>
              </a:rPr>
              <a:t>có</a:t>
            </a:r>
            <a:r>
              <a:rPr lang="en-GB" sz="24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4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Lato" panose="020F0502020204030203" pitchFamily="34" charset="0"/>
              </a:rPr>
              <a:t>chấm</a:t>
            </a:r>
            <a:r>
              <a:rPr lang="en-GB" sz="24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Lato" panose="020F0502020204030203" pitchFamily="34" charset="0"/>
              </a:rPr>
              <a:t>là</a:t>
            </a:r>
            <a:r>
              <a:rPr lang="en-GB" sz="2400" dirty="0">
                <a:latin typeface="Calibri" panose="020F0502020204030204" pitchFamily="34" charset="0"/>
                <a:cs typeface="Lato" panose="020F0502020204030203" pitchFamily="34" charset="0"/>
              </a:rPr>
              <a:t>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327451" y="4501895"/>
            <a:ext cx="4947164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400" dirty="0">
                <a:latin typeface="Calibri" panose="020F0502020204030204" pitchFamily="34" charset="0"/>
                <a:cs typeface="Lato" panose="020F0502020204030203" pitchFamily="34" charset="0"/>
              </a:rPr>
              <a:t>- </a:t>
            </a:r>
            <a:r>
              <a:rPr lang="en-GB" sz="2400" dirty="0" err="1">
                <a:latin typeface="Calibri" panose="020F0502020204030204" pitchFamily="34" charset="0"/>
                <a:cs typeface="Lato" panose="020F0502020204030203" pitchFamily="34" charset="0"/>
              </a:rPr>
              <a:t>Mặt</a:t>
            </a:r>
            <a:r>
              <a:rPr lang="en-GB" sz="24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Lato" panose="020F0502020204030203" pitchFamily="34" charset="0"/>
              </a:rPr>
              <a:t>bên</a:t>
            </a:r>
            <a:r>
              <a:rPr lang="en-GB" sz="24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Lato" panose="020F0502020204030203" pitchFamily="34" charset="0"/>
              </a:rPr>
              <a:t>phải</a:t>
            </a:r>
            <a:r>
              <a:rPr lang="en-GB" sz="24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Lato" panose="020F0502020204030203" pitchFamily="34" charset="0"/>
              </a:rPr>
              <a:t>xúc</a:t>
            </a:r>
            <a:r>
              <a:rPr lang="en-GB" sz="24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Lato" panose="020F0502020204030203" pitchFamily="34" charset="0"/>
              </a:rPr>
              <a:t>xắc</a:t>
            </a:r>
            <a:r>
              <a:rPr lang="en-GB" sz="24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Lato" panose="020F0502020204030203" pitchFamily="34" charset="0"/>
              </a:rPr>
              <a:t>có</a:t>
            </a:r>
            <a:r>
              <a:rPr lang="en-GB" sz="24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4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Lato" panose="020F0502020204030203" pitchFamily="34" charset="0"/>
              </a:rPr>
              <a:t>chấm</a:t>
            </a:r>
            <a:r>
              <a:rPr lang="en-GB" sz="24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Lato" panose="020F0502020204030203" pitchFamily="34" charset="0"/>
              </a:rPr>
              <a:t>là</a:t>
            </a:r>
            <a:r>
              <a:rPr lang="en-GB" sz="2400" dirty="0">
                <a:latin typeface="Calibri" panose="020F0502020204030204" pitchFamily="34" charset="0"/>
                <a:cs typeface="Lato" panose="020F0502020204030203" pitchFamily="34" charset="0"/>
              </a:rPr>
              <a:t>:</a:t>
            </a:r>
          </a:p>
          <a:p>
            <a:pPr algn="l">
              <a:lnSpc>
                <a:spcPct val="100000"/>
              </a:lnSpc>
            </a:pPr>
            <a:endParaRPr lang="en-GB" sz="2400" dirty="0"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327451" y="5163814"/>
            <a:ext cx="4791352" cy="38463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400" dirty="0">
                <a:latin typeface="Calibri" panose="020F0502020204030204" pitchFamily="34" charset="0"/>
                <a:cs typeface="Lato" panose="020F0502020204030203" pitchFamily="34" charset="0"/>
              </a:rPr>
              <a:t>- </a:t>
            </a:r>
            <a:r>
              <a:rPr lang="en-GB" sz="2400" dirty="0" err="1">
                <a:latin typeface="Calibri" panose="020F0502020204030204" pitchFamily="34" charset="0"/>
                <a:cs typeface="Lato" panose="020F0502020204030203" pitchFamily="34" charset="0"/>
              </a:rPr>
              <a:t>Mặt</a:t>
            </a:r>
            <a:r>
              <a:rPr lang="en-GB" sz="24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Lato" panose="020F0502020204030203" pitchFamily="34" charset="0"/>
              </a:rPr>
              <a:t>trên</a:t>
            </a:r>
            <a:r>
              <a:rPr lang="en-GB" sz="24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Lato" panose="020F0502020204030203" pitchFamily="34" charset="0"/>
              </a:rPr>
              <a:t>xúc</a:t>
            </a:r>
            <a:r>
              <a:rPr lang="en-GB" sz="24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Lato" panose="020F0502020204030203" pitchFamily="34" charset="0"/>
              </a:rPr>
              <a:t>xắc</a:t>
            </a:r>
            <a:r>
              <a:rPr lang="en-GB" sz="24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Lato" panose="020F0502020204030203" pitchFamily="34" charset="0"/>
              </a:rPr>
              <a:t>có</a:t>
            </a:r>
            <a:r>
              <a:rPr lang="en-GB" sz="24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4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Lato" panose="020F0502020204030203" pitchFamily="34" charset="0"/>
              </a:rPr>
              <a:t>chấm</a:t>
            </a:r>
            <a:r>
              <a:rPr lang="en-GB" sz="24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Lato" panose="020F0502020204030203" pitchFamily="34" charset="0"/>
              </a:rPr>
              <a:t>là</a:t>
            </a:r>
            <a:r>
              <a:rPr lang="en-GB" sz="2400" dirty="0">
                <a:latin typeface="Calibri" panose="020F0502020204030204" pitchFamily="34" charset="0"/>
                <a:cs typeface="Lato" panose="020F0502020204030203" pitchFamily="34" charset="0"/>
              </a:rPr>
              <a:t>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68BF3E-A2AB-4A1C-AD72-95F9E4087FFB}"/>
              </a:ext>
            </a:extLst>
          </p:cNvPr>
          <p:cNvGrpSpPr/>
          <p:nvPr/>
        </p:nvGrpSpPr>
        <p:grpSpPr>
          <a:xfrm>
            <a:off x="9071964" y="3808169"/>
            <a:ext cx="722984" cy="811179"/>
            <a:chOff x="3132549" y="4339807"/>
            <a:chExt cx="557353" cy="605757"/>
          </a:xfrm>
        </p:grpSpPr>
        <p:sp>
          <p:nvSpPr>
            <p:cNvPr id="26" name="Rounded Rectangle 46">
              <a:extLst>
                <a:ext uri="{FF2B5EF4-FFF2-40B4-BE49-F238E27FC236}">
                  <a16:creationId xmlns:a16="http://schemas.microsoft.com/office/drawing/2014/main" id="{F9D95984-D76C-453C-BAC7-7E8345476DAD}"/>
                </a:ext>
              </a:extLst>
            </p:cNvPr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27" name="TextBox 47">
              <a:extLst>
                <a:ext uri="{FF2B5EF4-FFF2-40B4-BE49-F238E27FC236}">
                  <a16:creationId xmlns:a16="http://schemas.microsoft.com/office/drawing/2014/main" id="{31C6555C-53CE-4907-9C76-95C6E39C9758}"/>
                </a:ext>
              </a:extLst>
            </p:cNvPr>
            <p:cNvSpPr txBox="1"/>
            <p:nvPr/>
          </p:nvSpPr>
          <p:spPr>
            <a:xfrm>
              <a:off x="3150606" y="4360789"/>
              <a:ext cx="5392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2EEDED-3855-41D3-BA0C-2B1C3C003E2D}"/>
              </a:ext>
            </a:extLst>
          </p:cNvPr>
          <p:cNvGrpSpPr/>
          <p:nvPr/>
        </p:nvGrpSpPr>
        <p:grpSpPr>
          <a:xfrm>
            <a:off x="9107731" y="4386409"/>
            <a:ext cx="562513" cy="712802"/>
            <a:chOff x="4565929" y="4314683"/>
            <a:chExt cx="421354" cy="584775"/>
          </a:xfrm>
        </p:grpSpPr>
        <p:sp>
          <p:nvSpPr>
            <p:cNvPr id="24" name="Rounded Rectangle 49">
              <a:extLst>
                <a:ext uri="{FF2B5EF4-FFF2-40B4-BE49-F238E27FC236}">
                  <a16:creationId xmlns:a16="http://schemas.microsoft.com/office/drawing/2014/main" id="{782A3E72-D8C9-453C-B235-D0DE70C97EE8}"/>
                </a:ext>
              </a:extLst>
            </p:cNvPr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sp>
          <p:nvSpPr>
            <p:cNvPr id="25" name="TextBox 50">
              <a:extLst>
                <a:ext uri="{FF2B5EF4-FFF2-40B4-BE49-F238E27FC236}">
                  <a16:creationId xmlns:a16="http://schemas.microsoft.com/office/drawing/2014/main" id="{975058AF-CFA5-49E2-B283-2D2DB71A0880}"/>
                </a:ext>
              </a:extLst>
            </p:cNvPr>
            <p:cNvSpPr txBox="1"/>
            <p:nvPr/>
          </p:nvSpPr>
          <p:spPr>
            <a:xfrm>
              <a:off x="4611859" y="4314683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C0F6FE-2474-4A97-A472-44FD245731F9}"/>
              </a:ext>
            </a:extLst>
          </p:cNvPr>
          <p:cNvGrpSpPr/>
          <p:nvPr/>
        </p:nvGrpSpPr>
        <p:grpSpPr>
          <a:xfrm>
            <a:off x="9097779" y="5018148"/>
            <a:ext cx="575723" cy="688899"/>
            <a:chOff x="7468340" y="4322274"/>
            <a:chExt cx="392790" cy="584775"/>
          </a:xfrm>
        </p:grpSpPr>
        <p:sp>
          <p:nvSpPr>
            <p:cNvPr id="22" name="Rounded Rectangle 52">
              <a:extLst>
                <a:ext uri="{FF2B5EF4-FFF2-40B4-BE49-F238E27FC236}">
                  <a16:creationId xmlns:a16="http://schemas.microsoft.com/office/drawing/2014/main" id="{580E9914-1E48-47B1-B2FD-C1DCA82EE493}"/>
                </a:ext>
              </a:extLst>
            </p:cNvPr>
            <p:cNvSpPr/>
            <p:nvPr/>
          </p:nvSpPr>
          <p:spPr>
            <a:xfrm>
              <a:off x="7468340" y="4339807"/>
              <a:ext cx="375777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sp>
          <p:nvSpPr>
            <p:cNvPr id="23" name="TextBox 53">
              <a:extLst>
                <a:ext uri="{FF2B5EF4-FFF2-40B4-BE49-F238E27FC236}">
                  <a16:creationId xmlns:a16="http://schemas.microsoft.com/office/drawing/2014/main" id="{AFAFB8C8-C7E1-4D27-81B5-574C047327D7}"/>
                </a:ext>
              </a:extLst>
            </p:cNvPr>
            <p:cNvSpPr txBox="1"/>
            <p:nvPr/>
          </p:nvSpPr>
          <p:spPr>
            <a:xfrm>
              <a:off x="7485706" y="4322274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742847-1EAC-40C4-B28A-813407E6A082}"/>
              </a:ext>
            </a:extLst>
          </p:cNvPr>
          <p:cNvGrpSpPr/>
          <p:nvPr/>
        </p:nvGrpSpPr>
        <p:grpSpPr>
          <a:xfrm>
            <a:off x="9071964" y="3735305"/>
            <a:ext cx="906659" cy="786515"/>
            <a:chOff x="3132549" y="4292445"/>
            <a:chExt cx="664633" cy="584775"/>
          </a:xfrm>
        </p:grpSpPr>
        <p:sp>
          <p:nvSpPr>
            <p:cNvPr id="20" name="Rounded Rectangle 55">
              <a:extLst>
                <a:ext uri="{FF2B5EF4-FFF2-40B4-BE49-F238E27FC236}">
                  <a16:creationId xmlns:a16="http://schemas.microsoft.com/office/drawing/2014/main" id="{D16F1078-2FD2-40C6-9873-3A2FD95F747B}"/>
                </a:ext>
              </a:extLst>
            </p:cNvPr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800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Box 56">
              <a:extLst>
                <a:ext uri="{FF2B5EF4-FFF2-40B4-BE49-F238E27FC236}">
                  <a16:creationId xmlns:a16="http://schemas.microsoft.com/office/drawing/2014/main" id="{90B3B3DF-9DCD-455C-B531-5F604C78065D}"/>
                </a:ext>
              </a:extLst>
            </p:cNvPr>
            <p:cNvSpPr txBox="1"/>
            <p:nvPr/>
          </p:nvSpPr>
          <p:spPr>
            <a:xfrm>
              <a:off x="3157282" y="4292445"/>
              <a:ext cx="639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81CA84-AFEA-422D-A576-DB1A6302CDF6}"/>
              </a:ext>
            </a:extLst>
          </p:cNvPr>
          <p:cNvGrpSpPr/>
          <p:nvPr/>
        </p:nvGrpSpPr>
        <p:grpSpPr>
          <a:xfrm>
            <a:off x="9095387" y="4386408"/>
            <a:ext cx="558982" cy="712803"/>
            <a:chOff x="4565929" y="4299696"/>
            <a:chExt cx="404436" cy="584775"/>
          </a:xfrm>
        </p:grpSpPr>
        <p:sp>
          <p:nvSpPr>
            <p:cNvPr id="18" name="Rounded Rectangle 58">
              <a:extLst>
                <a:ext uri="{FF2B5EF4-FFF2-40B4-BE49-F238E27FC236}">
                  <a16:creationId xmlns:a16="http://schemas.microsoft.com/office/drawing/2014/main" id="{44542F69-3960-4B8A-BEC4-AD84CE3E1435}"/>
                </a:ext>
              </a:extLst>
            </p:cNvPr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sp>
          <p:nvSpPr>
            <p:cNvPr id="19" name="TextBox 59">
              <a:extLst>
                <a:ext uri="{FF2B5EF4-FFF2-40B4-BE49-F238E27FC236}">
                  <a16:creationId xmlns:a16="http://schemas.microsoft.com/office/drawing/2014/main" id="{C21AB5C6-1BEB-4CCB-A3DE-7EA173F0C14F}"/>
                </a:ext>
              </a:extLst>
            </p:cNvPr>
            <p:cNvSpPr txBox="1"/>
            <p:nvPr/>
          </p:nvSpPr>
          <p:spPr>
            <a:xfrm>
              <a:off x="4577309" y="429969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2009-554B-4C84-B58A-A2FE89B6FFF8}"/>
              </a:ext>
            </a:extLst>
          </p:cNvPr>
          <p:cNvGrpSpPr/>
          <p:nvPr/>
        </p:nvGrpSpPr>
        <p:grpSpPr>
          <a:xfrm>
            <a:off x="9105704" y="5006197"/>
            <a:ext cx="614421" cy="712803"/>
            <a:chOff x="7468340" y="4310985"/>
            <a:chExt cx="419475" cy="584775"/>
          </a:xfrm>
        </p:grpSpPr>
        <p:sp>
          <p:nvSpPr>
            <p:cNvPr id="16" name="Rounded Rectangle 61">
              <a:extLst>
                <a:ext uri="{FF2B5EF4-FFF2-40B4-BE49-F238E27FC236}">
                  <a16:creationId xmlns:a16="http://schemas.microsoft.com/office/drawing/2014/main" id="{95EB49BB-4B4A-4AA1-BBF4-BE83A1B3E1F9}"/>
                </a:ext>
              </a:extLst>
            </p:cNvPr>
            <p:cNvSpPr/>
            <p:nvPr/>
          </p:nvSpPr>
          <p:spPr>
            <a:xfrm>
              <a:off x="7468340" y="4339807"/>
              <a:ext cx="375777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sp>
          <p:nvSpPr>
            <p:cNvPr id="17" name="TextBox 62">
              <a:extLst>
                <a:ext uri="{FF2B5EF4-FFF2-40B4-BE49-F238E27FC236}">
                  <a16:creationId xmlns:a16="http://schemas.microsoft.com/office/drawing/2014/main" id="{3427C639-ACE5-4A51-98FF-1DF232F9649B}"/>
                </a:ext>
              </a:extLst>
            </p:cNvPr>
            <p:cNvSpPr txBox="1"/>
            <p:nvPr/>
          </p:nvSpPr>
          <p:spPr>
            <a:xfrm>
              <a:off x="7494759" y="4310985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6FE3225-6949-40E2-9FEC-BD3CA9A15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968" y="258908"/>
            <a:ext cx="2538815" cy="11285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552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94</Words>
  <Application>Microsoft Office PowerPoint</Application>
  <PresentationFormat>Widescreen</PresentationFormat>
  <Paragraphs>17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微软雅黑</vt:lpstr>
      <vt:lpstr>Arial</vt:lpstr>
      <vt:lpstr>Calibri</vt:lpstr>
      <vt:lpstr>等线</vt:lpstr>
      <vt:lpstr>Lato</vt:lpstr>
      <vt:lpstr>仓耳羽辰体-谷力 W05</vt:lpstr>
      <vt:lpstr>方正静蕾简体</vt:lpstr>
      <vt:lpstr>2_Office 主题</vt:lpstr>
      <vt:lpstr>https://www.freeppt7.com</vt:lpstr>
      <vt:lpstr>2_Office 主题​​</vt:lpstr>
      <vt:lpstr>3_Office 主题</vt:lpstr>
      <vt:lpstr>3_Office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THUY LINH</cp:lastModifiedBy>
  <cp:revision>53</cp:revision>
  <dcterms:created xsi:type="dcterms:W3CDTF">2021-07-20T01:55:21Z</dcterms:created>
  <dcterms:modified xsi:type="dcterms:W3CDTF">2022-10-03T23:10:18Z</dcterms:modified>
</cp:coreProperties>
</file>