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5"/>
  </p:notesMasterIdLst>
  <p:sldIdLst>
    <p:sldId id="278" r:id="rId3"/>
    <p:sldId id="279" r:id="rId4"/>
    <p:sldId id="274" r:id="rId5"/>
    <p:sldId id="280" r:id="rId6"/>
    <p:sldId id="281" r:id="rId7"/>
    <p:sldId id="256" r:id="rId8"/>
    <p:sldId id="306" r:id="rId9"/>
    <p:sldId id="326" r:id="rId10"/>
    <p:sldId id="327" r:id="rId11"/>
    <p:sldId id="325" r:id="rId12"/>
    <p:sldId id="328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6EB80A-6FFC-451E-A55F-203FD8ED4D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8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DCFF6-DB6D-4FFD-8876-8AB3EADE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71" y="1837806"/>
            <a:ext cx="4816257" cy="159119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5AC74D-2D64-40C9-8E12-F9BA12AC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46" y="1337936"/>
            <a:ext cx="2188654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C7E4F-A160-473E-8479-18A45F2DF737}"/>
              </a:ext>
            </a:extLst>
          </p:cNvPr>
          <p:cNvSpPr txBox="1"/>
          <p:nvPr/>
        </p:nvSpPr>
        <p:spPr>
          <a:xfrm>
            <a:off x="2824480" y="3220720"/>
            <a:ext cx="673608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25D-5377-4059-88BA-0857A3690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23" y="2591734"/>
            <a:ext cx="8230313" cy="187773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275</Words>
  <Application>Microsoft Office PowerPoint</Application>
  <PresentationFormat>Widescreen</PresentationFormat>
  <Paragraphs>67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Tahoma</vt:lpstr>
      <vt:lpstr>Times New Roman</vt:lpstr>
      <vt:lpstr>字魂58号-创中黑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2022-08-21T08:41:58Z</dcterms:created>
  <dcterms:modified xsi:type="dcterms:W3CDTF">2022-11-11T08:46:58Z</dcterms:modified>
</cp:coreProperties>
</file>