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0" r:id="rId3"/>
    <p:sldMasterId id="2147483692" r:id="rId4"/>
    <p:sldMasterId id="2147483704" r:id="rId5"/>
  </p:sldMasterIdLst>
  <p:notesMasterIdLst>
    <p:notesMasterId r:id="rId24"/>
  </p:notesMasterIdLst>
  <p:sldIdLst>
    <p:sldId id="256" r:id="rId6"/>
    <p:sldId id="2007577465" r:id="rId7"/>
    <p:sldId id="2007577466" r:id="rId8"/>
    <p:sldId id="2007577467" r:id="rId9"/>
    <p:sldId id="262" r:id="rId10"/>
    <p:sldId id="263" r:id="rId11"/>
    <p:sldId id="2007577468" r:id="rId12"/>
    <p:sldId id="2007577469" r:id="rId13"/>
    <p:sldId id="2007577470" r:id="rId14"/>
    <p:sldId id="2007577473" r:id="rId15"/>
    <p:sldId id="2007577475" r:id="rId16"/>
    <p:sldId id="308" r:id="rId17"/>
    <p:sldId id="299" r:id="rId18"/>
    <p:sldId id="2007577474" r:id="rId19"/>
    <p:sldId id="268" r:id="rId20"/>
    <p:sldId id="2007577476" r:id="rId21"/>
    <p:sldId id="2007577477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05651-B69B-4198-B4B9-8839BD923A7E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E4CAC-98AA-4786-9078-A277299B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3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chậu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3B97D-BDAA-4D3C-8F30-B21088C1F1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64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4CAC-98AA-4786-9078-A277299B38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C5B6A2-917F-49E0-981F-C7DBE5D3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9B62A8-103C-4E3C-81EA-3C71E6EB3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DF2C74-01E0-4B29-B518-85D967A96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E6CB9B-9FA6-4B13-A3CB-B2A405CE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3D9EB5-26A9-47B1-AB68-407ADB86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B463BE-FF63-4815-9568-2946E095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3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89A18A-D575-4843-8DAB-3B4E92AF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690675-08FC-42E0-9611-D0892F7B3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C4E955-8954-4FAE-B549-5AAC272AF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A281C32-2DB0-4F38-8F3A-E5F4D9A72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F38422C-3470-40A8-A04E-EFE2DE2C0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98DB03E-2559-4868-A397-3EE21D6F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A9F9DFE-F36D-4052-88B8-06AA10CC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A11ED4-78CB-463E-A985-D0A93251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0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F93A4B-87E4-4DF1-A90B-54E06989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EE1771-4ADE-4873-A7F6-CB68806C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3861CA-5F35-4A75-AD59-A5691E2F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81C113-F98F-4F70-8BF3-7670B05F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5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1DDB9B0-1D13-4600-A04C-9AB313D0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4D3E29-EB4E-4ABA-83D3-0E9A725C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FED238-4878-40E3-AFD0-27251640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4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E7992B-B679-4767-BDCF-FBA1FB08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DB3AA0-289E-45EF-86B0-C835DEAD2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65FE0D-9BFF-4C5C-AB56-48229D42A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B58790-8458-4121-BFF2-C7D46E47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78FA11-D0A4-4D16-8928-F6ADEA7B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696502-57D1-4725-9581-E92D675A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1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CF2A23-A6F2-4AD7-AE66-3DE89109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4701CC-736C-497A-8660-6A9A073C4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2C2654-CB9D-4F79-8E67-F0104547E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43B96-AD2A-40E1-9E3A-43A3F408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657725-EA30-4C23-AAFA-7E77F7D5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2DF74D-07B0-4227-BE4D-C1B1E785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1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AE0897-99EA-48D5-AC7F-F31A12A3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D0BCCD-2109-4707-81AD-1FA7AAAE9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5BF41F-7B73-4AF5-847B-30CECBBC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5F0C28-8E9F-40AD-A7D1-A94E8F2E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D2696C-5E61-49AF-980C-09A54AB3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9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FFB8111-E541-409E-8BE6-90CECE2A7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F25715-B464-47FB-8459-E7D59828F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BD1219-F89C-4766-BA14-18AA389C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C04474-EB96-437F-8E7D-F99AC178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6E0AAD-5616-4EF1-B97D-5CC31191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1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708D-E55C-4A96-8D28-99BD113E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60B5B-D8E3-50D7-A322-C102D632A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96730-2B2C-3502-5EFB-475177FD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55C23-B614-7251-7FB4-B31FB47A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A22D0-FF13-67CB-7CFB-57675BB0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48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6C10-02C3-AFA9-E47D-6E24F5EC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57201-DD0C-8232-B9A9-90470B356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E9D71-6325-7EEA-469D-4D08A60C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632A5-A301-7310-A808-488D3006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C547C-FBC0-AC54-50CB-55CC77BD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3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58E7-96E4-16BD-4421-2CF2851F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A46C7-4AEF-D29D-E435-EC498384D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4665B-5A56-4C4F-0C4C-98ABD6CE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CCE53-B40F-05E8-2B54-150330FB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7FF9D-6185-C3D3-AFAB-0B5EE7E1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21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4F7E-D605-AD06-90AB-7E651E7B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45C2E-1DBD-303B-FDD8-D8770448F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8D32B-FEA2-6E5E-81F3-0D28F66E9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2DF83-F76D-BF4A-2836-7AFD02E2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B8669-FA29-9B25-6C92-59267374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FD3BF-9995-ACB1-32E2-A4440F09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93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A128-C439-934A-013E-562E9090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F5CFB-73B1-86DA-93AA-A95847E4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E9B37-6DAD-FE62-2064-6A5650CF1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C6B3D-D5CA-C209-B599-19CB8BCCE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E9AEA-C5D8-ADD7-478A-C03C074FF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292777-2291-25ED-EA05-EF367479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5D5A9-EA56-B069-EF9F-757EE666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003559-6CDD-5DC8-9D60-D4206EFB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83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E9C64-1132-A501-D653-BB3485A4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5D6DDF-B05F-13F1-8CA2-3DDA2525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C77FC-C4A0-2B1F-4C82-A08DD1EA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BB43C-7625-617B-EE35-1279F266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71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EFFA0-1429-00D4-7912-F6352509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45C48-83F0-BDC6-EC48-F6F77DA5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58933-F93D-3617-EE26-8925D679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30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39C2-ECF4-C2C0-BF85-FA8F74A3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D732B-9045-B334-4FF5-9B39FB42D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EBB05-3FD7-547D-D4CF-A54D652F7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3A57E-2680-376F-E459-790448A7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DD0B4-44E0-CBB3-F15C-60AB86E7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71781-3642-70F2-7690-CF4A6D90F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33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F747-0759-4351-7601-4CC9D9B7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259AB6-3BD4-E0FE-3959-5E4A9424C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D81F5-2990-3991-ECD3-F5CED6341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04DA3-350A-3EFE-67BA-7D323281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9417D-8EDE-6896-4350-E6BBA573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62147-3380-CA2C-E408-68C98A09F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95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9651-D894-7DE1-1A53-0ADE9C1A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04191-A981-43D1-1368-0C8DDA86F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18757-A697-612C-8441-5DF69910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0EDD3-F757-5446-AB4F-B6E0DCDF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92661-08F5-5C80-02DB-164D0039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60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D3C10-7663-7018-7F3D-C3152436F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A8157-68F8-925C-91C9-F1D9C99FD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FFC48-797F-70EE-0599-377AD940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D46-A51C-4330-ADBC-85D5E8651091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21B83-04BB-15D0-7F95-F39797EE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0669D-4324-E85C-E531-E439FECC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58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9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4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6E991-4FB0-4A7C-B057-5CB7A0E76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4634CA6-ACF5-4A46-84AB-EB3839276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CA4727-D19C-432C-8B7D-E035EFA5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EC16A-DBB6-4CF8-A73C-13D47AF6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CE7BD2-39C5-4D39-96A7-89649E4F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5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00C4B2-D87D-48D8-BF5D-E688CC38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9EA05A-6886-4D2C-A551-32A39162E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F31F2B-99B2-4573-B712-D712C5C9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CB9BA1-BE4F-4B3B-8C90-492440F3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E83A62-232E-4DF5-86BC-2B94F4C5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2873E9-F35F-4AE7-8B46-4B8915DC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9A94F2-63DD-4B79-96C7-11571A191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1B7830-0581-4E1C-848E-E7167D4BF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A1FB43-C6D4-4D62-9DBC-D3BA32B8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CBE3D-5554-441F-9FB4-EE708A73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8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4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31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4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5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8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9Slide.vn - 2019">
            <a:extLst>
              <a:ext uri="{FF2B5EF4-FFF2-40B4-BE49-F238E27FC236}">
                <a16:creationId xmlns:a16="http://schemas.microsoft.com/office/drawing/2014/main" id="{5B47D357-8B20-45C5-B309-3D6B5146D0E3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3B2A1F-3390-4050-A76D-51B095CA9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11689" r="12131" b="19818"/>
          <a:stretch/>
        </p:blipFill>
        <p:spPr>
          <a:xfrm>
            <a:off x="3757489" y="-25393650"/>
            <a:ext cx="1341561" cy="1252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44AC98-43E1-407A-89F2-03D797AA4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11689" r="12131" b="19818"/>
          <a:stretch/>
        </p:blipFill>
        <p:spPr>
          <a:xfrm>
            <a:off x="53120677" y="3521010"/>
            <a:ext cx="1341561" cy="125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7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D32453-8574-4DF3-B006-C8232449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BE3DD8-1913-40D7-AE4F-F24A70FEF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04D89B-F083-41A0-A43E-EFF85FDD5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0440E-6E44-4F7C-A89A-ACA9AD20325B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B44324-2F42-4B3F-8FA2-CE2AD8168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E98FD9-5C41-4559-B930-BF1B9CCA0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812F3-E0EC-5C6A-7AE6-A5EEE861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89B78-4D04-0EEE-C588-F0B5ECA6D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223FF-EEF2-171C-0BC7-1E533ED4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96D46-A51C-4330-ADBC-85D5E8651091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27F39-257A-36A1-DDFC-3A98DC1BE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18EF2-26C4-780B-05E3-709EF40BE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09582-6441-4775-A587-DDD03D2EC1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58EAA0-0701-4631-B727-7C73399632F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278296"/>
            <a:ext cx="1092178" cy="10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2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7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gif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6.xml"/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12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slide" Target="slide10.xml"/><Relationship Id="rId15" Type="http://schemas.openxmlformats.org/officeDocument/2006/relationships/slide" Target="slide8.xml"/><Relationship Id="rId10" Type="http://schemas.openxmlformats.org/officeDocument/2006/relationships/slide" Target="slide4.xml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67103C-04E4-451D-B5AB-EA23DD2C9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C5E80F-37F9-4F18-A0CE-2F004717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244">
            <a:off x="6926282" y="950188"/>
            <a:ext cx="2887648" cy="39769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FBED9A-AF81-4A53-AD7F-9AF187830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550">
            <a:off x="2826457" y="992192"/>
            <a:ext cx="2306270" cy="40594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6064C8-BE8A-44AE-B910-83F3D0239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7" y="917144"/>
            <a:ext cx="2739848" cy="341718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6040DC9-EF93-4795-B12B-BA0BA3B81137}"/>
              </a:ext>
            </a:extLst>
          </p:cNvPr>
          <p:cNvGrpSpPr/>
          <p:nvPr/>
        </p:nvGrpSpPr>
        <p:grpSpPr>
          <a:xfrm>
            <a:off x="1350699" y="2804426"/>
            <a:ext cx="9490602" cy="4086552"/>
            <a:chOff x="1350699" y="2804426"/>
            <a:chExt cx="9490602" cy="4086552"/>
          </a:xfrm>
        </p:grpSpPr>
        <p:grpSp>
          <p:nvGrpSpPr>
            <p:cNvPr id="19" name="Graphic 2">
              <a:extLst>
                <a:ext uri="{FF2B5EF4-FFF2-40B4-BE49-F238E27FC236}">
                  <a16:creationId xmlns:a16="http://schemas.microsoft.com/office/drawing/2014/main" id="{856B35E0-106E-4BBD-894E-E0C0A7CF3994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2" name="Graphic 2">
                <a:extLst>
                  <a:ext uri="{FF2B5EF4-FFF2-40B4-BE49-F238E27FC236}">
                    <a16:creationId xmlns:a16="http://schemas.microsoft.com/office/drawing/2014/main" id="{0979D26B-4193-4408-B247-021D7416A369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DFDC3028-FF46-433B-8116-4CB5B998F972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318DE866-CDDC-466B-B496-C0BFA986B936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743F75DF-FFB2-4844-9CC1-B2538B1135DE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6242D7B-B781-4097-ABE0-6DCC4EB79BE0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4" name="Graphic 2">
                <a:extLst>
                  <a:ext uri="{FF2B5EF4-FFF2-40B4-BE49-F238E27FC236}">
                    <a16:creationId xmlns:a16="http://schemas.microsoft.com/office/drawing/2014/main" id="{3E63E1CF-EA84-4442-A34E-5A55FB7B5EA3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DEF7E396-9655-4A4C-BFD1-1036EDA1F6CF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4590F834-974A-4F7E-9A6F-F42027D50BED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DFF7427-8C93-45E1-86B7-548C6FA33DEC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0" name="PA_文本框 10">
              <a:extLst>
                <a:ext uri="{FF2B5EF4-FFF2-40B4-BE49-F238E27FC236}">
                  <a16:creationId xmlns:a16="http://schemas.microsoft.com/office/drawing/2014/main" id="{83FB6ED4-348D-4536-85BB-F46649368520}"/>
                </a:ext>
              </a:extLst>
            </p:cNvPr>
            <p:cNvSpPr txBox="1"/>
            <p:nvPr/>
          </p:nvSpPr>
          <p:spPr>
            <a:xfrm>
              <a:off x="5330358" y="3200400"/>
              <a:ext cx="16500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TOÁN</a:t>
              </a:r>
              <a:endParaRPr kumimoji="0" lang="zh-CN" altLang="en-US" sz="48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6A09611E-0E81-4448-81BE-8FCBD6686E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0317" y="4711163"/>
            <a:ext cx="1863654" cy="2074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58A9A0-DF48-4634-9982-87E3960AC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8841" y="4111718"/>
            <a:ext cx="7169517" cy="768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9553C4-7869-4521-802D-017CD2588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9489" y="4773126"/>
            <a:ext cx="224352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0B9D0-320F-4768-B7C8-4760DD8D8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A0A2B0-8C7A-43D9-A158-E4716DE3E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649024"/>
            <a:ext cx="1920533" cy="10488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AB6C66-F300-4DF7-9702-914CE8A53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68905"/>
            <a:ext cx="1264060" cy="1406993"/>
          </a:xfrm>
          <a:prstGeom prst="rect">
            <a:avLst/>
          </a:prstGeom>
        </p:spPr>
      </p:pic>
      <p:pic>
        <p:nvPicPr>
          <p:cNvPr id="16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920215F5-D9EE-44BA-9600-E6D12A14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2700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0A2EB6-3E96-4A09-90A0-894D7A618A7E}"/>
              </a:ext>
            </a:extLst>
          </p:cNvPr>
          <p:cNvSpPr/>
          <p:nvPr/>
        </p:nvSpPr>
        <p:spPr>
          <a:xfrm>
            <a:off x="4253832" y="1805270"/>
            <a:ext cx="7634616" cy="253281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xong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4DCD16-5207-4EDA-BB64-A5DC09380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251" y="2222130"/>
            <a:ext cx="7575343" cy="4494531"/>
          </a:xfrm>
          <a:prstGeom prst="rect">
            <a:avLst/>
          </a:prstGeom>
        </p:spPr>
      </p:pic>
      <p:sp>
        <p:nvSpPr>
          <p:cNvPr id="9" name="noiquy">
            <a:extLst>
              <a:ext uri="{FF2B5EF4-FFF2-40B4-BE49-F238E27FC236}">
                <a16:creationId xmlns:a16="http://schemas.microsoft.com/office/drawing/2014/main" id="{BC2C41B8-95CA-41FF-BA1D-4D17232D5879}"/>
              </a:ext>
            </a:extLst>
          </p:cNvPr>
          <p:cNvSpPr txBox="1"/>
          <p:nvPr/>
        </p:nvSpPr>
        <p:spPr>
          <a:xfrm>
            <a:off x="3780465" y="3774705"/>
            <a:ext cx="6905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bạn cùng ấp trứng gà để nở thành đàn gà con bằng cách vượt qua thử thách nhé!</a:t>
            </a:r>
          </a:p>
        </p:txBody>
      </p:sp>
      <p:sp>
        <p:nvSpPr>
          <p:cNvPr id="11" name="gtchu">
            <a:extLst>
              <a:ext uri="{FF2B5EF4-FFF2-40B4-BE49-F238E27FC236}">
                <a16:creationId xmlns:a16="http://schemas.microsoft.com/office/drawing/2014/main" id="{F8ECD4A8-095C-4622-A5FB-D0013F91CCB9}"/>
              </a:ext>
            </a:extLst>
          </p:cNvPr>
          <p:cNvSpPr txBox="1"/>
          <p:nvPr/>
        </p:nvSpPr>
        <p:spPr>
          <a:xfrm>
            <a:off x="6216433" y="2820182"/>
            <a:ext cx="2388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Chặng</a:t>
            </a:r>
            <a:r>
              <a:rPr kumimoji="0" lang="en-US" sz="4800" b="1" i="0" u="none" strike="noStrike" kern="1200" cap="none" spc="0" normalizeH="0" baseline="0" noProof="0" dirty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</a:t>
            </a:r>
          </a:p>
        </p:txBody>
      </p:sp>
      <p:pic>
        <p:nvPicPr>
          <p:cNvPr id="12" name="nvnu">
            <a:extLst>
              <a:ext uri="{FF2B5EF4-FFF2-40B4-BE49-F238E27FC236}">
                <a16:creationId xmlns:a16="http://schemas.microsoft.com/office/drawing/2014/main" id="{1B4AD891-28C2-470B-AB92-108A79C56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666" y="3365521"/>
            <a:ext cx="1907719" cy="349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1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202019"/>
            <a:ext cx="11506200" cy="6517758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763CD-4FE2-48CD-A5D2-ED85B1748F71}"/>
              </a:ext>
            </a:extLst>
          </p:cNvPr>
          <p:cNvSpPr txBox="1"/>
          <p:nvPr/>
        </p:nvSpPr>
        <p:spPr>
          <a:xfrm>
            <a:off x="1405270" y="424983"/>
            <a:ext cx="22467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1FFD01-A0B0-4691-87AB-FCFA33F5DD78}"/>
              </a:ext>
            </a:extLst>
          </p:cNvPr>
          <p:cNvSpPr/>
          <p:nvPr/>
        </p:nvSpPr>
        <p:spPr>
          <a:xfrm>
            <a:off x="768920" y="466782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87A04-B530-4AAD-AAB4-39DBA3CD0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868" y="1177223"/>
            <a:ext cx="4993002" cy="216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B83AA-F1CD-44BA-8CD3-2C39E5AA9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1992" y="1310683"/>
            <a:ext cx="5080746" cy="2038571"/>
          </a:xfrm>
          <a:prstGeom prst="rect">
            <a:avLst/>
          </a:prstGeom>
        </p:spPr>
      </p:pic>
      <p:pic>
        <p:nvPicPr>
          <p:cNvPr id="14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E5B9DEC5-82CD-41F5-A542-FF8D77591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41" y="5247682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250BBEFA-1157-456A-BFD8-A6AF24C9D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099" y="5190316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7DDC91-F013-43E6-88DF-30A6AD15D4E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67" y="4997259"/>
            <a:ext cx="1860741" cy="18607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972A0B-D413-4377-94D9-091341B9A7A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22" y="4913406"/>
            <a:ext cx="1860741" cy="18607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B0A8A-D0EA-4283-92BF-B747D0ADE7DB}"/>
              </a:ext>
            </a:extLst>
          </p:cNvPr>
          <p:cNvGrpSpPr/>
          <p:nvPr/>
        </p:nvGrpSpPr>
        <p:grpSpPr>
          <a:xfrm>
            <a:off x="1382233" y="3487479"/>
            <a:ext cx="4859079" cy="499731"/>
            <a:chOff x="1382233" y="3487479"/>
            <a:chExt cx="4859079" cy="4997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0018CA-900C-4775-B251-F3064E5AF423}"/>
                </a:ext>
              </a:extLst>
            </p:cNvPr>
            <p:cNvSpPr txBox="1"/>
            <p:nvPr/>
          </p:nvSpPr>
          <p:spPr>
            <a:xfrm>
              <a:off x="1382233" y="3487479"/>
              <a:ext cx="485907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Hộp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quà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cân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nặng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g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DF4913C-78ED-4B3C-9F16-9B26F3010AA3}"/>
                </a:ext>
              </a:extLst>
            </p:cNvPr>
            <p:cNvSpPr/>
            <p:nvPr/>
          </p:nvSpPr>
          <p:spPr>
            <a:xfrm>
              <a:off x="4486940" y="3498112"/>
              <a:ext cx="754912" cy="489098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B19A7F-492E-42F2-B140-2BD73909928C}"/>
              </a:ext>
            </a:extLst>
          </p:cNvPr>
          <p:cNvGrpSpPr/>
          <p:nvPr/>
        </p:nvGrpSpPr>
        <p:grpSpPr>
          <a:xfrm>
            <a:off x="6475228" y="3540643"/>
            <a:ext cx="4859079" cy="503075"/>
            <a:chOff x="1382233" y="3476847"/>
            <a:chExt cx="4859079" cy="5030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7B39E6-FFC8-4A15-B4B8-6DA1E4FCD27E}"/>
                </a:ext>
              </a:extLst>
            </p:cNvPr>
            <p:cNvSpPr txBox="1"/>
            <p:nvPr/>
          </p:nvSpPr>
          <p:spPr>
            <a:xfrm>
              <a:off x="1382233" y="3487479"/>
              <a:ext cx="485907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Chùm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nho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cân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nặng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g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0485FA7-25AC-4EC2-AE5B-490686FACF4E}"/>
                </a:ext>
              </a:extLst>
            </p:cNvPr>
            <p:cNvSpPr/>
            <p:nvPr/>
          </p:nvSpPr>
          <p:spPr>
            <a:xfrm>
              <a:off x="4763387" y="3476847"/>
              <a:ext cx="754912" cy="489098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49AD76A-2789-4C35-8EFC-11902C68AC09}"/>
              </a:ext>
            </a:extLst>
          </p:cNvPr>
          <p:cNvSpPr txBox="1"/>
          <p:nvPr/>
        </p:nvSpPr>
        <p:spPr>
          <a:xfrm>
            <a:off x="1180214" y="4157331"/>
            <a:ext cx="46357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A2C854-2119-44E8-AD65-5AC2A7317F62}"/>
              </a:ext>
            </a:extLst>
          </p:cNvPr>
          <p:cNvSpPr txBox="1"/>
          <p:nvPr/>
        </p:nvSpPr>
        <p:spPr>
          <a:xfrm>
            <a:off x="1541721" y="4635796"/>
            <a:ext cx="46357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– 100 = 400 (g)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E69B0C3-A6F2-4FB2-9689-6D328F08CA38}"/>
              </a:ext>
            </a:extLst>
          </p:cNvPr>
          <p:cNvSpPr/>
          <p:nvPr/>
        </p:nvSpPr>
        <p:spPr>
          <a:xfrm>
            <a:off x="4444409" y="3476847"/>
            <a:ext cx="832885" cy="54580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309681-FC5A-48DB-828E-351557AF81CF}"/>
              </a:ext>
            </a:extLst>
          </p:cNvPr>
          <p:cNvSpPr txBox="1"/>
          <p:nvPr/>
        </p:nvSpPr>
        <p:spPr>
          <a:xfrm>
            <a:off x="6645349" y="4146698"/>
            <a:ext cx="46357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chùm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77FEBF-D45E-462F-8D04-6FEAB377748E}"/>
              </a:ext>
            </a:extLst>
          </p:cNvPr>
          <p:cNvSpPr txBox="1"/>
          <p:nvPr/>
        </p:nvSpPr>
        <p:spPr>
          <a:xfrm>
            <a:off x="7378995" y="4625162"/>
            <a:ext cx="46357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n-NO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+ 100 – 50 = 150 (g)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E50B716-1AE2-432B-A8F6-AAF404DC6D88}"/>
              </a:ext>
            </a:extLst>
          </p:cNvPr>
          <p:cNvSpPr/>
          <p:nvPr/>
        </p:nvSpPr>
        <p:spPr>
          <a:xfrm>
            <a:off x="9835116" y="3519378"/>
            <a:ext cx="832885" cy="54580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41810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6103087" y="1881963"/>
            <a:ext cx="5901071" cy="259703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vi-VN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sóc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đàn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4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936F9-BFDC-454A-BBA5-EA9396CCB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8714" y="281180"/>
            <a:ext cx="3780768" cy="47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81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72C27F-7A4E-4D48-AE25-DFDACA66B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271" y="2264660"/>
            <a:ext cx="7000240" cy="4494531"/>
          </a:xfrm>
          <a:prstGeom prst="rect">
            <a:avLst/>
          </a:prstGeom>
        </p:spPr>
      </p:pic>
      <p:sp>
        <p:nvSpPr>
          <p:cNvPr id="9" name="noiquy">
            <a:extLst>
              <a:ext uri="{FF2B5EF4-FFF2-40B4-BE49-F238E27FC236}">
                <a16:creationId xmlns:a16="http://schemas.microsoft.com/office/drawing/2014/main" id="{481B07D8-7143-4B13-B635-E3EBD1FD17E7}"/>
              </a:ext>
            </a:extLst>
          </p:cNvPr>
          <p:cNvSpPr txBox="1"/>
          <p:nvPr/>
        </p:nvSpPr>
        <p:spPr>
          <a:xfrm>
            <a:off x="3844261" y="3806602"/>
            <a:ext cx="64922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 mỗi thử thách vượt qua, bạn sẽ nhận được một bao thóc cho </a:t>
            </a:r>
            <a:r>
              <a:rPr lang="en-US" sz="3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vịt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ăn đấy! 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gtchu">
            <a:extLst>
              <a:ext uri="{FF2B5EF4-FFF2-40B4-BE49-F238E27FC236}">
                <a16:creationId xmlns:a16="http://schemas.microsoft.com/office/drawing/2014/main" id="{0E89DA08-F17C-493B-816A-863AED16AE73}"/>
              </a:ext>
            </a:extLst>
          </p:cNvPr>
          <p:cNvSpPr txBox="1"/>
          <p:nvPr/>
        </p:nvSpPr>
        <p:spPr>
          <a:xfrm>
            <a:off x="6152638" y="2926507"/>
            <a:ext cx="2388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Chặng</a:t>
            </a:r>
            <a:r>
              <a:rPr kumimoji="0" lang="en-US" sz="4800" b="1" i="0" u="none" strike="noStrike" kern="1200" cap="none" spc="0" normalizeH="0" baseline="0" noProof="0" dirty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</a:t>
            </a:r>
          </a:p>
        </p:txBody>
      </p:sp>
      <p:pic>
        <p:nvPicPr>
          <p:cNvPr id="12" name="nvnu">
            <a:extLst>
              <a:ext uri="{FF2B5EF4-FFF2-40B4-BE49-F238E27FC236}">
                <a16:creationId xmlns:a16="http://schemas.microsoft.com/office/drawing/2014/main" id="{854151DB-7AED-4D5D-AF2E-B09E4F6B7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71" y="3365521"/>
            <a:ext cx="1907719" cy="349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3FA39D-0CEE-475C-8BB1-6CAB5537F0AE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50ACEF30-2FA6-4F46-8386-4EF81F9F1358}"/>
              </a:ext>
            </a:extLst>
          </p:cNvPr>
          <p:cNvSpPr txBox="1"/>
          <p:nvPr/>
        </p:nvSpPr>
        <p:spPr>
          <a:xfrm>
            <a:off x="1095153" y="601082"/>
            <a:ext cx="1066445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Cô Ba đơm 1 chiếc cúc áo hết 70 mm chỉ. Hỏi để đơm 5 chiếc cúc áo như vậy, cô Ba cần bao nhiêu mi-li-mét chỉ?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10" name="Picture 509">
            <a:extLst>
              <a:ext uri="{FF2B5EF4-FFF2-40B4-BE49-F238E27FC236}">
                <a16:creationId xmlns:a16="http://schemas.microsoft.com/office/drawing/2014/main" id="{3A8A1A38-3EEF-43F2-B7C8-21F7AA3AD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" y="3429000"/>
            <a:ext cx="1951198" cy="3343819"/>
          </a:xfrm>
          <a:prstGeom prst="rect">
            <a:avLst/>
          </a:prstGeom>
        </p:spPr>
      </p:pic>
      <p:sp>
        <p:nvSpPr>
          <p:cNvPr id="514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F1242798-86F7-4A05-89AB-319F52FD518E}"/>
              </a:ext>
            </a:extLst>
          </p:cNvPr>
          <p:cNvSpPr txBox="1"/>
          <p:nvPr/>
        </p:nvSpPr>
        <p:spPr>
          <a:xfrm>
            <a:off x="8383190" y="593330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+mn-lt"/>
            </a:endParaRPr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D1B36537-9865-47A4-BDBB-75A0A77A993E}"/>
              </a:ext>
            </a:extLst>
          </p:cNvPr>
          <p:cNvSpPr/>
          <p:nvPr/>
        </p:nvSpPr>
        <p:spPr>
          <a:xfrm>
            <a:off x="460576" y="573108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3</a:t>
            </a:r>
          </a:p>
        </p:txBody>
      </p:sp>
      <p:pic>
        <p:nvPicPr>
          <p:cNvPr id="533" name="Graphic 532">
            <a:extLst>
              <a:ext uri="{FF2B5EF4-FFF2-40B4-BE49-F238E27FC236}">
                <a16:creationId xmlns:a16="http://schemas.microsoft.com/office/drawing/2014/main" id="{7B138597-18E6-414A-9CB9-5240AF2A76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75081" y="4564908"/>
            <a:ext cx="2817282" cy="2506508"/>
          </a:xfrm>
          <a:prstGeom prst="rect">
            <a:avLst/>
          </a:prstGeom>
        </p:spPr>
      </p:pic>
      <p:pic>
        <p:nvPicPr>
          <p:cNvPr id="534" name="Graphic 533">
            <a:extLst>
              <a:ext uri="{FF2B5EF4-FFF2-40B4-BE49-F238E27FC236}">
                <a16:creationId xmlns:a16="http://schemas.microsoft.com/office/drawing/2014/main" id="{CD2124A9-920F-4080-B4D7-AA5231D72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87123" y="4513255"/>
            <a:ext cx="2731980" cy="2492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0DE101-CC2B-4BB3-84D6-5345B0A3DB24}"/>
              </a:ext>
            </a:extLst>
          </p:cNvPr>
          <p:cNvSpPr txBox="1"/>
          <p:nvPr/>
        </p:nvSpPr>
        <p:spPr>
          <a:xfrm>
            <a:off x="4540102" y="1839432"/>
            <a:ext cx="34874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6A5174-5C43-42EB-BFD3-EFEF88256F74}"/>
              </a:ext>
            </a:extLst>
          </p:cNvPr>
          <p:cNvSpPr txBox="1"/>
          <p:nvPr/>
        </p:nvSpPr>
        <p:spPr>
          <a:xfrm>
            <a:off x="2286000" y="2647506"/>
            <a:ext cx="828276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đơm 5 chiếc áo cúc như vậy, cô Ba cần số mi-li-mét chỉ là: 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4B0AA0-E556-49DD-9288-DF4A196B2B3D}"/>
              </a:ext>
            </a:extLst>
          </p:cNvPr>
          <p:cNvSpPr txBox="1"/>
          <p:nvPr/>
        </p:nvSpPr>
        <p:spPr>
          <a:xfrm>
            <a:off x="2445488" y="3976575"/>
            <a:ext cx="8282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5 = 35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(mm)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AFE810-8A3E-486A-BB07-4412E4944EDC}"/>
              </a:ext>
            </a:extLst>
          </p:cNvPr>
          <p:cNvSpPr txBox="1"/>
          <p:nvPr/>
        </p:nvSpPr>
        <p:spPr>
          <a:xfrm>
            <a:off x="3359888" y="4848445"/>
            <a:ext cx="82827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35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mm chỉ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453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3FA39D-0CEE-475C-8BB1-6CAB5537F0AE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50ACEF30-2FA6-4F46-8386-4EF81F9F1358}"/>
              </a:ext>
            </a:extLst>
          </p:cNvPr>
          <p:cNvSpPr txBox="1"/>
          <p:nvPr/>
        </p:nvSpPr>
        <p:spPr>
          <a:xfrm>
            <a:off x="1095153" y="601082"/>
            <a:ext cx="10302949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Rô-bốt có hai cái cốc loại 150 ml và 400 ml. Chỉ dùng hai cái cốc đó, làm thế nào để Rô-bốt lấy được 250 ml nước từ thùng nước?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10" name="Picture 509">
            <a:extLst>
              <a:ext uri="{FF2B5EF4-FFF2-40B4-BE49-F238E27FC236}">
                <a16:creationId xmlns:a16="http://schemas.microsoft.com/office/drawing/2014/main" id="{3A8A1A38-3EEF-43F2-B7C8-21F7AA3AD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" y="3429000"/>
            <a:ext cx="1951198" cy="3343819"/>
          </a:xfrm>
          <a:prstGeom prst="rect">
            <a:avLst/>
          </a:prstGeom>
        </p:spPr>
      </p:pic>
      <p:sp>
        <p:nvSpPr>
          <p:cNvPr id="514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F1242798-86F7-4A05-89AB-319F52FD518E}"/>
              </a:ext>
            </a:extLst>
          </p:cNvPr>
          <p:cNvSpPr txBox="1"/>
          <p:nvPr/>
        </p:nvSpPr>
        <p:spPr>
          <a:xfrm>
            <a:off x="8383190" y="593330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+mn-lt"/>
            </a:endParaRPr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D1B36537-9865-47A4-BDBB-75A0A77A993E}"/>
              </a:ext>
            </a:extLst>
          </p:cNvPr>
          <p:cNvSpPr/>
          <p:nvPr/>
        </p:nvSpPr>
        <p:spPr>
          <a:xfrm>
            <a:off x="460576" y="573108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533" name="Graphic 532">
            <a:extLst>
              <a:ext uri="{FF2B5EF4-FFF2-40B4-BE49-F238E27FC236}">
                <a16:creationId xmlns:a16="http://schemas.microsoft.com/office/drawing/2014/main" id="{7B138597-18E6-414A-9CB9-5240AF2A76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75081" y="4564908"/>
            <a:ext cx="2817282" cy="2506508"/>
          </a:xfrm>
          <a:prstGeom prst="rect">
            <a:avLst/>
          </a:prstGeom>
        </p:spPr>
      </p:pic>
      <p:pic>
        <p:nvPicPr>
          <p:cNvPr id="534" name="Graphic 533">
            <a:extLst>
              <a:ext uri="{FF2B5EF4-FFF2-40B4-BE49-F238E27FC236}">
                <a16:creationId xmlns:a16="http://schemas.microsoft.com/office/drawing/2014/main" id="{CD2124A9-920F-4080-B4D7-AA5231D72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87123" y="4513255"/>
            <a:ext cx="2731980" cy="2492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0DE101-CC2B-4BB3-84D6-5345B0A3DB24}"/>
              </a:ext>
            </a:extLst>
          </p:cNvPr>
          <p:cNvSpPr txBox="1"/>
          <p:nvPr/>
        </p:nvSpPr>
        <p:spPr>
          <a:xfrm>
            <a:off x="4518837" y="2466752"/>
            <a:ext cx="34874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6A5174-5C43-42EB-BFD3-EFEF88256F74}"/>
              </a:ext>
            </a:extLst>
          </p:cNvPr>
          <p:cNvSpPr txBox="1"/>
          <p:nvPr/>
        </p:nvSpPr>
        <p:spPr>
          <a:xfrm>
            <a:off x="2264735" y="3274826"/>
            <a:ext cx="870806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 tiên ta dùng cốc 400 ml lấy đầy nước từ thùng.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4B0AA0-E556-49DD-9288-DF4A196B2B3D}"/>
              </a:ext>
            </a:extLst>
          </p:cNvPr>
          <p:cNvSpPr txBox="1"/>
          <p:nvPr/>
        </p:nvSpPr>
        <p:spPr>
          <a:xfrm>
            <a:off x="1988289" y="3902146"/>
            <a:ext cx="828276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đó lấy số nước đó đổ đầy vào cốc 150 ml.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A8A9D6-7572-4059-8F53-2144F3FF8E9D}"/>
              </a:ext>
            </a:extLst>
          </p:cNvPr>
          <p:cNvSpPr txBox="1"/>
          <p:nvPr/>
        </p:nvSpPr>
        <p:spPr>
          <a:xfrm>
            <a:off x="2275369" y="4571997"/>
            <a:ext cx="828276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nước còn lại trong cốc 400 ml sẽ là: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802334-38F6-41C5-B71A-CD04DFAEC955}"/>
              </a:ext>
            </a:extLst>
          </p:cNvPr>
          <p:cNvSpPr txBox="1"/>
          <p:nvPr/>
        </p:nvSpPr>
        <p:spPr>
          <a:xfrm>
            <a:off x="2307267" y="5124890"/>
            <a:ext cx="828276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 – 150 = 250 (ml)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164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67103C-04E4-451D-B5AB-EA23DD2C9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60EA155-B3EE-4A24-BA56-435F21806C36}"/>
              </a:ext>
            </a:extLst>
          </p:cNvPr>
          <p:cNvSpPr/>
          <p:nvPr/>
        </p:nvSpPr>
        <p:spPr>
          <a:xfrm>
            <a:off x="5741580" y="2286000"/>
            <a:ext cx="6177517" cy="180753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Chúc mừng bạn hoàn thành thử thách!</a:t>
            </a:r>
            <a:endParaRPr lang="en-US" sz="4400" b="1" dirty="0" err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A83EE19-9E41-41BE-842D-41197447F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8714" y="2003654"/>
            <a:ext cx="3780768" cy="47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7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79717BCC-86BC-4618-B15C-C5D061C8FF0A}"/>
              </a:ext>
            </a:extLst>
          </p:cNvPr>
          <p:cNvGrpSpPr/>
          <p:nvPr/>
        </p:nvGrpSpPr>
        <p:grpSpPr>
          <a:xfrm>
            <a:off x="1350699" y="457200"/>
            <a:ext cx="9490602" cy="4086552"/>
            <a:chOff x="1350699" y="2804426"/>
            <a:chExt cx="9490602" cy="4086552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C0C64F48-F5C4-4D85-9433-101F786AA945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00649F33-8EFE-473D-A5CC-C08CDE00C0A7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54D8E3-1A20-458C-82DF-8349AE634449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6F0C40C-33DF-4358-903B-293EB0E4C938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6D63431-8D28-4C48-9F47-FA57CC3B4509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BFBDE9E-BA11-4D8E-B7B5-653723EAD02D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BBA71F52-E8FC-4E48-B5A2-94A4F7D076CB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38305B5-35C2-4F6E-8FD2-2FF6F59FA016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DB7AE20-4017-4ECC-83F3-A80694B45F14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E969E1-6BEE-410C-9F9D-33CAD09FB92E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PA_文本框 10">
              <a:extLst>
                <a:ext uri="{FF2B5EF4-FFF2-40B4-BE49-F238E27FC236}">
                  <a16:creationId xmlns:a16="http://schemas.microsoft.com/office/drawing/2014/main" id="{E90B6DE8-EBD9-4E10-80A5-F6EFD098622D}"/>
                </a:ext>
              </a:extLst>
            </p:cNvPr>
            <p:cNvSpPr txBox="1"/>
            <p:nvPr/>
          </p:nvSpPr>
          <p:spPr>
            <a:xfrm>
              <a:off x="3947932" y="3621042"/>
              <a:ext cx="4549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BC12D3-EEBE-44EE-9C41-11771552E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82" y="5154294"/>
            <a:ext cx="1623263" cy="691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553A0-4301-4AA1-91D0-D6C68A890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5" y="4880640"/>
            <a:ext cx="1679638" cy="18695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21" y="1801400"/>
            <a:ext cx="3918643" cy="48873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DDC16F-CE5A-4DA5-81BE-42D7BCA38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3542" y="2136346"/>
            <a:ext cx="3780768" cy="47154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C963F4-52D6-44FA-A392-500B4A601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2289" y="1656405"/>
            <a:ext cx="512718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56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CD80E1-2A27-20F5-944C-9CF16A3ED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480" y="1456586"/>
            <a:ext cx="7000240" cy="4494531"/>
          </a:xfrm>
          <a:prstGeom prst="rect">
            <a:avLst/>
          </a:prstGeom>
        </p:spPr>
      </p:pic>
      <p:sp>
        <p:nvSpPr>
          <p:cNvPr id="7" name="noiquy">
            <a:extLst>
              <a:ext uri="{FF2B5EF4-FFF2-40B4-BE49-F238E27FC236}">
                <a16:creationId xmlns:a16="http://schemas.microsoft.com/office/drawing/2014/main" id="{070EECC2-C50D-B1F5-F503-30BBF523034F}"/>
              </a:ext>
            </a:extLst>
          </p:cNvPr>
          <p:cNvSpPr txBox="1"/>
          <p:nvPr/>
        </p:nvSpPr>
        <p:spPr>
          <a:xfrm>
            <a:off x="3259470" y="2998528"/>
            <a:ext cx="64922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C59F76-3B14-D165-5950-3CDDEDA754AD}"/>
              </a:ext>
            </a:extLst>
          </p:cNvPr>
          <p:cNvGrpSpPr/>
          <p:nvPr/>
        </p:nvGrpSpPr>
        <p:grpSpPr>
          <a:xfrm>
            <a:off x="-1" y="5045066"/>
            <a:ext cx="12192001" cy="1812934"/>
            <a:chOff x="-1" y="5045066"/>
            <a:chExt cx="12192001" cy="1812934"/>
          </a:xfrm>
        </p:grpSpPr>
        <p:pic>
          <p:nvPicPr>
            <p:cNvPr id="11" name="BONG">
              <a:extLst>
                <a:ext uri="{FF2B5EF4-FFF2-40B4-BE49-F238E27FC236}">
                  <a16:creationId xmlns:a16="http://schemas.microsoft.com/office/drawing/2014/main" id="{B1D2719C-1A9B-AEC6-30FF-B0414B39C200}"/>
                </a:ext>
              </a:extLst>
            </p:cNvPr>
            <p:cNvPicPr/>
            <p:nvPr/>
          </p:nvPicPr>
          <p:blipFill rotWithShape="1">
            <a:blip r:embed="rId4"/>
            <a:srcRect l="8284"/>
            <a:stretch/>
          </p:blipFill>
          <p:spPr>
            <a:xfrm>
              <a:off x="-1" y="5045066"/>
              <a:ext cx="7725733" cy="1812103"/>
            </a:xfrm>
            <a:prstGeom prst="rect">
              <a:avLst/>
            </a:prstGeom>
          </p:spPr>
        </p:pic>
        <p:pic>
          <p:nvPicPr>
            <p:cNvPr id="12" name="BONG">
              <a:extLst>
                <a:ext uri="{FF2B5EF4-FFF2-40B4-BE49-F238E27FC236}">
                  <a16:creationId xmlns:a16="http://schemas.microsoft.com/office/drawing/2014/main" id="{31EBC806-DB8F-BDCF-DD0A-0B387D5865DF}"/>
                </a:ext>
              </a:extLst>
            </p:cNvPr>
            <p:cNvPicPr/>
            <p:nvPr/>
          </p:nvPicPr>
          <p:blipFill rotWithShape="1">
            <a:blip r:embed="rId4"/>
            <a:srcRect l="17138" r="27682"/>
            <a:stretch/>
          </p:blipFill>
          <p:spPr>
            <a:xfrm>
              <a:off x="7543800" y="5045897"/>
              <a:ext cx="4648200" cy="1812103"/>
            </a:xfrm>
            <a:prstGeom prst="rect">
              <a:avLst/>
            </a:prstGeom>
          </p:spPr>
        </p:pic>
      </p:grpSp>
      <p:sp>
        <p:nvSpPr>
          <p:cNvPr id="14" name="gtchu">
            <a:extLst>
              <a:ext uri="{FF2B5EF4-FFF2-40B4-BE49-F238E27FC236}">
                <a16:creationId xmlns:a16="http://schemas.microsoft.com/office/drawing/2014/main" id="{4E9DB0C2-0D24-4A28-7280-FD1565E409BF}"/>
              </a:ext>
            </a:extLst>
          </p:cNvPr>
          <p:cNvSpPr txBox="1"/>
          <p:nvPr/>
        </p:nvSpPr>
        <p:spPr>
          <a:xfrm>
            <a:off x="5567847" y="2118433"/>
            <a:ext cx="2388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Chặng</a:t>
            </a:r>
            <a:r>
              <a:rPr kumimoji="0" lang="en-US" sz="4800" b="1" i="0" u="none" strike="noStrike" kern="1200" cap="none" spc="0" normalizeH="0" noProof="0" dirty="0">
                <a:ln w="3175">
                  <a:noFill/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  <a:endParaRPr kumimoji="0" lang="en-US" sz="4800" b="1" i="0" u="none" strike="noStrike" kern="1200" cap="none" spc="0" normalizeH="0" baseline="0" noProof="0" dirty="0">
              <a:ln w="3175">
                <a:noFill/>
              </a:ln>
              <a:solidFill>
                <a:srgbClr val="FF0000"/>
              </a:solidFill>
              <a:effectLst>
                <a:glow rad="63500">
                  <a:prstClr val="white">
                    <a:alpha val="40000"/>
                  </a:prst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nvnu">
            <a:extLst>
              <a:ext uri="{FF2B5EF4-FFF2-40B4-BE49-F238E27FC236}">
                <a16:creationId xmlns:a16="http://schemas.microsoft.com/office/drawing/2014/main" id="{34DC2230-639A-E995-7624-3BE365551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59" y="1812934"/>
            <a:ext cx="1907719" cy="34924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020D5542-818B-BBFE-1B98-22FDB300131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980" y="5399385"/>
            <a:ext cx="1394992" cy="13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762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DD8909E5-1970-C2B1-A26E-272F77ECBF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646" b="25770"/>
          <a:stretch/>
        </p:blipFill>
        <p:spPr>
          <a:xfrm>
            <a:off x="0" y="5831472"/>
            <a:ext cx="12192000" cy="1096862"/>
          </a:xfrm>
          <a:prstGeom prst="rect">
            <a:avLst/>
          </a:prstGeom>
        </p:spPr>
      </p:pic>
      <p:pic>
        <p:nvPicPr>
          <p:cNvPr id="56" name="nvnu">
            <a:hlinkClick r:id="rId5" action="ppaction://hlinksldjump"/>
            <a:extLst>
              <a:ext uri="{FF2B5EF4-FFF2-40B4-BE49-F238E27FC236}">
                <a16:creationId xmlns:a16="http://schemas.microsoft.com/office/drawing/2014/main" id="{057173CE-AE6C-0CF8-7949-4FC312765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85" y="1713811"/>
            <a:ext cx="2289583" cy="4191560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B67D561F-8A57-F4EC-B939-41CE7CA2F74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270" y="5719675"/>
            <a:ext cx="1074702" cy="1074702"/>
          </a:xfrm>
          <a:prstGeom prst="rect">
            <a:avLst/>
          </a:prstGeom>
        </p:spPr>
      </p:pic>
      <p:pic>
        <p:nvPicPr>
          <p:cNvPr id="27" name="b1">
            <a:extLst>
              <a:ext uri="{FF2B5EF4-FFF2-40B4-BE49-F238E27FC236}">
                <a16:creationId xmlns:a16="http://schemas.microsoft.com/office/drawing/2014/main" id="{D860C88D-00E0-4931-ABAA-7EE403CBFF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9434" y="2780417"/>
            <a:ext cx="1342511" cy="2421620"/>
          </a:xfrm>
          <a:prstGeom prst="rect">
            <a:avLst/>
          </a:prstGeom>
        </p:spPr>
      </p:pic>
      <p:pic>
        <p:nvPicPr>
          <p:cNvPr id="28" name="c1">
            <a:hlinkClick r:id="rId10" action="ppaction://hlinksldjump"/>
            <a:extLst>
              <a:ext uri="{FF2B5EF4-FFF2-40B4-BE49-F238E27FC236}">
                <a16:creationId xmlns:a16="http://schemas.microsoft.com/office/drawing/2014/main" id="{F104B12F-DC5D-4BD9-8FD2-47B9A06B83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3437" y="4410622"/>
            <a:ext cx="1344052" cy="1349323"/>
          </a:xfrm>
          <a:prstGeom prst="rect">
            <a:avLst/>
          </a:prstGeom>
        </p:spPr>
      </p:pic>
      <p:pic>
        <p:nvPicPr>
          <p:cNvPr id="29" name="b3">
            <a:extLst>
              <a:ext uri="{FF2B5EF4-FFF2-40B4-BE49-F238E27FC236}">
                <a16:creationId xmlns:a16="http://schemas.microsoft.com/office/drawing/2014/main" id="{67B8C42F-5240-49DB-B114-03C4153D50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3585" y="2702361"/>
            <a:ext cx="1342511" cy="2421620"/>
          </a:xfrm>
          <a:prstGeom prst="rect">
            <a:avLst/>
          </a:prstGeom>
        </p:spPr>
      </p:pic>
      <p:pic>
        <p:nvPicPr>
          <p:cNvPr id="34" name="c3">
            <a:hlinkClick r:id="rId12" action="ppaction://hlinksldjump"/>
            <a:extLst>
              <a:ext uri="{FF2B5EF4-FFF2-40B4-BE49-F238E27FC236}">
                <a16:creationId xmlns:a16="http://schemas.microsoft.com/office/drawing/2014/main" id="{FF8BA402-BEB9-4E63-8034-7F59EC9A60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0970" y="4370447"/>
            <a:ext cx="1344052" cy="1349323"/>
          </a:xfrm>
          <a:prstGeom prst="rect">
            <a:avLst/>
          </a:prstGeom>
        </p:spPr>
      </p:pic>
      <p:pic>
        <p:nvPicPr>
          <p:cNvPr id="35" name="b5">
            <a:extLst>
              <a:ext uri="{FF2B5EF4-FFF2-40B4-BE49-F238E27FC236}">
                <a16:creationId xmlns:a16="http://schemas.microsoft.com/office/drawing/2014/main" id="{047482A6-BD6E-44A2-90AF-8366E7A33F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6613" y="2751421"/>
            <a:ext cx="1342511" cy="2421620"/>
          </a:xfrm>
          <a:prstGeom prst="rect">
            <a:avLst/>
          </a:prstGeom>
        </p:spPr>
      </p:pic>
      <p:pic>
        <p:nvPicPr>
          <p:cNvPr id="36" name="c5">
            <a:hlinkClick r:id="rId13" action="ppaction://hlinksldjump"/>
            <a:extLst>
              <a:ext uri="{FF2B5EF4-FFF2-40B4-BE49-F238E27FC236}">
                <a16:creationId xmlns:a16="http://schemas.microsoft.com/office/drawing/2014/main" id="{C936BD1D-2332-4906-8D6F-ED844AA5B9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26613" y="4364954"/>
            <a:ext cx="1344052" cy="1394992"/>
          </a:xfrm>
          <a:prstGeom prst="rect">
            <a:avLst/>
          </a:prstGeom>
        </p:spPr>
      </p:pic>
      <p:pic>
        <p:nvPicPr>
          <p:cNvPr id="37" name="b7">
            <a:extLst>
              <a:ext uri="{FF2B5EF4-FFF2-40B4-BE49-F238E27FC236}">
                <a16:creationId xmlns:a16="http://schemas.microsoft.com/office/drawing/2014/main" id="{2E8215CE-F31E-4469-9086-9A64778785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1531" y="2702361"/>
            <a:ext cx="1342511" cy="2421620"/>
          </a:xfrm>
          <a:prstGeom prst="rect">
            <a:avLst/>
          </a:prstGeom>
        </p:spPr>
      </p:pic>
      <p:pic>
        <p:nvPicPr>
          <p:cNvPr id="39" name="c7">
            <a:hlinkClick r:id="rId14" action="ppaction://hlinksldjump"/>
            <a:extLst>
              <a:ext uri="{FF2B5EF4-FFF2-40B4-BE49-F238E27FC236}">
                <a16:creationId xmlns:a16="http://schemas.microsoft.com/office/drawing/2014/main" id="{A3943829-C1DF-41F4-9C67-B9E74B1012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2972" y="4332568"/>
            <a:ext cx="1344052" cy="1349323"/>
          </a:xfrm>
          <a:prstGeom prst="rect">
            <a:avLst/>
          </a:prstGeom>
        </p:spPr>
      </p:pic>
      <p:sp>
        <p:nvSpPr>
          <p:cNvPr id="2" name="Rectangle: Rounded Corners 1">
            <a:hlinkClick r:id="rId5" action="ppaction://hlinksldjump"/>
            <a:extLst>
              <a:ext uri="{FF2B5EF4-FFF2-40B4-BE49-F238E27FC236}">
                <a16:creationId xmlns:a16="http://schemas.microsoft.com/office/drawing/2014/main" id="{D71E71D8-A028-43EE-83A2-C6FE6B2E026A}"/>
              </a:ext>
            </a:extLst>
          </p:cNvPr>
          <p:cNvSpPr/>
          <p:nvPr/>
        </p:nvSpPr>
        <p:spPr>
          <a:xfrm>
            <a:off x="10874829" y="152400"/>
            <a:ext cx="1208314" cy="489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b7">
            <a:extLst>
              <a:ext uri="{FF2B5EF4-FFF2-40B4-BE49-F238E27FC236}">
                <a16:creationId xmlns:a16="http://schemas.microsoft.com/office/drawing/2014/main" id="{690A4F07-6B03-4BE8-90F2-67DC6F3F64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6415" y="2627933"/>
            <a:ext cx="1342511" cy="2421620"/>
          </a:xfrm>
          <a:prstGeom prst="rect">
            <a:avLst/>
          </a:prstGeom>
        </p:spPr>
      </p:pic>
      <p:pic>
        <p:nvPicPr>
          <p:cNvPr id="15" name="c7">
            <a:hlinkClick r:id="rId15" action="ppaction://hlinksldjump"/>
            <a:extLst>
              <a:ext uri="{FF2B5EF4-FFF2-40B4-BE49-F238E27FC236}">
                <a16:creationId xmlns:a16="http://schemas.microsoft.com/office/drawing/2014/main" id="{233672F1-3949-44A3-996E-43DE850E64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77856" y="4258140"/>
            <a:ext cx="1344052" cy="1349323"/>
          </a:xfrm>
          <a:prstGeom prst="rect">
            <a:avLst/>
          </a:prstGeom>
        </p:spPr>
      </p:pic>
      <p:pic>
        <p:nvPicPr>
          <p:cNvPr id="16" name="b7">
            <a:extLst>
              <a:ext uri="{FF2B5EF4-FFF2-40B4-BE49-F238E27FC236}">
                <a16:creationId xmlns:a16="http://schemas.microsoft.com/office/drawing/2014/main" id="{CACBA7B3-89DF-4166-B53F-754653E2D6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1299" y="2585403"/>
            <a:ext cx="1342511" cy="2421620"/>
          </a:xfrm>
          <a:prstGeom prst="rect">
            <a:avLst/>
          </a:prstGeom>
        </p:spPr>
      </p:pic>
      <p:pic>
        <p:nvPicPr>
          <p:cNvPr id="17" name="c7">
            <a:hlinkClick r:id="rId16" action="ppaction://hlinksldjump"/>
            <a:extLst>
              <a:ext uri="{FF2B5EF4-FFF2-40B4-BE49-F238E27FC236}">
                <a16:creationId xmlns:a16="http://schemas.microsoft.com/office/drawing/2014/main" id="{7168178F-E390-40FD-BEE6-9E70B66F83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72740" y="4215610"/>
            <a:ext cx="1344052" cy="13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7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258D001-370C-5984-31B3-00038784886F}"/>
              </a:ext>
            </a:extLst>
          </p:cNvPr>
          <p:cNvGrpSpPr/>
          <p:nvPr/>
        </p:nvGrpSpPr>
        <p:grpSpPr>
          <a:xfrm>
            <a:off x="-1" y="5045066"/>
            <a:ext cx="12192001" cy="1812934"/>
            <a:chOff x="-1" y="5045066"/>
            <a:chExt cx="12192001" cy="1812934"/>
          </a:xfrm>
        </p:grpSpPr>
        <p:pic>
          <p:nvPicPr>
            <p:cNvPr id="4" name="BONG">
              <a:extLst>
                <a:ext uri="{FF2B5EF4-FFF2-40B4-BE49-F238E27FC236}">
                  <a16:creationId xmlns:a16="http://schemas.microsoft.com/office/drawing/2014/main" id="{10BD85DF-E683-0AC1-A5F4-7D179CD7B746}"/>
                </a:ext>
              </a:extLst>
            </p:cNvPr>
            <p:cNvPicPr/>
            <p:nvPr/>
          </p:nvPicPr>
          <p:blipFill rotWithShape="1">
            <a:blip r:embed="rId4"/>
            <a:srcRect l="8284"/>
            <a:stretch/>
          </p:blipFill>
          <p:spPr>
            <a:xfrm>
              <a:off x="-1" y="5045066"/>
              <a:ext cx="7725733" cy="1812103"/>
            </a:xfrm>
            <a:prstGeom prst="rect">
              <a:avLst/>
            </a:prstGeom>
          </p:spPr>
        </p:pic>
        <p:pic>
          <p:nvPicPr>
            <p:cNvPr id="5" name="BONG">
              <a:extLst>
                <a:ext uri="{FF2B5EF4-FFF2-40B4-BE49-F238E27FC236}">
                  <a16:creationId xmlns:a16="http://schemas.microsoft.com/office/drawing/2014/main" id="{723B6486-7D5D-6B98-4D7C-B1F40AE6A891}"/>
                </a:ext>
              </a:extLst>
            </p:cNvPr>
            <p:cNvPicPr/>
            <p:nvPr/>
          </p:nvPicPr>
          <p:blipFill rotWithShape="1">
            <a:blip r:embed="rId4"/>
            <a:srcRect l="17138" r="27682"/>
            <a:stretch/>
          </p:blipFill>
          <p:spPr>
            <a:xfrm>
              <a:off x="7543800" y="5045897"/>
              <a:ext cx="4648200" cy="1812103"/>
            </a:xfrm>
            <a:prstGeom prst="rect">
              <a:avLst/>
            </a:prstGeom>
          </p:spPr>
        </p:pic>
      </p:grpSp>
      <p:pic>
        <p:nvPicPr>
          <p:cNvPr id="2" name="BANGCHU">
            <a:extLst>
              <a:ext uri="{FF2B5EF4-FFF2-40B4-BE49-F238E27FC236}">
                <a16:creationId xmlns:a16="http://schemas.microsoft.com/office/drawing/2014/main" id="{8CE79360-0C01-6361-CB65-5B75B135E0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996" y="349309"/>
            <a:ext cx="6032288" cy="4116973"/>
          </a:xfrm>
          <a:prstGeom prst="rect">
            <a:avLst/>
          </a:prstGeom>
        </p:spPr>
      </p:pic>
      <p:sp>
        <p:nvSpPr>
          <p:cNvPr id="7" name="NOIDUNG">
            <a:extLst>
              <a:ext uri="{FF2B5EF4-FFF2-40B4-BE49-F238E27FC236}">
                <a16:creationId xmlns:a16="http://schemas.microsoft.com/office/drawing/2014/main" id="{07DDB2EA-0539-94B5-A728-3C845C3428DC}"/>
              </a:ext>
            </a:extLst>
          </p:cNvPr>
          <p:cNvSpPr txBox="1"/>
          <p:nvPr/>
        </p:nvSpPr>
        <p:spPr>
          <a:xfrm>
            <a:off x="4170309" y="1605795"/>
            <a:ext cx="5260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329 ml – 135 ml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= 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nvnu">
            <a:extLst>
              <a:ext uri="{FF2B5EF4-FFF2-40B4-BE49-F238E27FC236}">
                <a16:creationId xmlns:a16="http://schemas.microsoft.com/office/drawing/2014/main" id="{6500A5D2-35FF-3E5B-BBF7-4D429174C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38" y="764534"/>
            <a:ext cx="2358593" cy="431789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E6BCCE3B-D370-69D1-6F3E-C9934D63E2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980" y="5399385"/>
            <a:ext cx="1394992" cy="139499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3A7677C-2F71-44EE-A593-781B530C7BF1}"/>
              </a:ext>
            </a:extLst>
          </p:cNvPr>
          <p:cNvSpPr/>
          <p:nvPr/>
        </p:nvSpPr>
        <p:spPr>
          <a:xfrm>
            <a:off x="4125911" y="4333613"/>
            <a:ext cx="5262880" cy="115219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194 ml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1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258D001-370C-5984-31B3-00038784886F}"/>
              </a:ext>
            </a:extLst>
          </p:cNvPr>
          <p:cNvGrpSpPr/>
          <p:nvPr/>
        </p:nvGrpSpPr>
        <p:grpSpPr>
          <a:xfrm>
            <a:off x="-1" y="5045066"/>
            <a:ext cx="12192001" cy="1812934"/>
            <a:chOff x="-1" y="5045066"/>
            <a:chExt cx="12192001" cy="1812934"/>
          </a:xfrm>
        </p:grpSpPr>
        <p:pic>
          <p:nvPicPr>
            <p:cNvPr id="4" name="BONG">
              <a:extLst>
                <a:ext uri="{FF2B5EF4-FFF2-40B4-BE49-F238E27FC236}">
                  <a16:creationId xmlns:a16="http://schemas.microsoft.com/office/drawing/2014/main" id="{10BD85DF-E683-0AC1-A5F4-7D179CD7B746}"/>
                </a:ext>
              </a:extLst>
            </p:cNvPr>
            <p:cNvPicPr/>
            <p:nvPr/>
          </p:nvPicPr>
          <p:blipFill rotWithShape="1">
            <a:blip r:embed="rId4"/>
            <a:srcRect l="8284"/>
            <a:stretch/>
          </p:blipFill>
          <p:spPr>
            <a:xfrm>
              <a:off x="-1" y="5045066"/>
              <a:ext cx="7725733" cy="1812103"/>
            </a:xfrm>
            <a:prstGeom prst="rect">
              <a:avLst/>
            </a:prstGeom>
          </p:spPr>
        </p:pic>
        <p:pic>
          <p:nvPicPr>
            <p:cNvPr id="5" name="BONG">
              <a:extLst>
                <a:ext uri="{FF2B5EF4-FFF2-40B4-BE49-F238E27FC236}">
                  <a16:creationId xmlns:a16="http://schemas.microsoft.com/office/drawing/2014/main" id="{723B6486-7D5D-6B98-4D7C-B1F40AE6A891}"/>
                </a:ext>
              </a:extLst>
            </p:cNvPr>
            <p:cNvPicPr/>
            <p:nvPr/>
          </p:nvPicPr>
          <p:blipFill rotWithShape="1">
            <a:blip r:embed="rId4"/>
            <a:srcRect l="17138" r="27682"/>
            <a:stretch/>
          </p:blipFill>
          <p:spPr>
            <a:xfrm>
              <a:off x="7543800" y="5045897"/>
              <a:ext cx="4648200" cy="1812103"/>
            </a:xfrm>
            <a:prstGeom prst="rect">
              <a:avLst/>
            </a:prstGeom>
          </p:spPr>
        </p:pic>
      </p:grpSp>
      <p:pic>
        <p:nvPicPr>
          <p:cNvPr id="2" name="BANGCHU">
            <a:extLst>
              <a:ext uri="{FF2B5EF4-FFF2-40B4-BE49-F238E27FC236}">
                <a16:creationId xmlns:a16="http://schemas.microsoft.com/office/drawing/2014/main" id="{8CE79360-0C01-6361-CB65-5B75B135E0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996" y="349309"/>
            <a:ext cx="6032288" cy="4116973"/>
          </a:xfrm>
          <a:prstGeom prst="rect">
            <a:avLst/>
          </a:prstGeom>
        </p:spPr>
      </p:pic>
      <p:sp>
        <p:nvSpPr>
          <p:cNvPr id="7" name="NOIDUNG">
            <a:extLst>
              <a:ext uri="{FF2B5EF4-FFF2-40B4-BE49-F238E27FC236}">
                <a16:creationId xmlns:a16="http://schemas.microsoft.com/office/drawing/2014/main" id="{07DDB2EA-0539-94B5-A728-3C845C3428DC}"/>
              </a:ext>
            </a:extLst>
          </p:cNvPr>
          <p:cNvSpPr txBox="1"/>
          <p:nvPr/>
        </p:nvSpPr>
        <p:spPr>
          <a:xfrm>
            <a:off x="4021452" y="1286818"/>
            <a:ext cx="5497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n-NO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200 g – 150 g 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nvnu">
            <a:extLst>
              <a:ext uri="{FF2B5EF4-FFF2-40B4-BE49-F238E27FC236}">
                <a16:creationId xmlns:a16="http://schemas.microsoft.com/office/drawing/2014/main" id="{6500A5D2-35FF-3E5B-BBF7-4D429174C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38" y="764534"/>
            <a:ext cx="2358593" cy="431789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E6BCCE3B-D370-69D1-6F3E-C9934D63E2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980" y="5399385"/>
            <a:ext cx="1394992" cy="139499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96642B-2520-4A92-A09D-02CF90B0CB84}"/>
              </a:ext>
            </a:extLst>
          </p:cNvPr>
          <p:cNvSpPr/>
          <p:nvPr/>
        </p:nvSpPr>
        <p:spPr>
          <a:xfrm>
            <a:off x="3851591" y="4506333"/>
            <a:ext cx="5262880" cy="115219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50 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258D001-370C-5984-31B3-00038784886F}"/>
              </a:ext>
            </a:extLst>
          </p:cNvPr>
          <p:cNvGrpSpPr/>
          <p:nvPr/>
        </p:nvGrpSpPr>
        <p:grpSpPr>
          <a:xfrm>
            <a:off x="-1" y="5045066"/>
            <a:ext cx="12192001" cy="1812934"/>
            <a:chOff x="-1" y="5045066"/>
            <a:chExt cx="12192001" cy="1812934"/>
          </a:xfrm>
        </p:grpSpPr>
        <p:pic>
          <p:nvPicPr>
            <p:cNvPr id="4" name="BONG">
              <a:extLst>
                <a:ext uri="{FF2B5EF4-FFF2-40B4-BE49-F238E27FC236}">
                  <a16:creationId xmlns:a16="http://schemas.microsoft.com/office/drawing/2014/main" id="{10BD85DF-E683-0AC1-A5F4-7D179CD7B746}"/>
                </a:ext>
              </a:extLst>
            </p:cNvPr>
            <p:cNvPicPr/>
            <p:nvPr/>
          </p:nvPicPr>
          <p:blipFill rotWithShape="1">
            <a:blip r:embed="rId4"/>
            <a:srcRect l="8284"/>
            <a:stretch/>
          </p:blipFill>
          <p:spPr>
            <a:xfrm>
              <a:off x="-1" y="5045066"/>
              <a:ext cx="7725733" cy="1812103"/>
            </a:xfrm>
            <a:prstGeom prst="rect">
              <a:avLst/>
            </a:prstGeom>
          </p:spPr>
        </p:pic>
        <p:pic>
          <p:nvPicPr>
            <p:cNvPr id="5" name="BONG">
              <a:extLst>
                <a:ext uri="{FF2B5EF4-FFF2-40B4-BE49-F238E27FC236}">
                  <a16:creationId xmlns:a16="http://schemas.microsoft.com/office/drawing/2014/main" id="{723B6486-7D5D-6B98-4D7C-B1F40AE6A891}"/>
                </a:ext>
              </a:extLst>
            </p:cNvPr>
            <p:cNvPicPr/>
            <p:nvPr/>
          </p:nvPicPr>
          <p:blipFill rotWithShape="1">
            <a:blip r:embed="rId4"/>
            <a:srcRect l="17138" r="27682"/>
            <a:stretch/>
          </p:blipFill>
          <p:spPr>
            <a:xfrm>
              <a:off x="7543800" y="5045897"/>
              <a:ext cx="4648200" cy="1812103"/>
            </a:xfrm>
            <a:prstGeom prst="rect">
              <a:avLst/>
            </a:prstGeom>
          </p:spPr>
        </p:pic>
      </p:grpSp>
      <p:pic>
        <p:nvPicPr>
          <p:cNvPr id="2" name="BANGCHU">
            <a:extLst>
              <a:ext uri="{FF2B5EF4-FFF2-40B4-BE49-F238E27FC236}">
                <a16:creationId xmlns:a16="http://schemas.microsoft.com/office/drawing/2014/main" id="{8CE79360-0C01-6361-CB65-5B75B135E0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996" y="349309"/>
            <a:ext cx="6032288" cy="4116973"/>
          </a:xfrm>
          <a:prstGeom prst="rect">
            <a:avLst/>
          </a:prstGeom>
        </p:spPr>
      </p:pic>
      <p:sp>
        <p:nvSpPr>
          <p:cNvPr id="7" name="NOIDUNG">
            <a:extLst>
              <a:ext uri="{FF2B5EF4-FFF2-40B4-BE49-F238E27FC236}">
                <a16:creationId xmlns:a16="http://schemas.microsoft.com/office/drawing/2014/main" id="{07DDB2EA-0539-94B5-A728-3C845C3428DC}"/>
              </a:ext>
            </a:extLst>
          </p:cNvPr>
          <p:cNvSpPr txBox="1"/>
          <p:nvPr/>
        </p:nvSpPr>
        <p:spPr>
          <a:xfrm>
            <a:off x="4074615" y="1605794"/>
            <a:ext cx="5222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392 mm + 43 mm = 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nvnu">
            <a:extLst>
              <a:ext uri="{FF2B5EF4-FFF2-40B4-BE49-F238E27FC236}">
                <a16:creationId xmlns:a16="http://schemas.microsoft.com/office/drawing/2014/main" id="{6500A5D2-35FF-3E5B-BBF7-4D429174C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38" y="764534"/>
            <a:ext cx="2358593" cy="431789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E6BCCE3B-D370-69D1-6F3E-C9934D63E2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980" y="5399385"/>
            <a:ext cx="1394992" cy="139499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1902C79-5495-4E1D-8CB3-1643084D400E}"/>
              </a:ext>
            </a:extLst>
          </p:cNvPr>
          <p:cNvSpPr/>
          <p:nvPr/>
        </p:nvSpPr>
        <p:spPr>
          <a:xfrm>
            <a:off x="5125886" y="4413022"/>
            <a:ext cx="3282631" cy="115219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nl-NL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435 mm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258D001-370C-5984-31B3-00038784886F}"/>
              </a:ext>
            </a:extLst>
          </p:cNvPr>
          <p:cNvGrpSpPr/>
          <p:nvPr/>
        </p:nvGrpSpPr>
        <p:grpSpPr>
          <a:xfrm>
            <a:off x="-1" y="5045066"/>
            <a:ext cx="12192001" cy="1812934"/>
            <a:chOff x="-1" y="5045066"/>
            <a:chExt cx="12192001" cy="1812934"/>
          </a:xfrm>
        </p:grpSpPr>
        <p:pic>
          <p:nvPicPr>
            <p:cNvPr id="4" name="BONG">
              <a:extLst>
                <a:ext uri="{FF2B5EF4-FFF2-40B4-BE49-F238E27FC236}">
                  <a16:creationId xmlns:a16="http://schemas.microsoft.com/office/drawing/2014/main" id="{10BD85DF-E683-0AC1-A5F4-7D179CD7B746}"/>
                </a:ext>
              </a:extLst>
            </p:cNvPr>
            <p:cNvPicPr/>
            <p:nvPr/>
          </p:nvPicPr>
          <p:blipFill rotWithShape="1">
            <a:blip r:embed="rId4"/>
            <a:srcRect l="8284"/>
            <a:stretch/>
          </p:blipFill>
          <p:spPr>
            <a:xfrm>
              <a:off x="-1" y="5045066"/>
              <a:ext cx="7725733" cy="1812103"/>
            </a:xfrm>
            <a:prstGeom prst="rect">
              <a:avLst/>
            </a:prstGeom>
          </p:spPr>
        </p:pic>
        <p:pic>
          <p:nvPicPr>
            <p:cNvPr id="5" name="BONG">
              <a:extLst>
                <a:ext uri="{FF2B5EF4-FFF2-40B4-BE49-F238E27FC236}">
                  <a16:creationId xmlns:a16="http://schemas.microsoft.com/office/drawing/2014/main" id="{723B6486-7D5D-6B98-4D7C-B1F40AE6A891}"/>
                </a:ext>
              </a:extLst>
            </p:cNvPr>
            <p:cNvPicPr/>
            <p:nvPr/>
          </p:nvPicPr>
          <p:blipFill rotWithShape="1">
            <a:blip r:embed="rId4"/>
            <a:srcRect l="17138" r="27682"/>
            <a:stretch/>
          </p:blipFill>
          <p:spPr>
            <a:xfrm>
              <a:off x="7543800" y="5045897"/>
              <a:ext cx="4648200" cy="1812103"/>
            </a:xfrm>
            <a:prstGeom prst="rect">
              <a:avLst/>
            </a:prstGeom>
          </p:spPr>
        </p:pic>
      </p:grpSp>
      <p:pic>
        <p:nvPicPr>
          <p:cNvPr id="2" name="BANGCHU">
            <a:extLst>
              <a:ext uri="{FF2B5EF4-FFF2-40B4-BE49-F238E27FC236}">
                <a16:creationId xmlns:a16="http://schemas.microsoft.com/office/drawing/2014/main" id="{8CE79360-0C01-6361-CB65-5B75B135E0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996" y="349309"/>
            <a:ext cx="6032288" cy="4116973"/>
          </a:xfrm>
          <a:prstGeom prst="rect">
            <a:avLst/>
          </a:prstGeom>
        </p:spPr>
      </p:pic>
      <p:sp>
        <p:nvSpPr>
          <p:cNvPr id="7" name="NOIDUNG">
            <a:extLst>
              <a:ext uri="{FF2B5EF4-FFF2-40B4-BE49-F238E27FC236}">
                <a16:creationId xmlns:a16="http://schemas.microsoft.com/office/drawing/2014/main" id="{07DDB2EA-0539-94B5-A728-3C845C3428DC}"/>
              </a:ext>
            </a:extLst>
          </p:cNvPr>
          <p:cNvSpPr txBox="1"/>
          <p:nvPr/>
        </p:nvSpPr>
        <p:spPr>
          <a:xfrm>
            <a:off x="3753610" y="1576968"/>
            <a:ext cx="5794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251 ml + 262 ml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nvnu">
            <a:extLst>
              <a:ext uri="{FF2B5EF4-FFF2-40B4-BE49-F238E27FC236}">
                <a16:creationId xmlns:a16="http://schemas.microsoft.com/office/drawing/2014/main" id="{6500A5D2-35FF-3E5B-BBF7-4D429174C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38" y="764534"/>
            <a:ext cx="2358593" cy="431789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E6BCCE3B-D370-69D1-6F3E-C9934D63E2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980" y="5399385"/>
            <a:ext cx="1394992" cy="13949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D3399D-9F1E-4612-830B-A2451205E2B6}"/>
              </a:ext>
            </a:extLst>
          </p:cNvPr>
          <p:cNvSpPr/>
          <p:nvPr/>
        </p:nvSpPr>
        <p:spPr>
          <a:xfrm>
            <a:off x="3851591" y="4506333"/>
            <a:ext cx="5262880" cy="115219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nl-NL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513 ml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2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258D001-370C-5984-31B3-00038784886F}"/>
              </a:ext>
            </a:extLst>
          </p:cNvPr>
          <p:cNvGrpSpPr/>
          <p:nvPr/>
        </p:nvGrpSpPr>
        <p:grpSpPr>
          <a:xfrm>
            <a:off x="-1" y="5045066"/>
            <a:ext cx="12192001" cy="1812934"/>
            <a:chOff x="-1" y="5045066"/>
            <a:chExt cx="12192001" cy="1812934"/>
          </a:xfrm>
        </p:grpSpPr>
        <p:pic>
          <p:nvPicPr>
            <p:cNvPr id="4" name="BONG">
              <a:extLst>
                <a:ext uri="{FF2B5EF4-FFF2-40B4-BE49-F238E27FC236}">
                  <a16:creationId xmlns:a16="http://schemas.microsoft.com/office/drawing/2014/main" id="{10BD85DF-E683-0AC1-A5F4-7D179CD7B746}"/>
                </a:ext>
              </a:extLst>
            </p:cNvPr>
            <p:cNvPicPr/>
            <p:nvPr/>
          </p:nvPicPr>
          <p:blipFill rotWithShape="1">
            <a:blip r:embed="rId4"/>
            <a:srcRect l="8284"/>
            <a:stretch/>
          </p:blipFill>
          <p:spPr>
            <a:xfrm>
              <a:off x="-1" y="5045066"/>
              <a:ext cx="7725733" cy="1812103"/>
            </a:xfrm>
            <a:prstGeom prst="rect">
              <a:avLst/>
            </a:prstGeom>
          </p:spPr>
        </p:pic>
        <p:pic>
          <p:nvPicPr>
            <p:cNvPr id="5" name="BONG">
              <a:extLst>
                <a:ext uri="{FF2B5EF4-FFF2-40B4-BE49-F238E27FC236}">
                  <a16:creationId xmlns:a16="http://schemas.microsoft.com/office/drawing/2014/main" id="{723B6486-7D5D-6B98-4D7C-B1F40AE6A891}"/>
                </a:ext>
              </a:extLst>
            </p:cNvPr>
            <p:cNvPicPr/>
            <p:nvPr/>
          </p:nvPicPr>
          <p:blipFill rotWithShape="1">
            <a:blip r:embed="rId4"/>
            <a:srcRect l="17138" r="27682"/>
            <a:stretch/>
          </p:blipFill>
          <p:spPr>
            <a:xfrm>
              <a:off x="7543800" y="5045897"/>
              <a:ext cx="4648200" cy="1812103"/>
            </a:xfrm>
            <a:prstGeom prst="rect">
              <a:avLst/>
            </a:prstGeom>
          </p:spPr>
        </p:pic>
      </p:grpSp>
      <p:pic>
        <p:nvPicPr>
          <p:cNvPr id="2" name="BANGCHU">
            <a:extLst>
              <a:ext uri="{FF2B5EF4-FFF2-40B4-BE49-F238E27FC236}">
                <a16:creationId xmlns:a16="http://schemas.microsoft.com/office/drawing/2014/main" id="{8CE79360-0C01-6361-CB65-5B75B135E0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996" y="349309"/>
            <a:ext cx="6032288" cy="4116973"/>
          </a:xfrm>
          <a:prstGeom prst="rect">
            <a:avLst/>
          </a:prstGeom>
        </p:spPr>
      </p:pic>
      <p:sp>
        <p:nvSpPr>
          <p:cNvPr id="7" name="NOIDUNG">
            <a:extLst>
              <a:ext uri="{FF2B5EF4-FFF2-40B4-BE49-F238E27FC236}">
                <a16:creationId xmlns:a16="http://schemas.microsoft.com/office/drawing/2014/main" id="{07DDB2EA-0539-94B5-A728-3C845C3428DC}"/>
              </a:ext>
            </a:extLst>
          </p:cNvPr>
          <p:cNvSpPr txBox="1"/>
          <p:nvPr/>
        </p:nvSpPr>
        <p:spPr>
          <a:xfrm>
            <a:off x="3721713" y="1300522"/>
            <a:ext cx="579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n-NO" sz="4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37 g + 63 g – 30 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nvnu">
            <a:extLst>
              <a:ext uri="{FF2B5EF4-FFF2-40B4-BE49-F238E27FC236}">
                <a16:creationId xmlns:a16="http://schemas.microsoft.com/office/drawing/2014/main" id="{6500A5D2-35FF-3E5B-BBF7-4D429174C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38" y="764534"/>
            <a:ext cx="2358593" cy="431789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E6BCCE3B-D370-69D1-6F3E-C9934D63E2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980" y="5399385"/>
            <a:ext cx="1394992" cy="13949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05DA5E-C9E7-42F7-9B21-25EF1B1A0AC7}"/>
              </a:ext>
            </a:extLst>
          </p:cNvPr>
          <p:cNvSpPr/>
          <p:nvPr/>
        </p:nvSpPr>
        <p:spPr>
          <a:xfrm>
            <a:off x="3851591" y="4506333"/>
            <a:ext cx="5262880" cy="115219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nl-NL" sz="6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70 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6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258D001-370C-5984-31B3-00038784886F}"/>
              </a:ext>
            </a:extLst>
          </p:cNvPr>
          <p:cNvGrpSpPr/>
          <p:nvPr/>
        </p:nvGrpSpPr>
        <p:grpSpPr>
          <a:xfrm>
            <a:off x="-1" y="5045066"/>
            <a:ext cx="12192001" cy="1812934"/>
            <a:chOff x="-1" y="5045066"/>
            <a:chExt cx="12192001" cy="1812934"/>
          </a:xfrm>
        </p:grpSpPr>
        <p:pic>
          <p:nvPicPr>
            <p:cNvPr id="4" name="BONG">
              <a:extLst>
                <a:ext uri="{FF2B5EF4-FFF2-40B4-BE49-F238E27FC236}">
                  <a16:creationId xmlns:a16="http://schemas.microsoft.com/office/drawing/2014/main" id="{10BD85DF-E683-0AC1-A5F4-7D179CD7B746}"/>
                </a:ext>
              </a:extLst>
            </p:cNvPr>
            <p:cNvPicPr/>
            <p:nvPr/>
          </p:nvPicPr>
          <p:blipFill rotWithShape="1">
            <a:blip r:embed="rId4"/>
            <a:srcRect l="8284"/>
            <a:stretch/>
          </p:blipFill>
          <p:spPr>
            <a:xfrm>
              <a:off x="-1" y="5045066"/>
              <a:ext cx="7725733" cy="1812103"/>
            </a:xfrm>
            <a:prstGeom prst="rect">
              <a:avLst/>
            </a:prstGeom>
          </p:spPr>
        </p:pic>
        <p:pic>
          <p:nvPicPr>
            <p:cNvPr id="5" name="BONG">
              <a:extLst>
                <a:ext uri="{FF2B5EF4-FFF2-40B4-BE49-F238E27FC236}">
                  <a16:creationId xmlns:a16="http://schemas.microsoft.com/office/drawing/2014/main" id="{723B6486-7D5D-6B98-4D7C-B1F40AE6A891}"/>
                </a:ext>
              </a:extLst>
            </p:cNvPr>
            <p:cNvPicPr/>
            <p:nvPr/>
          </p:nvPicPr>
          <p:blipFill rotWithShape="1">
            <a:blip r:embed="rId4"/>
            <a:srcRect l="17138" r="27682"/>
            <a:stretch/>
          </p:blipFill>
          <p:spPr>
            <a:xfrm>
              <a:off x="7543800" y="5045897"/>
              <a:ext cx="4648200" cy="1812103"/>
            </a:xfrm>
            <a:prstGeom prst="rect">
              <a:avLst/>
            </a:prstGeom>
          </p:spPr>
        </p:pic>
      </p:grpSp>
      <p:pic>
        <p:nvPicPr>
          <p:cNvPr id="2" name="BANGCHU">
            <a:extLst>
              <a:ext uri="{FF2B5EF4-FFF2-40B4-BE49-F238E27FC236}">
                <a16:creationId xmlns:a16="http://schemas.microsoft.com/office/drawing/2014/main" id="{8CE79360-0C01-6361-CB65-5B75B135E0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996" y="349309"/>
            <a:ext cx="6032288" cy="4116973"/>
          </a:xfrm>
          <a:prstGeom prst="rect">
            <a:avLst/>
          </a:prstGeom>
        </p:spPr>
      </p:pic>
      <p:sp>
        <p:nvSpPr>
          <p:cNvPr id="7" name="NOIDUNG">
            <a:extLst>
              <a:ext uri="{FF2B5EF4-FFF2-40B4-BE49-F238E27FC236}">
                <a16:creationId xmlns:a16="http://schemas.microsoft.com/office/drawing/2014/main" id="{07DDB2EA-0539-94B5-A728-3C845C3428DC}"/>
              </a:ext>
            </a:extLst>
          </p:cNvPr>
          <p:cNvSpPr txBox="1"/>
          <p:nvPr/>
        </p:nvSpPr>
        <p:spPr>
          <a:xfrm>
            <a:off x="3742978" y="1034708"/>
            <a:ext cx="5794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87 mm – 17 mm + 10 mm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nvnu">
            <a:extLst>
              <a:ext uri="{FF2B5EF4-FFF2-40B4-BE49-F238E27FC236}">
                <a16:creationId xmlns:a16="http://schemas.microsoft.com/office/drawing/2014/main" id="{6500A5D2-35FF-3E5B-BBF7-4D429174C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38" y="764534"/>
            <a:ext cx="2358593" cy="431789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E6BCCE3B-D370-69D1-6F3E-C9934D63E2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980" y="5399385"/>
            <a:ext cx="1394992" cy="13949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C30204-E3E4-4137-ABE9-839BC94FCC1B}"/>
              </a:ext>
            </a:extLst>
          </p:cNvPr>
          <p:cNvSpPr/>
          <p:nvPr/>
        </p:nvSpPr>
        <p:spPr>
          <a:xfrm>
            <a:off x="3851591" y="4506333"/>
            <a:ext cx="5262880" cy="115219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nl-NL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80 mm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378</Words>
  <Application>Microsoft Office PowerPoint</Application>
  <PresentationFormat>Widescreen</PresentationFormat>
  <Paragraphs>54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Microsoft YaHei</vt:lpstr>
      <vt:lpstr>#9Slide02 Noi dung dai</vt:lpstr>
      <vt:lpstr>#9Slide02 Tieu de dai</vt:lpstr>
      <vt:lpstr>Arial</vt:lpstr>
      <vt:lpstr>Arial-Rounded</vt:lpstr>
      <vt:lpstr>Calibri</vt:lpstr>
      <vt:lpstr>Calibri Light</vt:lpstr>
      <vt:lpstr>等线</vt:lpstr>
      <vt:lpstr>等线 Light</vt:lpstr>
      <vt:lpstr>iCiel Crocante</vt:lpstr>
      <vt:lpstr>iCiel Panton Black</vt:lpstr>
      <vt:lpstr>1_Office Theme</vt:lpstr>
      <vt:lpstr>3_Office Theme</vt:lpstr>
      <vt:lpstr>Office 主题​​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57</cp:revision>
  <dcterms:created xsi:type="dcterms:W3CDTF">2022-09-05T07:17:44Z</dcterms:created>
  <dcterms:modified xsi:type="dcterms:W3CDTF">2022-12-08T08:16:04Z</dcterms:modified>
</cp:coreProperties>
</file>