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  <p:sldMasterId id="2147483699" r:id="rId3"/>
    <p:sldMasterId id="2147483711" r:id="rId4"/>
    <p:sldMasterId id="2147483725" r:id="rId5"/>
  </p:sldMasterIdLst>
  <p:notesMasterIdLst>
    <p:notesMasterId r:id="rId17"/>
  </p:notesMasterIdLst>
  <p:sldIdLst>
    <p:sldId id="302" r:id="rId6"/>
    <p:sldId id="280" r:id="rId7"/>
    <p:sldId id="371" r:id="rId8"/>
    <p:sldId id="269" r:id="rId9"/>
    <p:sldId id="270" r:id="rId10"/>
    <p:sldId id="471" r:id="rId11"/>
    <p:sldId id="496" r:id="rId12"/>
    <p:sldId id="499" r:id="rId13"/>
    <p:sldId id="256" r:id="rId14"/>
    <p:sldId id="500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a,b,c,d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6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60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21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472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344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729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1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5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8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6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9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4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9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9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1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3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5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5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4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08/12/2022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06DE-82AF-4959-ABBD-AE80F29DA5F3}" type="datetimeFigureOut">
              <a:rPr lang="en-US" smtClean="0"/>
              <a:t>08/12/2022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13915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6D25E-48DB-4F2E-A966-064EB0CE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49" y="157576"/>
            <a:ext cx="80200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5053398" y="3121883"/>
            <a:ext cx="2754439" cy="4750905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1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750476" y="4146240"/>
            <a:ext cx="3389672" cy="204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ml – 135 ml = ..?..ml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794983" y="2893285"/>
            <a:ext cx="2754439" cy="5208104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672405" y="4285004"/>
            <a:ext cx="3040360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 mm + 53 mm =..?..mm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g + 62 g = ..?.. g</a:t>
            </a:r>
          </a:p>
        </p:txBody>
      </p:sp>
      <p:sp>
        <p:nvSpPr>
          <p:cNvPr id="47" name="Oval 46"/>
          <p:cNvSpPr/>
          <p:nvPr/>
        </p:nvSpPr>
        <p:spPr>
          <a:xfrm>
            <a:off x="2768342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577709" y="622768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727314" y="629691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g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808369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5400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</a:t>
            </a:r>
            <a:r>
              <a:rPr lang="en-US" altLang="zh-CN" sz="5400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35: LUYỆN TẬP CHUNG 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(</a:t>
            </a:r>
            <a:r>
              <a:rPr lang="en-US" altLang="zh-CN" sz="5400" b="1" kern="0" dirty="0" err="1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2)</a:t>
            </a:r>
            <a:endParaRPr lang="en-US" altLang="zh-CN" sz="5400" b="1" kern="0" dirty="0">
              <a:solidFill>
                <a:srgbClr val="0070C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E208269-6599-4AEA-BFEF-6053BB27BBEF}"/>
              </a:ext>
            </a:extLst>
          </p:cNvPr>
          <p:cNvSpPr/>
          <p:nvPr/>
        </p:nvSpPr>
        <p:spPr>
          <a:xfrm>
            <a:off x="5112027" y="153062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03B674B-6BE1-4EA1-9F4A-5370ABCF17C8}"/>
              </a:ext>
            </a:extLst>
          </p:cNvPr>
          <p:cNvSpPr/>
          <p:nvPr/>
        </p:nvSpPr>
        <p:spPr>
          <a:xfrm>
            <a:off x="7735957" y="148093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08B0B93-E5E7-47FE-BA38-6382D77F8300}"/>
              </a:ext>
            </a:extLst>
          </p:cNvPr>
          <p:cNvSpPr/>
          <p:nvPr/>
        </p:nvSpPr>
        <p:spPr>
          <a:xfrm>
            <a:off x="5231296" y="2882347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E92FAA3-BB69-4748-8A72-6BE34DE9E677}"/>
              </a:ext>
            </a:extLst>
          </p:cNvPr>
          <p:cNvSpPr/>
          <p:nvPr/>
        </p:nvSpPr>
        <p:spPr>
          <a:xfrm>
            <a:off x="7865166" y="289228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99FB1F8-6F5B-47CF-A39D-ACCB0BF60E45}"/>
              </a:ext>
            </a:extLst>
          </p:cNvPr>
          <p:cNvSpPr/>
          <p:nvPr/>
        </p:nvSpPr>
        <p:spPr>
          <a:xfrm>
            <a:off x="5131905" y="421419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681C2E-C995-4E6B-AE5F-8D1003B6F12D}"/>
              </a:ext>
            </a:extLst>
          </p:cNvPr>
          <p:cNvSpPr txBox="1"/>
          <p:nvPr/>
        </p:nvSpPr>
        <p:spPr>
          <a:xfrm>
            <a:off x="2120887" y="176505"/>
            <a:ext cx="900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2C59B9-0265-4827-B1DF-1F7EF68186DE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04" y="1979336"/>
            <a:ext cx="10196927" cy="16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4733925"/>
            <a:ext cx="12048958" cy="212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 N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gười chơi bắt đầu từ ô xuất phát. Khi đến lượt người chơi gieo xúc xắc. Đếm số chấm ở mặt trên xúc xắc rồi di chuyển số ô bằng số chấm đó. Nếu đến ô có hình con vật thì di chuyển theo hướng mũi tên.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-Nêu kết quả của phép tính tại ô đến, nếu sai kết quả thì quay về ô xuất phát trước đó.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-Trò chơi kết thúc khi đưa dế mèn đi được đúng một vòng, tức là trở lại ô xuất phát.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1A1C0E-FE6F-4B82-89DA-5CD53414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1" y="509715"/>
            <a:ext cx="10559187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296</Words>
  <Application>Microsoft Office PowerPoint</Application>
  <PresentationFormat>Widescreen</PresentationFormat>
  <Paragraphs>80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宋体</vt:lpstr>
      <vt:lpstr>.VnBlack</vt:lpstr>
      <vt:lpstr>Arial</vt:lpstr>
      <vt:lpstr>Arial </vt:lpstr>
      <vt:lpstr>Calibri</vt:lpstr>
      <vt:lpstr>Corbel</vt:lpstr>
      <vt:lpstr>等线</vt:lpstr>
      <vt:lpstr>FZHei-B01S</vt:lpstr>
      <vt:lpstr>iCiel Panton Black</vt:lpstr>
      <vt:lpstr>ITC Avant Garde Std Bk</vt:lpstr>
      <vt:lpstr>Revue</vt:lpstr>
      <vt:lpstr>Tahoma</vt:lpstr>
      <vt:lpstr>Times New Roman</vt:lpstr>
      <vt:lpstr>1_Office Theme</vt:lpstr>
      <vt:lpstr>Office 主题​​</vt:lpstr>
      <vt:lpstr>Basis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2022-09-05T10:50:51Z</dcterms:created>
  <dcterms:modified xsi:type="dcterms:W3CDTF">2022-12-08T06:59:19Z</dcterms:modified>
</cp:coreProperties>
</file>