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91" r:id="rId2"/>
    <p:sldId id="263" r:id="rId3"/>
    <p:sldId id="262" r:id="rId4"/>
    <p:sldId id="294" r:id="rId5"/>
    <p:sldId id="288" r:id="rId6"/>
    <p:sldId id="280" r:id="rId7"/>
    <p:sldId id="265" r:id="rId8"/>
    <p:sldId id="259" r:id="rId9"/>
    <p:sldId id="271" r:id="rId10"/>
    <p:sldId id="289" r:id="rId11"/>
    <p:sldId id="290" r:id="rId12"/>
    <p:sldId id="281" r:id="rId13"/>
    <p:sldId id="282" r:id="rId14"/>
    <p:sldId id="283" r:id="rId15"/>
    <p:sldId id="293" r:id="rId16"/>
    <p:sldId id="29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99D"/>
    <a:srgbClr val="2C87CC"/>
    <a:srgbClr val="F36FC4"/>
    <a:srgbClr val="F99A38"/>
    <a:srgbClr val="4EB6EB"/>
    <a:srgbClr val="F79D4D"/>
    <a:srgbClr val="5AB867"/>
    <a:srgbClr val="9ECB76"/>
    <a:srgbClr val="60D9EE"/>
    <a:srgbClr val="14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7" d="100"/>
          <a:sy n="97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32892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</a:t>
            </a: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5669" y="643712"/>
            <a:ext cx="409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85" t="5047" r="53121" b="3233"/>
          <a:stretch/>
        </p:blipFill>
        <p:spPr>
          <a:xfrm>
            <a:off x="498149" y="1199148"/>
            <a:ext cx="2027520" cy="180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753" t="4985" r="2652" b="3122"/>
          <a:stretch/>
        </p:blipFill>
        <p:spPr>
          <a:xfrm>
            <a:off x="4572000" y="1199148"/>
            <a:ext cx="2446575" cy="1808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10" t="5060" r="50244" b="1161"/>
          <a:stretch/>
        </p:blipFill>
        <p:spPr>
          <a:xfrm>
            <a:off x="2032782" y="3101247"/>
            <a:ext cx="2277112" cy="194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6753996" y="3101247"/>
            <a:ext cx="2027520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6475" y="4505080"/>
            <a:ext cx="486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chuột nhà rủ chuột đồng lên thành phố</a:t>
            </a:r>
            <a:r>
              <a:rPr lang="vi-VN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385" t="5047" r="53121" b="3233"/>
          <a:stretch/>
        </p:blipFill>
        <p:spPr>
          <a:xfrm>
            <a:off x="2394915" y="481720"/>
            <a:ext cx="45110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351" y="4475874"/>
            <a:ext cx="474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Tối đầu tiên kiến ăn trên thành phố, chúng gặp chuyện gì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753" t="4985" r="2652" b="3122"/>
          <a:stretch/>
        </p:blipFill>
        <p:spPr>
          <a:xfrm>
            <a:off x="2329351" y="452514"/>
            <a:ext cx="5443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8931" y="4504801"/>
            <a:ext cx="472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 chúng mò đến kho thực phẩm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441" t="5060" r="50244" b="1161"/>
          <a:stretch/>
        </p:blipFill>
        <p:spPr>
          <a:xfrm>
            <a:off x="1972100" y="481441"/>
            <a:ext cx="466455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6479" y="4583430"/>
            <a:ext cx="483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Chia tay chuột nhà, chuột đồng nói gì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2316479" y="560070"/>
            <a:ext cx="45110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 nhà và chuột đồng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85" t="5047" r="53121" b="3233"/>
          <a:stretch/>
        </p:blipFill>
        <p:spPr>
          <a:xfrm>
            <a:off x="2282374" y="1180532"/>
            <a:ext cx="2027520" cy="180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753" t="4985" r="2652" b="3122"/>
          <a:stretch/>
        </p:blipFill>
        <p:spPr>
          <a:xfrm>
            <a:off x="4807209" y="1180532"/>
            <a:ext cx="2446575" cy="1808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10" t="5060" r="50244" b="1161"/>
          <a:stretch/>
        </p:blipFill>
        <p:spPr>
          <a:xfrm>
            <a:off x="2032782" y="3101247"/>
            <a:ext cx="2277112" cy="194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736" t="5124" r="7910" b="7745"/>
          <a:stretch/>
        </p:blipFill>
        <p:spPr>
          <a:xfrm>
            <a:off x="4807209" y="3101247"/>
            <a:ext cx="2027520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2923" r="7317" b="22909"/>
          <a:stretch/>
        </p:blipFill>
        <p:spPr>
          <a:xfrm>
            <a:off x="1769477" y="1938729"/>
            <a:ext cx="5165860" cy="1266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1730" y="2666162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 panose="00000600000000000000" pitchFamily="2" charset="0"/>
              </a:rPr>
              <a:t>uôm</a:t>
            </a:r>
            <a:endParaRPr lang="en-US" sz="2400" dirty="0">
              <a:latin typeface="Quicksand Medium" panose="00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572" y="2645691"/>
            <a:ext cx="80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Quicksand Medium" panose="00000600000000000000" pitchFamily="2" charset="0"/>
              </a:rPr>
              <a:t>uôn</a:t>
            </a:r>
            <a:endParaRPr lang="en-US" sz="2400" dirty="0"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3497" y="2645691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 panose="00000600000000000000" pitchFamily="2" charset="0"/>
              </a:rPr>
              <a:t>uôt</a:t>
            </a:r>
            <a:endParaRPr lang="en-US" sz="2400" dirty="0">
              <a:latin typeface="Quicksand Medium" panose="00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290" y="262946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 panose="00000600000000000000" pitchFamily="2" charset="0"/>
              </a:rPr>
              <a:t>uông</a:t>
            </a:r>
            <a:endParaRPr lang="en-US" sz="24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5289" r="19481" b="14895"/>
          <a:stretch/>
        </p:blipFill>
        <p:spPr>
          <a:xfrm>
            <a:off x="2526891" y="1157540"/>
            <a:ext cx="3743616" cy="2531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7937" y="2130941"/>
            <a:ext cx="96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Quicksand Medium" panose="00000600000000000000" pitchFamily="2" charset="0"/>
              </a:rPr>
              <a:t>uôi</a:t>
            </a:r>
            <a:endParaRPr lang="en-US" sz="3600" dirty="0"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5921" y="2908209"/>
            <a:ext cx="104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ươi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9230" y="2908209"/>
            <a:ext cx="134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3600">
                <a:latin typeface="Quicksand Medium" panose="00000600000000000000" pitchFamily="2" charset="0"/>
              </a:defRPr>
            </a:lvl1pPr>
          </a:lstStyle>
          <a:p>
            <a:r>
              <a:rPr lang="en-US" dirty="0"/>
              <a:t>ươu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7" y="731786"/>
            <a:ext cx="7663793" cy="431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939" y="211479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60D9EE"/>
                </a:solidFill>
                <a:latin typeface="Quicksand Medium" panose="00000600000000000000" pitchFamily="2" charset="0"/>
              </a:rPr>
              <a:t>c</a:t>
            </a:r>
            <a:r>
              <a:rPr lang="en-US" sz="1800" dirty="0" smtClean="0">
                <a:solidFill>
                  <a:srgbClr val="60D9EE"/>
                </a:solidFill>
                <a:latin typeface="Quicksand Medium" panose="00000600000000000000" pitchFamily="2" charset="0"/>
              </a:rPr>
              <a:t>ưỡi ngựa</a:t>
            </a:r>
            <a:endParaRPr lang="en-US" sz="1800" dirty="0">
              <a:solidFill>
                <a:srgbClr val="60D9EE"/>
              </a:solidFill>
              <a:latin typeface="Quicksand Medium" panose="00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282" y="12387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79D4D"/>
                </a:solidFill>
                <a:latin typeface="Quicksand Medium" panose="00000600000000000000" pitchFamily="2" charset="0"/>
              </a:rPr>
              <a:t>v</a:t>
            </a:r>
            <a:r>
              <a:rPr lang="en-US" sz="1800" dirty="0" smtClean="0">
                <a:solidFill>
                  <a:srgbClr val="F79D4D"/>
                </a:solidFill>
                <a:latin typeface="Quicksand Medium" panose="00000600000000000000" pitchFamily="2" charset="0"/>
              </a:rPr>
              <a:t>uốt ve</a:t>
            </a:r>
            <a:endParaRPr lang="en-US" sz="1800" dirty="0">
              <a:solidFill>
                <a:srgbClr val="F79D4D"/>
              </a:solidFill>
              <a:latin typeface="Quicksand Medium" panose="00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649" y="38449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5AB867"/>
                </a:solidFill>
                <a:latin typeface="Quicksand Medium" panose="00000600000000000000" pitchFamily="2" charset="0"/>
              </a:rPr>
              <a:t>l</a:t>
            </a:r>
            <a:r>
              <a:rPr lang="en-US" sz="1800" dirty="0" smtClean="0">
                <a:solidFill>
                  <a:srgbClr val="5AB867"/>
                </a:solidFill>
                <a:latin typeface="Quicksand Medium" panose="00000600000000000000" pitchFamily="2" charset="0"/>
              </a:rPr>
              <a:t>uống cuống</a:t>
            </a:r>
            <a:endParaRPr lang="en-US" sz="1800" dirty="0">
              <a:solidFill>
                <a:srgbClr val="5AB867"/>
              </a:solidFill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026" y="2554369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4EB6EB"/>
                </a:solidFill>
                <a:latin typeface="Quicksand Medium" panose="00000600000000000000" pitchFamily="2" charset="0"/>
              </a:rPr>
              <a:t>n</a:t>
            </a:r>
            <a:r>
              <a:rPr lang="en-US" sz="1800" dirty="0" smtClean="0">
                <a:solidFill>
                  <a:srgbClr val="4EB6EB"/>
                </a:solidFill>
                <a:latin typeface="Quicksand Medium" panose="00000600000000000000" pitchFamily="2" charset="0"/>
              </a:rPr>
              <a:t>huộm vải</a:t>
            </a:r>
            <a:endParaRPr lang="en-US" sz="1800" dirty="0">
              <a:solidFill>
                <a:srgbClr val="4EB6EB"/>
              </a:solidFill>
              <a:latin typeface="Quicksand Medium" panose="00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4022" y="18632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36FC4"/>
                </a:solidFill>
                <a:latin typeface="Quicksand Medium" panose="00000600000000000000" pitchFamily="2" charset="0"/>
              </a:rPr>
              <a:t>t</a:t>
            </a:r>
            <a:r>
              <a:rPr lang="en-US" sz="1800" dirty="0" smtClean="0">
                <a:solidFill>
                  <a:srgbClr val="F36FC4"/>
                </a:solidFill>
                <a:latin typeface="Quicksand Medium" panose="00000600000000000000" pitchFamily="2" charset="0"/>
              </a:rPr>
              <a:t>rẻ thơ</a:t>
            </a:r>
            <a:endParaRPr lang="en-US" sz="1800" dirty="0">
              <a:solidFill>
                <a:srgbClr val="F36FC4"/>
              </a:solidFill>
              <a:latin typeface="Quicksand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9378" y="3341807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99A38"/>
                </a:solidFill>
                <a:latin typeface="Quicksand Medium" panose="00000600000000000000" pitchFamily="2" charset="0"/>
              </a:rPr>
              <a:t>l</a:t>
            </a:r>
            <a:r>
              <a:rPr lang="en-US" sz="1800" dirty="0" smtClean="0">
                <a:solidFill>
                  <a:srgbClr val="F99A38"/>
                </a:solidFill>
                <a:latin typeface="Quicksand Medium" panose="00000600000000000000" pitchFamily="2" charset="0"/>
              </a:rPr>
              <a:t>em luốc</a:t>
            </a:r>
            <a:endParaRPr lang="en-US" sz="1800" dirty="0">
              <a:solidFill>
                <a:srgbClr val="F99A38"/>
              </a:solidFill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735" y="275290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C87CC"/>
                </a:solidFill>
                <a:latin typeface="Quicksand Medium" panose="00000600000000000000" pitchFamily="2" charset="0"/>
              </a:rPr>
              <a:t>n</a:t>
            </a:r>
            <a:r>
              <a:rPr lang="en-US" sz="1800" dirty="0" smtClean="0">
                <a:solidFill>
                  <a:srgbClr val="2C87CC"/>
                </a:solidFill>
                <a:latin typeface="Quicksand Medium" panose="00000600000000000000" pitchFamily="2" charset="0"/>
              </a:rPr>
              <a:t>ướu răng</a:t>
            </a:r>
            <a:endParaRPr lang="en-US" sz="1800" dirty="0">
              <a:solidFill>
                <a:srgbClr val="2C87CC"/>
              </a:solidFill>
              <a:latin typeface="Quicksand Medium" panose="00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6263" y="38449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0299D"/>
                </a:solidFill>
                <a:latin typeface="Quicksand Medium" panose="00000600000000000000" pitchFamily="2" charset="0"/>
              </a:rPr>
              <a:t>m</a:t>
            </a:r>
            <a:r>
              <a:rPr lang="en-US" sz="1800" dirty="0" smtClean="0">
                <a:solidFill>
                  <a:srgbClr val="F0299D"/>
                </a:solidFill>
                <a:latin typeface="Quicksand Medium" panose="00000600000000000000" pitchFamily="2" charset="0"/>
              </a:rPr>
              <a:t>uôn màu</a:t>
            </a:r>
            <a:endParaRPr lang="en-US" sz="1800" dirty="0">
              <a:solidFill>
                <a:srgbClr val="F0299D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0590" r="7398" b="6499"/>
          <a:stretch/>
        </p:blipFill>
        <p:spPr>
          <a:xfrm>
            <a:off x="736979" y="1517460"/>
            <a:ext cx="7670042" cy="2108579"/>
          </a:xfrm>
          <a:prstGeom prst="rect">
            <a:avLst/>
          </a:prstGeom>
        </p:spPr>
      </p:pic>
      <p:pic>
        <p:nvPicPr>
          <p:cNvPr id="4" name="p1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104" y="4184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5512" y="1993106"/>
            <a:ext cx="5792975" cy="115728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Đôi chim khướu hót vang.</a:t>
            </a:r>
            <a:endParaRPr lang="en-US" sz="32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160</Words>
  <Application>Microsoft Office PowerPoint</Application>
  <PresentationFormat>On-screen Show (16:9)</PresentationFormat>
  <Paragraphs>34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Arial-Rounded</vt:lpstr>
      <vt:lpstr>Lato</vt:lpstr>
      <vt:lpstr>Quicksand Medium</vt:lpstr>
      <vt:lpstr>Simple Light</vt:lpstr>
      <vt:lpstr>BÀI 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Dang Long</cp:lastModifiedBy>
  <cp:revision>292</cp:revision>
  <dcterms:modified xsi:type="dcterms:W3CDTF">2020-11-17T10:40:50Z</dcterms:modified>
</cp:coreProperties>
</file>