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44" r:id="rId2"/>
    <p:sldId id="540" r:id="rId3"/>
    <p:sldId id="542" r:id="rId4"/>
    <p:sldId id="260" r:id="rId5"/>
    <p:sldId id="286" r:id="rId6"/>
    <p:sldId id="280" r:id="rId7"/>
    <p:sldId id="281" r:id="rId8"/>
    <p:sldId id="287" r:id="rId9"/>
    <p:sldId id="282" r:id="rId10"/>
    <p:sldId id="54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74" d="100"/>
          <a:sy n="74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13/06/2022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13/06/2022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ACB06-802C-4804-8F67-149585205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4" y="4453993"/>
            <a:ext cx="9648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( TIẾT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18" y="1349779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00078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9272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3A3AF2-7087-2949-8E62-7DB5F8D91C01}"/>
              </a:ext>
            </a:extLst>
          </p:cNvPr>
          <p:cNvSpPr/>
          <p:nvPr/>
        </p:nvSpPr>
        <p:spPr>
          <a:xfrm>
            <a:off x="135696" y="623077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044C5-B2A8-C446-8460-5866055FECF5}"/>
              </a:ext>
            </a:extLst>
          </p:cNvPr>
          <p:cNvSpPr/>
          <p:nvPr/>
        </p:nvSpPr>
        <p:spPr>
          <a:xfrm>
            <a:off x="4206480" y="574753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166A1B-90DA-1A41-9BCA-104510871431}"/>
              </a:ext>
            </a:extLst>
          </p:cNvPr>
          <p:cNvSpPr/>
          <p:nvPr/>
        </p:nvSpPr>
        <p:spPr>
          <a:xfrm>
            <a:off x="1913206" y="1519307"/>
            <a:ext cx="2110154" cy="5908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78C809-5060-334A-A365-4A1B537C09A9}"/>
              </a:ext>
            </a:extLst>
          </p:cNvPr>
          <p:cNvSpPr/>
          <p:nvPr/>
        </p:nvSpPr>
        <p:spPr>
          <a:xfrm>
            <a:off x="1438422" y="2640617"/>
            <a:ext cx="3059722" cy="6869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ADA11-576F-4E40-95FC-115801DC8D2A}"/>
              </a:ext>
            </a:extLst>
          </p:cNvPr>
          <p:cNvSpPr/>
          <p:nvPr/>
        </p:nvSpPr>
        <p:spPr>
          <a:xfrm>
            <a:off x="963637" y="3858062"/>
            <a:ext cx="4030393" cy="8803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FA0C43-86E1-C940-8098-BED64BC5667E}"/>
              </a:ext>
            </a:extLst>
          </p:cNvPr>
          <p:cNvSpPr/>
          <p:nvPr/>
        </p:nvSpPr>
        <p:spPr>
          <a:xfrm>
            <a:off x="307144" y="5209718"/>
            <a:ext cx="5219114" cy="6975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0DC8148A-041C-8D4F-B46B-8C53F37418F2}"/>
              </a:ext>
            </a:extLst>
          </p:cNvPr>
          <p:cNvSpPr/>
          <p:nvPr/>
        </p:nvSpPr>
        <p:spPr>
          <a:xfrm rot="2032774">
            <a:off x="2026072" y="457704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1050182F-7311-CB41-8D08-7FF9FD8EF18D}"/>
              </a:ext>
            </a:extLst>
          </p:cNvPr>
          <p:cNvSpPr/>
          <p:nvPr/>
        </p:nvSpPr>
        <p:spPr>
          <a:xfrm rot="18516117">
            <a:off x="3382061" y="412686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02168D-9934-F94E-B538-2C8B62C1CBA6}"/>
              </a:ext>
            </a:extLst>
          </p:cNvPr>
          <p:cNvSpPr/>
          <p:nvPr/>
        </p:nvSpPr>
        <p:spPr>
          <a:xfrm rot="16200000">
            <a:off x="2078802" y="227441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BA3D4C5-A23D-1F41-BD4C-487485041D06}"/>
              </a:ext>
            </a:extLst>
          </p:cNvPr>
          <p:cNvSpPr/>
          <p:nvPr/>
        </p:nvSpPr>
        <p:spPr>
          <a:xfrm rot="16200000">
            <a:off x="2078801" y="349405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20A2A258-9D83-AF46-BD8F-6F853D859183}"/>
              </a:ext>
            </a:extLst>
          </p:cNvPr>
          <p:cNvSpPr/>
          <p:nvPr/>
        </p:nvSpPr>
        <p:spPr>
          <a:xfrm rot="16200000">
            <a:off x="2076310" y="48731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10048A91-2ADC-F949-875A-C5C188FD3E63}"/>
              </a:ext>
            </a:extLst>
          </p:cNvPr>
          <p:cNvSpPr/>
          <p:nvPr/>
        </p:nvSpPr>
        <p:spPr>
          <a:xfrm rot="5400000">
            <a:off x="3263785" y="4867082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D7974A1-47CD-8542-A09C-E036B20D9351}"/>
              </a:ext>
            </a:extLst>
          </p:cNvPr>
          <p:cNvSpPr/>
          <p:nvPr/>
        </p:nvSpPr>
        <p:spPr>
          <a:xfrm rot="5400000">
            <a:off x="3263785" y="3494060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21A91CB2-6030-E24D-BE2F-39E6271A3A4F}"/>
              </a:ext>
            </a:extLst>
          </p:cNvPr>
          <p:cNvSpPr/>
          <p:nvPr/>
        </p:nvSpPr>
        <p:spPr>
          <a:xfrm rot="5400000">
            <a:off x="3263785" y="22722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FF328E-F360-584D-BC87-D9BAF19B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72" y="322608"/>
            <a:ext cx="4686883" cy="56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3D79-43CF-C544-B83F-6103EF1A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t="868" r="8962" b="3489"/>
          <a:stretch/>
        </p:blipFill>
        <p:spPr>
          <a:xfrm>
            <a:off x="0" y="0"/>
            <a:ext cx="12192000" cy="61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285</Words>
  <Application>Microsoft Office PowerPoint</Application>
  <PresentationFormat>Widescreen</PresentationFormat>
  <Paragraphs>31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56</cp:revision>
  <dcterms:created xsi:type="dcterms:W3CDTF">2021-06-02T02:35:09Z</dcterms:created>
  <dcterms:modified xsi:type="dcterms:W3CDTF">2022-06-13T04:29:01Z</dcterms:modified>
</cp:coreProperties>
</file>