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269" r:id="rId2"/>
    <p:sldId id="267" r:id="rId3"/>
    <p:sldId id="268" r:id="rId4"/>
    <p:sldId id="259" r:id="rId5"/>
    <p:sldId id="261" r:id="rId6"/>
    <p:sldId id="265" r:id="rId7"/>
    <p:sldId id="264" r:id="rId8"/>
  </p:sldIdLst>
  <p:sldSz cx="9144000" cy="5143500" type="screen16x9"/>
  <p:notesSz cx="6858000" cy="9144000"/>
  <p:embeddedFontLst>
    <p:embeddedFont>
      <p:font typeface="Pangolin" charset="0"/>
      <p:regular r:id="rId10"/>
    </p:embeddedFont>
    <p:embeddedFont>
      <p:font typeface="Baloo 2" charset="0"/>
      <p:regular r:id="rId11"/>
      <p:bold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>
        <p:scale>
          <a:sx n="99" d="100"/>
          <a:sy n="99" d="100"/>
        </p:scale>
        <p:origin x="-48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1770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0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A7268BB-C1B0-4A07-841E-B140DAEE97C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7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  <p:sldLayoutId id="214748368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7474" y="2029641"/>
            <a:ext cx="5535795" cy="1084217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Chào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mừng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em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vi-VN" sz="360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tiết</a:t>
            </a:r>
            <a:r>
              <a:rPr lang="en-US" altLang="vi-VN" sz="360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vi-VN" sz="360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Hoạt động trải nghiệm </a:t>
            </a:r>
            <a:r>
              <a:rPr lang="en-US" altLang="vi-VN" sz="3600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Lớp 2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3821" y="4798695"/>
            <a:ext cx="9428798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buClrTx/>
              <a:defRPr/>
            </a:pP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Bản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quyền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thuộc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về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: FB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Hương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Thảo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- https://www.facebook.com/huongthaoGADT/</a:t>
            </a:r>
            <a:endParaRPr 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1888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BBC7442D-17D8-457E-9DD3-10F95223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36" y="2279278"/>
            <a:ext cx="3951622" cy="1426500"/>
          </a:xfrm>
        </p:spPr>
        <p:txBody>
          <a:bodyPr/>
          <a:lstStyle/>
          <a:p>
            <a:r>
              <a:rPr lang="vi-VN" dirty="0"/>
              <a:t>Bài 22: Những vật dụng bảo vệ em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54358A4A-8847-481F-AEE8-340A8C7C7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val="19971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270E55-4C27-4031-8FBC-80B17028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257" y="1252719"/>
            <a:ext cx="7081284" cy="3485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F75857-7142-4FF3-970E-46269B51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9CD8D4-0D11-4BF7-B55C-0A5CF0656139}"/>
              </a:ext>
            </a:extLst>
          </p:cNvPr>
          <p:cNvSpPr txBox="1"/>
          <p:nvPr/>
        </p:nvSpPr>
        <p:spPr>
          <a:xfrm>
            <a:off x="1206044" y="193812"/>
            <a:ext cx="7666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Nghe hướng dẫn cách phòng tránh các dịch bệnh thông thường.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71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60BB4B-C1C6-4CBB-801E-3669789B156E}"/>
              </a:ext>
            </a:extLst>
          </p:cNvPr>
          <p:cNvSpPr txBox="1"/>
          <p:nvPr/>
        </p:nvSpPr>
        <p:spPr>
          <a:xfrm>
            <a:off x="1428963" y="579974"/>
            <a:ext cx="7614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sẻ cách sử dụng các vật dụng bảo vệ sức khỏe của em.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Kể tên các vật dụng.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Nêu công dụng và cách dùng các vật dụng đó.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E532C59-C545-415F-8D86-8B4E25A7E1C1}"/>
              </a:ext>
            </a:extLst>
          </p:cNvPr>
          <p:cNvGrpSpPr/>
          <p:nvPr/>
        </p:nvGrpSpPr>
        <p:grpSpPr>
          <a:xfrm>
            <a:off x="609699" y="227050"/>
            <a:ext cx="4908845" cy="917962"/>
            <a:chOff x="609699" y="227050"/>
            <a:chExt cx="4908845" cy="9179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AB1F049-D2F5-4DE5-A645-FC2593112B5C}"/>
                </a:ext>
              </a:extLst>
            </p:cNvPr>
            <p:cNvSpPr/>
            <p:nvPr/>
          </p:nvSpPr>
          <p:spPr>
            <a:xfrm>
              <a:off x="1428963" y="227050"/>
              <a:ext cx="40895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theo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đề</a:t>
              </a:r>
              <a:endParaRPr lang="vi-VN" sz="20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7669EA1-6F2F-4505-83EA-3EC779CB60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556" y="1484975"/>
            <a:ext cx="6928888" cy="33114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69C2B11-23CD-4400-817C-5467A0424D42}"/>
              </a:ext>
            </a:extLst>
          </p:cNvPr>
          <p:cNvSpPr/>
          <p:nvPr/>
        </p:nvSpPr>
        <p:spPr>
          <a:xfrm>
            <a:off x="671622" y="1646899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Khẩu trang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01B4E3D-762F-4CDE-8854-312B638B5361}"/>
              </a:ext>
            </a:extLst>
          </p:cNvPr>
          <p:cNvSpPr/>
          <p:nvPr/>
        </p:nvSpPr>
        <p:spPr>
          <a:xfrm>
            <a:off x="3823290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Xà phòng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A7BD97DE-4419-4D32-8C6B-0DE88C7C763D}"/>
              </a:ext>
            </a:extLst>
          </p:cNvPr>
          <p:cNvSpPr/>
          <p:nvPr/>
        </p:nvSpPr>
        <p:spPr>
          <a:xfrm>
            <a:off x="6974958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Nước muối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DD3BA45-9E8A-4C3E-A834-57F3B967288B}"/>
              </a:ext>
            </a:extLst>
          </p:cNvPr>
          <p:cNvSpPr/>
          <p:nvPr/>
        </p:nvSpPr>
        <p:spPr>
          <a:xfrm>
            <a:off x="671622" y="3179594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Mũ, nón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AA208C8-29FB-4E15-8640-0426AF9FD505}"/>
              </a:ext>
            </a:extLst>
          </p:cNvPr>
          <p:cNvSpPr/>
          <p:nvPr/>
        </p:nvSpPr>
        <p:spPr>
          <a:xfrm>
            <a:off x="3823290" y="3186027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Ô, áo mưa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9747525-6898-4195-9CF0-4609F47CFAFD}"/>
              </a:ext>
            </a:extLst>
          </p:cNvPr>
          <p:cNvSpPr/>
          <p:nvPr/>
        </p:nvSpPr>
        <p:spPr>
          <a:xfrm>
            <a:off x="6974958" y="3186027"/>
            <a:ext cx="1497420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Mũ bảo hiểm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149B5CA-FF25-4D8E-908F-895C6FA45C3F}"/>
              </a:ext>
            </a:extLst>
          </p:cNvPr>
          <p:cNvSpPr txBox="1"/>
          <p:nvPr/>
        </p:nvSpPr>
        <p:spPr>
          <a:xfrm>
            <a:off x="531010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Tránh lây lan vi khuẩn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BA7167D-72FA-4EF2-BD96-D1701A08221D}"/>
              </a:ext>
            </a:extLst>
          </p:cNvPr>
          <p:cNvSpPr txBox="1"/>
          <p:nvPr/>
        </p:nvSpPr>
        <p:spPr>
          <a:xfrm>
            <a:off x="4800293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Sát khuẩn, diệt khuẩn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DAC7A2A-C154-48E5-A8C8-4B4CC4A1D364}"/>
              </a:ext>
            </a:extLst>
          </p:cNvPr>
          <p:cNvSpPr txBox="1"/>
          <p:nvPr/>
        </p:nvSpPr>
        <p:spPr>
          <a:xfrm>
            <a:off x="671622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Tránh nắng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743FE07-7EFB-4038-B3EB-9D75334483A7}"/>
              </a:ext>
            </a:extLst>
          </p:cNvPr>
          <p:cNvSpPr txBox="1"/>
          <p:nvPr/>
        </p:nvSpPr>
        <p:spPr>
          <a:xfrm>
            <a:off x="3132980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Tránh mưa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C16A7A5-2A2C-4214-8F86-D33050B2A3E2}"/>
              </a:ext>
            </a:extLst>
          </p:cNvPr>
          <p:cNvSpPr txBox="1"/>
          <p:nvPr/>
        </p:nvSpPr>
        <p:spPr>
          <a:xfrm>
            <a:off x="5595529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Bảo vệ đầu</a:t>
            </a:r>
          </a:p>
        </p:txBody>
      </p:sp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 Thực hành sử dụng các vật dụng để bảo vệ mình.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54EFCD-0093-4119-980A-7DD2E63AAB63}"/>
              </a:ext>
            </a:extLst>
          </p:cNvPr>
          <p:cNvSpPr/>
          <p:nvPr/>
        </p:nvSpPr>
        <p:spPr>
          <a:xfrm>
            <a:off x="532719" y="631102"/>
            <a:ext cx="8311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Tập làm trong nhóm.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Thực hành trước lớp.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C92BF4-09A2-492E-A7C4-3AC59B1D6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865" y="1415801"/>
            <a:ext cx="8016949" cy="2607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C64EB2-BA91-4422-91BC-EFE3EADBE345}"/>
              </a:ext>
            </a:extLst>
          </p:cNvPr>
          <p:cNvSpPr txBox="1"/>
          <p:nvPr/>
        </p:nvSpPr>
        <p:spPr>
          <a:xfrm>
            <a:off x="77555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Đeo khẩu trang để tránh lây lan vi khuẩn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A48E364-ACB3-4C2A-B72B-6816DB605115}"/>
              </a:ext>
            </a:extLst>
          </p:cNvPr>
          <p:cNvSpPr txBox="1"/>
          <p:nvPr/>
        </p:nvSpPr>
        <p:spPr>
          <a:xfrm>
            <a:off x="277338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Rửa tay sát khuẩn thường xuyên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817E1A-A2CE-4C95-9371-0458CC8083BE}"/>
              </a:ext>
            </a:extLst>
          </p:cNvPr>
          <p:cNvSpPr txBox="1"/>
          <p:nvPr/>
        </p:nvSpPr>
        <p:spPr>
          <a:xfrm>
            <a:off x="477121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Nhỏ thuốc mũi để làm sạch đường hô hấp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C4BECD-1C91-427D-88C8-CE372A9915E8}"/>
              </a:ext>
            </a:extLst>
          </p:cNvPr>
          <p:cNvSpPr txBox="1"/>
          <p:nvPr/>
        </p:nvSpPr>
        <p:spPr>
          <a:xfrm>
            <a:off x="676904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Đội mũ bảo hiểm để bảo vệ vùng đầu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648179"/>
            <a:chOff x="488950" y="345721"/>
            <a:chExt cx="8166100" cy="16481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6250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F9BACBD-7E6D-47DD-90A1-D6EFC17CEBF7}"/>
                </a:ext>
              </a:extLst>
            </p:cNvPr>
            <p:cNvSpPr txBox="1"/>
            <p:nvPr/>
          </p:nvSpPr>
          <p:spPr>
            <a:xfrm>
              <a:off x="1250257" y="1052712"/>
              <a:ext cx="7169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Thường xuyên sử dụng các vật dụng để bảo vệ sức khỏe của em.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xmlns="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xmlns="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7DA783-2F09-4576-B458-0F34596A3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0256" y="1903345"/>
            <a:ext cx="6631394" cy="287132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4B49901-C736-4A54-A636-69ED6CE8C113}"/>
              </a:ext>
            </a:extLst>
          </p:cNvPr>
          <p:cNvGrpSpPr/>
          <p:nvPr/>
        </p:nvGrpSpPr>
        <p:grpSpPr>
          <a:xfrm>
            <a:off x="535828" y="218723"/>
            <a:ext cx="3220223" cy="1027221"/>
            <a:chOff x="535828" y="218723"/>
            <a:chExt cx="3220223" cy="10272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1B362B8-F93C-4D48-94BF-2E31F0B78BF0}"/>
                </a:ext>
              </a:extLst>
            </p:cNvPr>
            <p:cNvSpPr/>
            <p:nvPr/>
          </p:nvSpPr>
          <p:spPr>
            <a:xfrm>
              <a:off x="1594882" y="218723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10FDD5-782C-4979-9D02-E86211DC1FF7}"/>
              </a:ext>
            </a:extLst>
          </p:cNvPr>
          <p:cNvSpPr txBox="1"/>
          <p:nvPr/>
        </p:nvSpPr>
        <p:spPr>
          <a:xfrm>
            <a:off x="1594882" y="796573"/>
            <a:ext cx="732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Chia sẻ về việc sử dụng các vật dụng bảo vệ sức khỏe của em ở nhà.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B5C731-761E-4945-9F77-EFCAC21633A5}"/>
              </a:ext>
            </a:extLst>
          </p:cNvPr>
          <p:cNvSpPr txBox="1"/>
          <p:nvPr/>
        </p:nvSpPr>
        <p:spPr>
          <a:xfrm>
            <a:off x="1594881" y="1431081"/>
            <a:ext cx="6125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000" dirty="0"/>
              <a:t>Kể về những vật dụng em thường sử dụng</a:t>
            </a:r>
          </a:p>
          <a:p>
            <a:pPr marL="342900" indent="-342900" algn="just">
              <a:buFontTx/>
              <a:buChar char="-"/>
            </a:pPr>
            <a:r>
              <a:rPr lang="vi-VN" sz="2000" dirty="0"/>
              <a:t>Mô tả cách dùng các vật dụng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DCE19B-F971-4E20-B551-A7EA72FF0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881" y="2155687"/>
            <a:ext cx="6276138" cy="2278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22BA43-BD33-4425-8395-BFADB78D1FBA}"/>
              </a:ext>
            </a:extLst>
          </p:cNvPr>
          <p:cNvSpPr txBox="1"/>
          <p:nvPr/>
        </p:nvSpPr>
        <p:spPr>
          <a:xfrm>
            <a:off x="535828" y="2155687"/>
            <a:ext cx="1987454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Em dùng bàn chải để đánh răng. Bàn chải đánh răng giúp làm sạch răng, không để thức ăn bám lại làm sâu răng, hỏng lợi.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9346D0-3A5A-452E-A881-4F54A5991F6B}"/>
              </a:ext>
            </a:extLst>
          </p:cNvPr>
          <p:cNvSpPr txBox="1"/>
          <p:nvPr/>
        </p:nvSpPr>
        <p:spPr>
          <a:xfrm>
            <a:off x="7360669" y="2038603"/>
            <a:ext cx="1554731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Em dùng ô để che mưa. Ô giúp cho em không bị ướt người và các đồ dùng em mang theo.</a:t>
            </a:r>
          </a:p>
        </p:txBody>
      </p:sp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296</Words>
  <Application>Microsoft Office PowerPoint</Application>
  <PresentationFormat>On-screen Show (16:9)</PresentationFormat>
  <Paragraphs>36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Pangolin</vt:lpstr>
      <vt:lpstr>Baloo 2</vt:lpstr>
      <vt:lpstr>Calibri</vt:lpstr>
      <vt:lpstr>UTM Androgyne</vt:lpstr>
      <vt:lpstr>Arial-Rounded</vt:lpstr>
      <vt:lpstr>UTM Cookies</vt:lpstr>
      <vt:lpstr>English Vocabulary Workshop by Slidesgo</vt:lpstr>
      <vt:lpstr>Chào mừng các em đến với tiết Hoạt động trải nghiệm Lớp 2</vt:lpstr>
      <vt:lpstr>Bài 22: Những vật dụng bảo vệ 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AutoBVT</cp:lastModifiedBy>
  <cp:revision>50</cp:revision>
  <dcterms:modified xsi:type="dcterms:W3CDTF">2022-06-06T20:04:24Z</dcterms:modified>
</cp:coreProperties>
</file>