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88" r:id="rId5"/>
    <p:sldId id="290" r:id="rId6"/>
    <p:sldId id="310" r:id="rId7"/>
    <p:sldId id="313" r:id="rId8"/>
    <p:sldId id="300" r:id="rId9"/>
    <p:sldId id="321" r:id="rId10"/>
    <p:sldId id="322" r:id="rId11"/>
    <p:sldId id="32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19" r:id="rId20"/>
    <p:sldId id="320" r:id="rId21"/>
    <p:sldId id="315" r:id="rId22"/>
    <p:sldId id="318" r:id="rId23"/>
    <p:sldId id="312" r:id="rId24"/>
    <p:sldId id="317" r:id="rId25"/>
    <p:sldId id="311" r:id="rId26"/>
    <p:sldId id="330" r:id="rId2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3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11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-1069522" y="1992500"/>
            <a:ext cx="4128409" cy="31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5" y="1918540"/>
            <a:ext cx="3920806" cy="4580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903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 XỬ KHI ĐƯỢC NHẬN QUÀ NGÀY TẾT</a:t>
            </a:r>
            <a:endParaRPr lang="zh-CN" altLang="en-US" sz="4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177512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4" y="534346"/>
            <a:ext cx="4588086" cy="458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75"/>
                            </p:stCondLst>
                            <p:childTnLst>
                              <p:par>
                                <p:cTn id="4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5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25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625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625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25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 advClick="0" advTm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228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949433" y="6413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368532" y="14108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5414"/>
            <a:ext cx="6065452" cy="45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9" y="377935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40417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5" y="1237028"/>
            <a:ext cx="5053910" cy="41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2676544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189848"/>
            <a:ext cx="85530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tuổi,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" y="2527302"/>
            <a:ext cx="4769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2391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01834" y="37669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796" y="42901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81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 advClick="0" advTm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65201" y="185528"/>
            <a:ext cx="10794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099" y="1018756"/>
            <a:ext cx="10794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eaLnBrk="1" hangingPunct="1"/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291</Words>
  <Application>Microsoft Office PowerPoint</Application>
  <PresentationFormat>On-screen Show (16:9)</PresentationFormat>
  <Paragraphs>47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B06017. Nguyen Thi Thuy Ha</cp:lastModifiedBy>
  <cp:revision>59</cp:revision>
  <dcterms:created xsi:type="dcterms:W3CDTF">2017-03-04T06:55:50Z</dcterms:created>
  <dcterms:modified xsi:type="dcterms:W3CDTF">2022-02-18T15:22:03Z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