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6"/>
  </p:notesMasterIdLst>
  <p:sldIdLst>
    <p:sldId id="256" r:id="rId2"/>
    <p:sldId id="257" r:id="rId3"/>
    <p:sldId id="258" r:id="rId4"/>
    <p:sldId id="267" r:id="rId5"/>
    <p:sldId id="260" r:id="rId6"/>
    <p:sldId id="264" r:id="rId7"/>
    <p:sldId id="261" r:id="rId8"/>
    <p:sldId id="290" r:id="rId9"/>
    <p:sldId id="263" r:id="rId10"/>
    <p:sldId id="262" r:id="rId11"/>
    <p:sldId id="291" r:id="rId12"/>
    <p:sldId id="292" r:id="rId13"/>
    <p:sldId id="268" r:id="rId14"/>
    <p:sldId id="289" r:id="rId15"/>
  </p:sldIdLst>
  <p:sldSz cx="9144000" cy="5143500" type="screen16x9"/>
  <p:notesSz cx="6858000" cy="9144000"/>
  <p:embeddedFontLst>
    <p:embeddedFont>
      <p:font typeface="Alata" charset="0"/>
      <p:regular r:id="rId17"/>
    </p:embeddedFont>
    <p:embeddedFont>
      <p:font typeface="Verdana" pitchFamily="34" charset="0"/>
      <p:regular r:id="rId18"/>
      <p:bold r:id="rId19"/>
      <p:italic r:id="rId20"/>
      <p:boldItalic r:id="rId21"/>
    </p:embeddedFont>
    <p:embeddedFont>
      <p:font typeface="Aachen" pitchFamily="18" charset="0"/>
      <p:bold r:id="rId22"/>
    </p:embeddedFont>
    <p:embeddedFont>
      <p:font typeface="Luckiest Guy" charset="0"/>
      <p:regular r:id="rId23"/>
    </p:embeddedFont>
    <p:embeddedFont>
      <p:font typeface="Montserrat" charset="0"/>
      <p:regular r:id="rId24"/>
      <p:bold r:id="rId25"/>
      <p:italic r:id="rId26"/>
      <p:boldItalic r:id="rId27"/>
    </p:embeddedFont>
    <p:embeddedFont>
      <p:font typeface="Lithograph" pitchFamily="18" charset="0"/>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29EB9D4-6B09-4A57-B612-E8A62EBA8961}">
  <a:tblStyle styleId="{629EB9D4-6B09-4A57-B612-E8A62EBA89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02" autoAdjust="0"/>
  </p:normalViewPr>
  <p:slideViewPr>
    <p:cSldViewPr>
      <p:cViewPr>
        <p:scale>
          <a:sx n="70" d="100"/>
          <a:sy n="70" d="100"/>
        </p:scale>
        <p:origin x="-1156" y="-336"/>
      </p:cViewPr>
      <p:guideLst>
        <p:guide orient="horz" pos="1620"/>
        <p:guide pos="2880"/>
      </p:guideLst>
    </p:cSldViewPr>
  </p:slideViewPr>
  <p:outlineViewPr>
    <p:cViewPr>
      <p:scale>
        <a:sx n="33" d="100"/>
        <a:sy n="33" d="100"/>
      </p:scale>
      <p:origin x="0" y="22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436530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112904f8b8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112904f8b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111d21fe14f_0_45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111d21fe14f_0_45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8"/>
        <p:cNvGrpSpPr/>
        <p:nvPr/>
      </p:nvGrpSpPr>
      <p:grpSpPr>
        <a:xfrm>
          <a:off x="0" y="0"/>
          <a:ext cx="0" cy="0"/>
          <a:chOff x="0" y="0"/>
          <a:chExt cx="0" cy="0"/>
        </a:xfrm>
      </p:grpSpPr>
      <p:sp>
        <p:nvSpPr>
          <p:cNvPr id="6399" name="Google Shape;6399;g111d21fe14f_0_3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0" name="Google Shape;6400;g111d21fe14f_0_3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112904f8b8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8" name="Google Shape;3058;g112904f8b8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111d21fe14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g111d21fe14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111d21fe14f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111d21fe14f_0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111d21fe14f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111d21fe14f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0"/>
        <p:cNvGrpSpPr/>
        <p:nvPr/>
      </p:nvGrpSpPr>
      <p:grpSpPr>
        <a:xfrm>
          <a:off x="0" y="0"/>
          <a:ext cx="0" cy="0"/>
          <a:chOff x="0" y="0"/>
          <a:chExt cx="0" cy="0"/>
        </a:xfrm>
      </p:grpSpPr>
      <p:sp>
        <p:nvSpPr>
          <p:cNvPr id="3951" name="Google Shape;3951;g111d21fe14f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2" name="Google Shape;3952;g111d21fe14f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2"/>
        <p:cNvGrpSpPr/>
        <p:nvPr/>
      </p:nvGrpSpPr>
      <p:grpSpPr>
        <a:xfrm>
          <a:off x="0" y="0"/>
          <a:ext cx="0" cy="0"/>
          <a:chOff x="0" y="0"/>
          <a:chExt cx="0" cy="0"/>
        </a:xfrm>
      </p:grpSpPr>
      <p:sp>
        <p:nvSpPr>
          <p:cNvPr id="3363" name="Google Shape;3363;g112904f8b81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4" name="Google Shape;3364;g112904f8b81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112904f8b81_0_2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112904f8b81_0_2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7"/>
        <p:cNvGrpSpPr/>
        <p:nvPr/>
      </p:nvGrpSpPr>
      <p:grpSpPr>
        <a:xfrm>
          <a:off x="0" y="0"/>
          <a:ext cx="0" cy="0"/>
          <a:chOff x="0" y="0"/>
          <a:chExt cx="0" cy="0"/>
        </a:xfrm>
      </p:grpSpPr>
      <p:sp>
        <p:nvSpPr>
          <p:cNvPr id="3848" name="Google Shape;3848;g112904f8b81_0_3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9" name="Google Shape;3849;g112904f8b81_0_3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2" y="-411"/>
            <a:ext cx="9143872" cy="5144320"/>
            <a:chOff x="238125" y="846625"/>
            <a:chExt cx="7143650" cy="4019000"/>
          </a:xfrm>
        </p:grpSpPr>
        <p:sp>
          <p:nvSpPr>
            <p:cNvPr id="10" name="Google Shape;10;p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flipH="1">
            <a:off x="1483500" y="1122122"/>
            <a:ext cx="6177000" cy="21738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txBox="1">
            <a:spLocks noGrp="1"/>
          </p:cNvSpPr>
          <p:nvPr>
            <p:ph type="ctrTitle"/>
          </p:nvPr>
        </p:nvSpPr>
        <p:spPr>
          <a:xfrm>
            <a:off x="1931788" y="1406709"/>
            <a:ext cx="5280300" cy="160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1" name="Google Shape;91;p2"/>
          <p:cNvSpPr txBox="1">
            <a:spLocks noGrp="1"/>
          </p:cNvSpPr>
          <p:nvPr>
            <p:ph type="subTitle" idx="1"/>
          </p:nvPr>
        </p:nvSpPr>
        <p:spPr>
          <a:xfrm>
            <a:off x="1483525" y="3464975"/>
            <a:ext cx="6177000" cy="452700"/>
          </a:xfrm>
          <a:prstGeom prst="rect">
            <a:avLst/>
          </a:prstGeom>
          <a:solidFill>
            <a:schemeClr val="lt1"/>
          </a:solidFill>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2" name="Google Shape;92;p2"/>
          <p:cNvSpPr/>
          <p:nvPr/>
        </p:nvSpPr>
        <p:spPr>
          <a:xfrm>
            <a:off x="5172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691"/>
        <p:cNvGrpSpPr/>
        <p:nvPr/>
      </p:nvGrpSpPr>
      <p:grpSpPr>
        <a:xfrm>
          <a:off x="0" y="0"/>
          <a:ext cx="0" cy="0"/>
          <a:chOff x="0" y="0"/>
          <a:chExt cx="0" cy="0"/>
        </a:xfrm>
      </p:grpSpPr>
      <p:grpSp>
        <p:nvGrpSpPr>
          <p:cNvPr id="1692" name="Google Shape;1692;p22"/>
          <p:cNvGrpSpPr/>
          <p:nvPr/>
        </p:nvGrpSpPr>
        <p:grpSpPr>
          <a:xfrm>
            <a:off x="-92" y="-411"/>
            <a:ext cx="9143872" cy="5144320"/>
            <a:chOff x="238125" y="846625"/>
            <a:chExt cx="7143650" cy="4019000"/>
          </a:xfrm>
        </p:grpSpPr>
        <p:sp>
          <p:nvSpPr>
            <p:cNvPr id="1693" name="Google Shape;1693;p22"/>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2"/>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2"/>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2"/>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2"/>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2"/>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2"/>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2"/>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2"/>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2"/>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2"/>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2"/>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2"/>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2"/>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2"/>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2"/>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2"/>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2"/>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2"/>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2"/>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2"/>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2"/>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2"/>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2"/>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2"/>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2"/>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2"/>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2"/>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2"/>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2"/>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2"/>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2"/>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2"/>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2"/>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2"/>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2"/>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2"/>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2"/>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2"/>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2"/>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2"/>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2"/>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2"/>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2"/>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2"/>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2"/>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2"/>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2"/>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2"/>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2"/>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2"/>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2"/>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2"/>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22"/>
          <p:cNvSpPr/>
          <p:nvPr/>
        </p:nvSpPr>
        <p:spPr>
          <a:xfrm>
            <a:off x="1483525" y="1122125"/>
            <a:ext cx="6177000" cy="27957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2"/>
          <p:cNvSpPr txBox="1">
            <a:spLocks noGrp="1"/>
          </p:cNvSpPr>
          <p:nvPr>
            <p:ph type="title"/>
          </p:nvPr>
        </p:nvSpPr>
        <p:spPr>
          <a:xfrm>
            <a:off x="2382800" y="1715900"/>
            <a:ext cx="4378500" cy="70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74" name="Google Shape;1774;p22"/>
          <p:cNvSpPr txBox="1">
            <a:spLocks noGrp="1"/>
          </p:cNvSpPr>
          <p:nvPr>
            <p:ph type="subTitle" idx="1"/>
          </p:nvPr>
        </p:nvSpPr>
        <p:spPr>
          <a:xfrm>
            <a:off x="2382800" y="2423500"/>
            <a:ext cx="4378500" cy="10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75" name="Google Shape;1775;p22"/>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2"/>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2"/>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2"/>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2"/>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2"/>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2"/>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2"/>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2"/>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962"/>
        <p:cNvGrpSpPr/>
        <p:nvPr/>
      </p:nvGrpSpPr>
      <p:grpSpPr>
        <a:xfrm>
          <a:off x="0" y="0"/>
          <a:ext cx="0" cy="0"/>
          <a:chOff x="0" y="0"/>
          <a:chExt cx="0" cy="0"/>
        </a:xfrm>
      </p:grpSpPr>
      <p:grpSp>
        <p:nvGrpSpPr>
          <p:cNvPr id="1963" name="Google Shape;1963;p25"/>
          <p:cNvGrpSpPr/>
          <p:nvPr/>
        </p:nvGrpSpPr>
        <p:grpSpPr>
          <a:xfrm>
            <a:off x="-92" y="-411"/>
            <a:ext cx="9143872" cy="5144320"/>
            <a:chOff x="238125" y="846625"/>
            <a:chExt cx="7143650" cy="4019000"/>
          </a:xfrm>
        </p:grpSpPr>
        <p:sp>
          <p:nvSpPr>
            <p:cNvPr id="1964" name="Google Shape;1964;p2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3" name="Google Shape;2043;p25"/>
          <p:cNvSpPr/>
          <p:nvPr/>
        </p:nvSpPr>
        <p:spPr>
          <a:xfrm flipH="1">
            <a:off x="727800" y="1122125"/>
            <a:ext cx="7688400" cy="27954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5"/>
          <p:cNvSpPr txBox="1">
            <a:spLocks noGrp="1"/>
          </p:cNvSpPr>
          <p:nvPr>
            <p:ph type="subTitle" idx="1"/>
          </p:nvPr>
        </p:nvSpPr>
        <p:spPr>
          <a:xfrm>
            <a:off x="1532875" y="2432738"/>
            <a:ext cx="2484000" cy="1056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45" name="Google Shape;2045;p25"/>
          <p:cNvSpPr txBox="1">
            <a:spLocks noGrp="1"/>
          </p:cNvSpPr>
          <p:nvPr>
            <p:ph type="title"/>
          </p:nvPr>
        </p:nvSpPr>
        <p:spPr>
          <a:xfrm>
            <a:off x="1990825" y="1653862"/>
            <a:ext cx="1567800" cy="7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2046" name="Google Shape;2046;p25"/>
          <p:cNvSpPr/>
          <p:nvPr/>
        </p:nvSpPr>
        <p:spPr>
          <a:xfrm flipH="1">
            <a:off x="8299960" y="43041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5"/>
          <p:cNvSpPr/>
          <p:nvPr/>
        </p:nvSpPr>
        <p:spPr>
          <a:xfrm flipH="1">
            <a:off x="402301" y="4069458"/>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5"/>
          <p:cNvSpPr/>
          <p:nvPr/>
        </p:nvSpPr>
        <p:spPr>
          <a:xfrm>
            <a:off x="319712" y="633722"/>
            <a:ext cx="232475" cy="22808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5"/>
          <p:cNvSpPr/>
          <p:nvPr/>
        </p:nvSpPr>
        <p:spPr>
          <a:xfrm>
            <a:off x="1721047" y="2521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5"/>
          <p:cNvSpPr/>
          <p:nvPr/>
        </p:nvSpPr>
        <p:spPr>
          <a:xfrm flipH="1">
            <a:off x="8427524" y="5224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rground">
  <p:cSld name="CUSTOM_8">
    <p:spTree>
      <p:nvGrpSpPr>
        <p:cNvPr id="1" name="Shape 2317"/>
        <p:cNvGrpSpPr/>
        <p:nvPr/>
      </p:nvGrpSpPr>
      <p:grpSpPr>
        <a:xfrm>
          <a:off x="0" y="0"/>
          <a:ext cx="0" cy="0"/>
          <a:chOff x="0" y="0"/>
          <a:chExt cx="0" cy="0"/>
        </a:xfrm>
      </p:grpSpPr>
      <p:grpSp>
        <p:nvGrpSpPr>
          <p:cNvPr id="2318" name="Google Shape;2318;p29"/>
          <p:cNvGrpSpPr/>
          <p:nvPr/>
        </p:nvGrpSpPr>
        <p:grpSpPr>
          <a:xfrm>
            <a:off x="-92" y="-411"/>
            <a:ext cx="9143872" cy="5144320"/>
            <a:chOff x="238125" y="846625"/>
            <a:chExt cx="7143650" cy="4019000"/>
          </a:xfrm>
        </p:grpSpPr>
        <p:sp>
          <p:nvSpPr>
            <p:cNvPr id="2319" name="Google Shape;2319;p2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rground 1">
  <p:cSld name="CUSTOM_8_1">
    <p:spTree>
      <p:nvGrpSpPr>
        <p:cNvPr id="1" name="Shape 2398"/>
        <p:cNvGrpSpPr/>
        <p:nvPr/>
      </p:nvGrpSpPr>
      <p:grpSpPr>
        <a:xfrm>
          <a:off x="0" y="0"/>
          <a:ext cx="0" cy="0"/>
          <a:chOff x="0" y="0"/>
          <a:chExt cx="0" cy="0"/>
        </a:xfrm>
      </p:grpSpPr>
      <p:grpSp>
        <p:nvGrpSpPr>
          <p:cNvPr id="2399" name="Google Shape;2399;p30"/>
          <p:cNvGrpSpPr/>
          <p:nvPr/>
        </p:nvGrpSpPr>
        <p:grpSpPr>
          <a:xfrm>
            <a:off x="-92" y="-411"/>
            <a:ext cx="9143872" cy="5144320"/>
            <a:chOff x="238125" y="846625"/>
            <a:chExt cx="7143650" cy="4019000"/>
          </a:xfrm>
        </p:grpSpPr>
        <p:sp>
          <p:nvSpPr>
            <p:cNvPr id="2400" name="Google Shape;2400;p30"/>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0"/>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0"/>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9" name="Google Shape;2479;p30"/>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6786993" y="44741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9" name="Google Shape;2489;p30"/>
          <p:cNvGrpSpPr/>
          <p:nvPr/>
        </p:nvGrpSpPr>
        <p:grpSpPr>
          <a:xfrm>
            <a:off x="325767" y="345185"/>
            <a:ext cx="1968007" cy="1253329"/>
            <a:chOff x="325767" y="345185"/>
            <a:chExt cx="1968007" cy="1253329"/>
          </a:xfrm>
        </p:grpSpPr>
        <p:grpSp>
          <p:nvGrpSpPr>
            <p:cNvPr id="2490" name="Google Shape;2490;p30"/>
            <p:cNvGrpSpPr/>
            <p:nvPr/>
          </p:nvGrpSpPr>
          <p:grpSpPr>
            <a:xfrm>
              <a:off x="383163" y="397362"/>
              <a:ext cx="1910610" cy="1201152"/>
              <a:chOff x="724204" y="612713"/>
              <a:chExt cx="1360833" cy="855582"/>
            </a:xfrm>
          </p:grpSpPr>
          <p:sp>
            <p:nvSpPr>
              <p:cNvPr id="2491" name="Google Shape;2491;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3" name="Google Shape;2503;p30"/>
            <p:cNvGrpSpPr/>
            <p:nvPr/>
          </p:nvGrpSpPr>
          <p:grpSpPr>
            <a:xfrm>
              <a:off x="325767" y="345185"/>
              <a:ext cx="1910610" cy="1201152"/>
              <a:chOff x="724204" y="612713"/>
              <a:chExt cx="1360833" cy="855582"/>
            </a:xfrm>
          </p:grpSpPr>
          <p:sp>
            <p:nvSpPr>
              <p:cNvPr id="2504" name="Google Shape;2504;p30"/>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20AA3D85-7D76-40B9-8E2B-1B334BE6CB81}" type="slidenum">
              <a:rPr lang="en-US" altLang="en-US"/>
              <a:pPr>
                <a:defRPr/>
              </a:pPr>
              <a:t>‹#›</a:t>
            </a:fld>
            <a:endParaRPr lang="en-US" altLang="en-US"/>
          </a:p>
        </p:txBody>
      </p:sp>
    </p:spTree>
    <p:extLst>
      <p:ext uri="{BB962C8B-B14F-4D97-AF65-F5344CB8AC3E}">
        <p14:creationId xmlns:p14="http://schemas.microsoft.com/office/powerpoint/2010/main" val="213676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grpSp>
        <p:nvGrpSpPr>
          <p:cNvPr id="102" name="Google Shape;102;p3"/>
          <p:cNvGrpSpPr/>
          <p:nvPr/>
        </p:nvGrpSpPr>
        <p:grpSpPr>
          <a:xfrm>
            <a:off x="-92" y="-411"/>
            <a:ext cx="9143872" cy="5144320"/>
            <a:chOff x="238125" y="846625"/>
            <a:chExt cx="7143650" cy="4019000"/>
          </a:xfrm>
        </p:grpSpPr>
        <p:sp>
          <p:nvSpPr>
            <p:cNvPr id="103" name="Google Shape;103;p3"/>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flipH="1">
            <a:off x="1483475" y="1264000"/>
            <a:ext cx="6177000" cy="28062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txBox="1">
            <a:spLocks noGrp="1"/>
          </p:cNvSpPr>
          <p:nvPr>
            <p:ph type="title"/>
          </p:nvPr>
        </p:nvSpPr>
        <p:spPr>
          <a:xfrm>
            <a:off x="2789275" y="1975950"/>
            <a:ext cx="3565500" cy="119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4" name="Google Shape;184;p3"/>
          <p:cNvSpPr txBox="1">
            <a:spLocks noGrp="1"/>
          </p:cNvSpPr>
          <p:nvPr>
            <p:ph type="subTitle" idx="1"/>
          </p:nvPr>
        </p:nvSpPr>
        <p:spPr>
          <a:xfrm>
            <a:off x="2439450" y="3373273"/>
            <a:ext cx="4265100" cy="45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 name="Google Shape;185;p3"/>
          <p:cNvSpPr txBox="1">
            <a:spLocks noGrp="1"/>
          </p:cNvSpPr>
          <p:nvPr>
            <p:ph type="title" idx="2" hasCustomPrompt="1"/>
          </p:nvPr>
        </p:nvSpPr>
        <p:spPr>
          <a:xfrm>
            <a:off x="4020600" y="888181"/>
            <a:ext cx="1102800" cy="6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Luckiest Guy"/>
              <a:buNone/>
              <a:defRPr sz="4000">
                <a:solidFill>
                  <a:schemeClr val="dk1"/>
                </a:solidFill>
                <a:latin typeface="Luckiest Guy"/>
                <a:ea typeface="Luckiest Guy"/>
                <a:cs typeface="Luckiest Guy"/>
                <a:sym typeface="Luckiest Guy"/>
              </a:defRPr>
            </a:lvl1pPr>
            <a:lvl2pPr lvl="1" algn="ctr" rtl="0">
              <a:spcBef>
                <a:spcPts val="0"/>
              </a:spcBef>
              <a:spcAft>
                <a:spcPts val="0"/>
              </a:spcAft>
              <a:buSzPts val="2000"/>
              <a:buFont typeface="Luckiest Guy"/>
              <a:buNone/>
              <a:defRPr sz="2000" b="1">
                <a:latin typeface="Luckiest Guy"/>
                <a:ea typeface="Luckiest Guy"/>
                <a:cs typeface="Luckiest Guy"/>
                <a:sym typeface="Luckiest Guy"/>
              </a:defRPr>
            </a:lvl2pPr>
            <a:lvl3pPr lvl="2" algn="ctr" rtl="0">
              <a:spcBef>
                <a:spcPts val="0"/>
              </a:spcBef>
              <a:spcAft>
                <a:spcPts val="0"/>
              </a:spcAft>
              <a:buSzPts val="2000"/>
              <a:buFont typeface="Luckiest Guy"/>
              <a:buNone/>
              <a:defRPr sz="2000" b="1">
                <a:latin typeface="Luckiest Guy"/>
                <a:ea typeface="Luckiest Guy"/>
                <a:cs typeface="Luckiest Guy"/>
                <a:sym typeface="Luckiest Guy"/>
              </a:defRPr>
            </a:lvl3pPr>
            <a:lvl4pPr lvl="3" algn="ctr" rtl="0">
              <a:spcBef>
                <a:spcPts val="0"/>
              </a:spcBef>
              <a:spcAft>
                <a:spcPts val="0"/>
              </a:spcAft>
              <a:buSzPts val="2000"/>
              <a:buFont typeface="Luckiest Guy"/>
              <a:buNone/>
              <a:defRPr sz="2000" b="1">
                <a:latin typeface="Luckiest Guy"/>
                <a:ea typeface="Luckiest Guy"/>
                <a:cs typeface="Luckiest Guy"/>
                <a:sym typeface="Luckiest Guy"/>
              </a:defRPr>
            </a:lvl4pPr>
            <a:lvl5pPr lvl="4" algn="ctr" rtl="0">
              <a:spcBef>
                <a:spcPts val="0"/>
              </a:spcBef>
              <a:spcAft>
                <a:spcPts val="0"/>
              </a:spcAft>
              <a:buSzPts val="2000"/>
              <a:buFont typeface="Luckiest Guy"/>
              <a:buNone/>
              <a:defRPr sz="2000" b="1">
                <a:latin typeface="Luckiest Guy"/>
                <a:ea typeface="Luckiest Guy"/>
                <a:cs typeface="Luckiest Guy"/>
                <a:sym typeface="Luckiest Guy"/>
              </a:defRPr>
            </a:lvl5pPr>
            <a:lvl6pPr lvl="5" algn="ctr" rtl="0">
              <a:spcBef>
                <a:spcPts val="0"/>
              </a:spcBef>
              <a:spcAft>
                <a:spcPts val="0"/>
              </a:spcAft>
              <a:buSzPts val="2000"/>
              <a:buFont typeface="Luckiest Guy"/>
              <a:buNone/>
              <a:defRPr sz="2000" b="1">
                <a:latin typeface="Luckiest Guy"/>
                <a:ea typeface="Luckiest Guy"/>
                <a:cs typeface="Luckiest Guy"/>
                <a:sym typeface="Luckiest Guy"/>
              </a:defRPr>
            </a:lvl6pPr>
            <a:lvl7pPr lvl="6" algn="ctr" rtl="0">
              <a:spcBef>
                <a:spcPts val="0"/>
              </a:spcBef>
              <a:spcAft>
                <a:spcPts val="0"/>
              </a:spcAft>
              <a:buSzPts val="2000"/>
              <a:buFont typeface="Luckiest Guy"/>
              <a:buNone/>
              <a:defRPr sz="2000" b="1">
                <a:latin typeface="Luckiest Guy"/>
                <a:ea typeface="Luckiest Guy"/>
                <a:cs typeface="Luckiest Guy"/>
                <a:sym typeface="Luckiest Guy"/>
              </a:defRPr>
            </a:lvl7pPr>
            <a:lvl8pPr lvl="7" algn="ctr" rtl="0">
              <a:spcBef>
                <a:spcPts val="0"/>
              </a:spcBef>
              <a:spcAft>
                <a:spcPts val="0"/>
              </a:spcAft>
              <a:buSzPts val="2000"/>
              <a:buFont typeface="Luckiest Guy"/>
              <a:buNone/>
              <a:defRPr sz="2000" b="1">
                <a:latin typeface="Luckiest Guy"/>
                <a:ea typeface="Luckiest Guy"/>
                <a:cs typeface="Luckiest Guy"/>
                <a:sym typeface="Luckiest Guy"/>
              </a:defRPr>
            </a:lvl8pPr>
            <a:lvl9pPr lvl="8" algn="ctr" rtl="0">
              <a:spcBef>
                <a:spcPts val="0"/>
              </a:spcBef>
              <a:spcAft>
                <a:spcPts val="0"/>
              </a:spcAft>
              <a:buSzPts val="2000"/>
              <a:buFont typeface="Luckiest Guy"/>
              <a:buNone/>
              <a:defRPr sz="2000" b="1">
                <a:latin typeface="Luckiest Guy"/>
                <a:ea typeface="Luckiest Guy"/>
                <a:cs typeface="Luckiest Guy"/>
                <a:sym typeface="Luckiest Guy"/>
              </a:defRPr>
            </a:lvl9pPr>
          </a:lstStyle>
          <a:p>
            <a:r>
              <a:t>xx%</a:t>
            </a:r>
          </a:p>
        </p:txBody>
      </p:sp>
      <p:sp>
        <p:nvSpPr>
          <p:cNvPr id="186" name="Google Shape;186;p3"/>
          <p:cNvSpPr/>
          <p:nvPr/>
        </p:nvSpPr>
        <p:spPr>
          <a:xfrm>
            <a:off x="319712" y="633722"/>
            <a:ext cx="232475" cy="22808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721047" y="2521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flipH="1">
            <a:off x="8427524" y="5224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flipH="1">
            <a:off x="8427524" y="5224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flipH="1">
            <a:off x="8299960" y="44005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19712" y="633722"/>
            <a:ext cx="232475" cy="228089"/>
          </a:xfrm>
          <a:custGeom>
            <a:avLst/>
            <a:gdLst/>
            <a:ahLst/>
            <a:cxnLst/>
            <a:rect l="l" t="t" r="r" b="b"/>
            <a:pathLst>
              <a:path w="8322" h="8165" extrusionOk="0">
                <a:moveTo>
                  <a:pt x="4161" y="0"/>
                </a:moveTo>
                <a:cubicBezTo>
                  <a:pt x="3998" y="0"/>
                  <a:pt x="3836" y="94"/>
                  <a:pt x="3760" y="282"/>
                </a:cubicBezTo>
                <a:lnTo>
                  <a:pt x="2833" y="2488"/>
                </a:lnTo>
                <a:cubicBezTo>
                  <a:pt x="2783" y="2588"/>
                  <a:pt x="2708" y="2663"/>
                  <a:pt x="2582" y="2713"/>
                </a:cubicBezTo>
                <a:lnTo>
                  <a:pt x="352" y="3665"/>
                </a:lnTo>
                <a:cubicBezTo>
                  <a:pt x="1" y="3816"/>
                  <a:pt x="1" y="4317"/>
                  <a:pt x="352" y="4467"/>
                </a:cubicBezTo>
                <a:lnTo>
                  <a:pt x="2557" y="5395"/>
                </a:lnTo>
                <a:cubicBezTo>
                  <a:pt x="2658" y="5445"/>
                  <a:pt x="2733" y="5545"/>
                  <a:pt x="2783" y="5645"/>
                </a:cubicBezTo>
                <a:lnTo>
                  <a:pt x="3735" y="7901"/>
                </a:lnTo>
                <a:cubicBezTo>
                  <a:pt x="3810" y="8077"/>
                  <a:pt x="3973" y="8164"/>
                  <a:pt x="4136" y="8164"/>
                </a:cubicBezTo>
                <a:cubicBezTo>
                  <a:pt x="4299" y="8164"/>
                  <a:pt x="4462" y="8077"/>
                  <a:pt x="4537" y="7901"/>
                </a:cubicBezTo>
                <a:lnTo>
                  <a:pt x="5490" y="5671"/>
                </a:lnTo>
                <a:cubicBezTo>
                  <a:pt x="5515" y="5570"/>
                  <a:pt x="5615" y="5495"/>
                  <a:pt x="5715" y="5445"/>
                </a:cubicBezTo>
                <a:lnTo>
                  <a:pt x="7971" y="4493"/>
                </a:lnTo>
                <a:cubicBezTo>
                  <a:pt x="8322" y="4342"/>
                  <a:pt x="8322" y="3841"/>
                  <a:pt x="7971" y="3691"/>
                </a:cubicBezTo>
                <a:lnTo>
                  <a:pt x="5765" y="2763"/>
                </a:lnTo>
                <a:cubicBezTo>
                  <a:pt x="5640" y="2713"/>
                  <a:pt x="5565" y="2638"/>
                  <a:pt x="5515" y="2513"/>
                </a:cubicBezTo>
                <a:lnTo>
                  <a:pt x="4562" y="282"/>
                </a:lnTo>
                <a:cubicBezTo>
                  <a:pt x="4487" y="94"/>
                  <a:pt x="4324" y="0"/>
                  <a:pt x="4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721047" y="252153"/>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7772935" y="4587872"/>
            <a:ext cx="122381" cy="119801"/>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4"/>
        <p:cNvGrpSpPr/>
        <p:nvPr/>
      </p:nvGrpSpPr>
      <p:grpSpPr>
        <a:xfrm>
          <a:off x="0" y="0"/>
          <a:ext cx="0" cy="0"/>
          <a:chOff x="0" y="0"/>
          <a:chExt cx="0" cy="0"/>
        </a:xfrm>
      </p:grpSpPr>
      <p:grpSp>
        <p:nvGrpSpPr>
          <p:cNvPr id="195" name="Google Shape;195;p4"/>
          <p:cNvGrpSpPr/>
          <p:nvPr/>
        </p:nvGrpSpPr>
        <p:grpSpPr>
          <a:xfrm>
            <a:off x="-92" y="-411"/>
            <a:ext cx="9143872" cy="5144320"/>
            <a:chOff x="238125" y="846625"/>
            <a:chExt cx="7143650" cy="4019000"/>
          </a:xfrm>
        </p:grpSpPr>
        <p:sp>
          <p:nvSpPr>
            <p:cNvPr id="196" name="Google Shape;196;p4"/>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4"/>
          <p:cNvSpPr/>
          <p:nvPr/>
        </p:nvSpPr>
        <p:spPr>
          <a:xfrm flipH="1">
            <a:off x="483626" y="1131275"/>
            <a:ext cx="8162400" cy="34704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rot="10800000" flipH="1">
            <a:off x="495069" y="540050"/>
            <a:ext cx="8165100" cy="406500"/>
          </a:xfrm>
          <a:prstGeom prst="trapezoid">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txBox="1">
            <a:spLocks noGrp="1"/>
          </p:cNvSpPr>
          <p:nvPr>
            <p:ph type="title"/>
          </p:nvPr>
        </p:nvSpPr>
        <p:spPr>
          <a:xfrm>
            <a:off x="897560" y="540000"/>
            <a:ext cx="7384200" cy="42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atin typeface="Luckiest Guy"/>
                <a:ea typeface="Luckiest Guy"/>
                <a:cs typeface="Luckiest Guy"/>
                <a:sym typeface="Luckiest Gu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8" name="Google Shape;278;p4"/>
          <p:cNvSpPr txBox="1">
            <a:spLocks noGrp="1"/>
          </p:cNvSpPr>
          <p:nvPr>
            <p:ph type="body" idx="1"/>
          </p:nvPr>
        </p:nvSpPr>
        <p:spPr>
          <a:xfrm>
            <a:off x="720000" y="1193225"/>
            <a:ext cx="7704000" cy="3408600"/>
          </a:xfrm>
          <a:prstGeom prst="rect">
            <a:avLst/>
          </a:prstGeom>
        </p:spPr>
        <p:txBody>
          <a:bodyPr spcFirstLastPara="1" wrap="square" lIns="91425" tIns="91425" rIns="91425" bIns="91425" anchor="t" anchorCtr="0">
            <a:normAutofit/>
          </a:bodyPr>
          <a:lstStyle>
            <a:lvl1pPr marL="457200" lvl="0" indent="-298450">
              <a:lnSpc>
                <a:spcPct val="100000"/>
              </a:lnSpc>
              <a:spcBef>
                <a:spcPts val="0"/>
              </a:spcBef>
              <a:spcAft>
                <a:spcPts val="0"/>
              </a:spcAft>
              <a:buClr>
                <a:schemeClr val="accent4"/>
              </a:buClr>
              <a:buSzPts val="1100"/>
              <a:buFont typeface="Luckiest Guy"/>
              <a:buAutoNum type="arabicPeriod"/>
              <a:defRPr sz="1125">
                <a:latin typeface="Alata"/>
                <a:ea typeface="Alata"/>
                <a:cs typeface="Alata"/>
                <a:sym typeface="Alata"/>
              </a:defRPr>
            </a:lvl1pPr>
            <a:lvl2pPr marL="914400" lvl="1" indent="-284162">
              <a:spcBef>
                <a:spcPts val="0"/>
              </a:spcBef>
              <a:spcAft>
                <a:spcPts val="0"/>
              </a:spcAft>
              <a:buSzPts val="875"/>
              <a:buAutoNum type="alphaLcPeriod"/>
              <a:defRPr/>
            </a:lvl2pPr>
            <a:lvl3pPr marL="1371600" lvl="2" indent="-284162">
              <a:spcBef>
                <a:spcPts val="0"/>
              </a:spcBef>
              <a:spcAft>
                <a:spcPts val="0"/>
              </a:spcAft>
              <a:buSzPts val="875"/>
              <a:buAutoNum type="romanLcPeriod"/>
              <a:defRPr/>
            </a:lvl3pPr>
            <a:lvl4pPr marL="1828800" lvl="3" indent="-284162">
              <a:spcBef>
                <a:spcPts val="0"/>
              </a:spcBef>
              <a:spcAft>
                <a:spcPts val="0"/>
              </a:spcAft>
              <a:buSzPts val="875"/>
              <a:buAutoNum type="arabicPeriod"/>
              <a:defRPr/>
            </a:lvl4pPr>
            <a:lvl5pPr marL="2286000" lvl="4" indent="-284162">
              <a:spcBef>
                <a:spcPts val="0"/>
              </a:spcBef>
              <a:spcAft>
                <a:spcPts val="0"/>
              </a:spcAft>
              <a:buSzPts val="875"/>
              <a:buAutoNum type="alphaLcPeriod"/>
              <a:defRPr/>
            </a:lvl5pPr>
            <a:lvl6pPr marL="2743200" lvl="5" indent="-284162">
              <a:spcBef>
                <a:spcPts val="0"/>
              </a:spcBef>
              <a:spcAft>
                <a:spcPts val="0"/>
              </a:spcAft>
              <a:buSzPts val="875"/>
              <a:buAutoNum type="romanLcPeriod"/>
              <a:defRPr/>
            </a:lvl6pPr>
            <a:lvl7pPr marL="3200400" lvl="6" indent="-284162">
              <a:spcBef>
                <a:spcPts val="0"/>
              </a:spcBef>
              <a:spcAft>
                <a:spcPts val="0"/>
              </a:spcAft>
              <a:buSzPts val="875"/>
              <a:buAutoNum type="arabicPeriod"/>
              <a:defRPr/>
            </a:lvl7pPr>
            <a:lvl8pPr marL="3657600" lvl="7" indent="-284162">
              <a:spcBef>
                <a:spcPts val="0"/>
              </a:spcBef>
              <a:spcAft>
                <a:spcPts val="0"/>
              </a:spcAft>
              <a:buSzPts val="875"/>
              <a:buAutoNum type="alphaLcPeriod"/>
              <a:defRPr/>
            </a:lvl8pPr>
            <a:lvl9pPr marL="4114800" lvl="8" indent="-284162">
              <a:spcBef>
                <a:spcPts val="0"/>
              </a:spcBef>
              <a:spcAft>
                <a:spcPts val="0"/>
              </a:spcAft>
              <a:buSzPts val="875"/>
              <a:buAutoNum type="romanLcPeriod"/>
              <a:defRPr/>
            </a:lvl9pPr>
          </a:lstStyle>
          <a:p>
            <a:endParaRPr/>
          </a:p>
        </p:txBody>
      </p:sp>
      <p:sp>
        <p:nvSpPr>
          <p:cNvPr id="279" name="Google Shape;279;p4"/>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5"/>
        <p:cNvGrpSpPr/>
        <p:nvPr/>
      </p:nvGrpSpPr>
      <p:grpSpPr>
        <a:xfrm>
          <a:off x="0" y="0"/>
          <a:ext cx="0" cy="0"/>
          <a:chOff x="0" y="0"/>
          <a:chExt cx="0" cy="0"/>
        </a:xfrm>
      </p:grpSpPr>
      <p:grpSp>
        <p:nvGrpSpPr>
          <p:cNvPr id="286" name="Google Shape;286;p5"/>
          <p:cNvGrpSpPr/>
          <p:nvPr/>
        </p:nvGrpSpPr>
        <p:grpSpPr>
          <a:xfrm>
            <a:off x="-92" y="-411"/>
            <a:ext cx="9143872" cy="5144320"/>
            <a:chOff x="238125" y="846625"/>
            <a:chExt cx="7143650" cy="4019000"/>
          </a:xfrm>
        </p:grpSpPr>
        <p:sp>
          <p:nvSpPr>
            <p:cNvPr id="287" name="Google Shape;287;p5"/>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5"/>
          <p:cNvSpPr/>
          <p:nvPr/>
        </p:nvSpPr>
        <p:spPr>
          <a:xfrm flipH="1">
            <a:off x="815663" y="1301226"/>
            <a:ext cx="35751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flipH="1">
            <a:off x="4753238" y="1301226"/>
            <a:ext cx="35751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rot="10800000" flipH="1">
            <a:off x="495069" y="540050"/>
            <a:ext cx="8165100" cy="406500"/>
          </a:xfrm>
          <a:prstGeom prst="trapezoid">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0" name="Google Shape;370;p5"/>
          <p:cNvSpPr txBox="1">
            <a:spLocks noGrp="1"/>
          </p:cNvSpPr>
          <p:nvPr>
            <p:ph type="subTitle" idx="1"/>
          </p:nvPr>
        </p:nvSpPr>
        <p:spPr>
          <a:xfrm>
            <a:off x="1252463" y="3078025"/>
            <a:ext cx="2701500" cy="1151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1" name="Google Shape;371;p5"/>
          <p:cNvSpPr txBox="1">
            <a:spLocks noGrp="1"/>
          </p:cNvSpPr>
          <p:nvPr>
            <p:ph type="subTitle" idx="2"/>
          </p:nvPr>
        </p:nvSpPr>
        <p:spPr>
          <a:xfrm>
            <a:off x="5190488" y="3078025"/>
            <a:ext cx="2700600" cy="115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2" name="Google Shape;372;p5"/>
          <p:cNvSpPr txBox="1">
            <a:spLocks noGrp="1"/>
          </p:cNvSpPr>
          <p:nvPr>
            <p:ph type="title" idx="3"/>
          </p:nvPr>
        </p:nvSpPr>
        <p:spPr>
          <a:xfrm>
            <a:off x="1252013" y="2644950"/>
            <a:ext cx="2702400" cy="374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000">
                <a:solidFill>
                  <a:schemeClr val="accent1"/>
                </a:solidFill>
              </a:defRPr>
            </a:lvl1pPr>
            <a:lvl2pPr lvl="1">
              <a:spcBef>
                <a:spcPts val="0"/>
              </a:spcBef>
              <a:spcAft>
                <a:spcPts val="0"/>
              </a:spcAft>
              <a:buSzPts val="2800"/>
              <a:buNone/>
              <a:defRPr>
                <a:latin typeface="Alata"/>
                <a:ea typeface="Alata"/>
                <a:cs typeface="Alata"/>
                <a:sym typeface="Alata"/>
              </a:defRPr>
            </a:lvl2pPr>
            <a:lvl3pPr lvl="2">
              <a:spcBef>
                <a:spcPts val="0"/>
              </a:spcBef>
              <a:spcAft>
                <a:spcPts val="0"/>
              </a:spcAft>
              <a:buSzPts val="2800"/>
              <a:buNone/>
              <a:defRPr>
                <a:latin typeface="Alata"/>
                <a:ea typeface="Alata"/>
                <a:cs typeface="Alata"/>
                <a:sym typeface="Alata"/>
              </a:defRPr>
            </a:lvl3pPr>
            <a:lvl4pPr lvl="3">
              <a:spcBef>
                <a:spcPts val="0"/>
              </a:spcBef>
              <a:spcAft>
                <a:spcPts val="0"/>
              </a:spcAft>
              <a:buSzPts val="2800"/>
              <a:buNone/>
              <a:defRPr>
                <a:latin typeface="Alata"/>
                <a:ea typeface="Alata"/>
                <a:cs typeface="Alata"/>
                <a:sym typeface="Alata"/>
              </a:defRPr>
            </a:lvl4pPr>
            <a:lvl5pPr lvl="4">
              <a:spcBef>
                <a:spcPts val="0"/>
              </a:spcBef>
              <a:spcAft>
                <a:spcPts val="0"/>
              </a:spcAft>
              <a:buSzPts val="2800"/>
              <a:buNone/>
              <a:defRPr>
                <a:latin typeface="Alata"/>
                <a:ea typeface="Alata"/>
                <a:cs typeface="Alata"/>
                <a:sym typeface="Alata"/>
              </a:defRPr>
            </a:lvl5pPr>
            <a:lvl6pPr lvl="5">
              <a:spcBef>
                <a:spcPts val="0"/>
              </a:spcBef>
              <a:spcAft>
                <a:spcPts val="0"/>
              </a:spcAft>
              <a:buSzPts val="2800"/>
              <a:buNone/>
              <a:defRPr>
                <a:latin typeface="Alata"/>
                <a:ea typeface="Alata"/>
                <a:cs typeface="Alata"/>
                <a:sym typeface="Alata"/>
              </a:defRPr>
            </a:lvl6pPr>
            <a:lvl7pPr lvl="6">
              <a:spcBef>
                <a:spcPts val="0"/>
              </a:spcBef>
              <a:spcAft>
                <a:spcPts val="0"/>
              </a:spcAft>
              <a:buSzPts val="2800"/>
              <a:buNone/>
              <a:defRPr>
                <a:latin typeface="Alata"/>
                <a:ea typeface="Alata"/>
                <a:cs typeface="Alata"/>
                <a:sym typeface="Alata"/>
              </a:defRPr>
            </a:lvl7pPr>
            <a:lvl8pPr lvl="7">
              <a:spcBef>
                <a:spcPts val="0"/>
              </a:spcBef>
              <a:spcAft>
                <a:spcPts val="0"/>
              </a:spcAft>
              <a:buSzPts val="2800"/>
              <a:buNone/>
              <a:defRPr>
                <a:latin typeface="Alata"/>
                <a:ea typeface="Alata"/>
                <a:cs typeface="Alata"/>
                <a:sym typeface="Alata"/>
              </a:defRPr>
            </a:lvl8pPr>
            <a:lvl9pPr lvl="8">
              <a:spcBef>
                <a:spcPts val="0"/>
              </a:spcBef>
              <a:spcAft>
                <a:spcPts val="0"/>
              </a:spcAft>
              <a:buSzPts val="2800"/>
              <a:buNone/>
              <a:defRPr>
                <a:latin typeface="Alata"/>
                <a:ea typeface="Alata"/>
                <a:cs typeface="Alata"/>
                <a:sym typeface="Alata"/>
              </a:defRPr>
            </a:lvl9pPr>
          </a:lstStyle>
          <a:p>
            <a:endParaRPr/>
          </a:p>
        </p:txBody>
      </p:sp>
      <p:sp>
        <p:nvSpPr>
          <p:cNvPr id="373" name="Google Shape;373;p5"/>
          <p:cNvSpPr txBox="1">
            <a:spLocks noGrp="1"/>
          </p:cNvSpPr>
          <p:nvPr>
            <p:ph type="title" idx="4"/>
          </p:nvPr>
        </p:nvSpPr>
        <p:spPr>
          <a:xfrm>
            <a:off x="5190038" y="2644950"/>
            <a:ext cx="27015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374" name="Google Shape;374;p5"/>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9"/>
        <p:cNvGrpSpPr/>
        <p:nvPr/>
      </p:nvGrpSpPr>
      <p:grpSpPr>
        <a:xfrm>
          <a:off x="0" y="0"/>
          <a:ext cx="0" cy="0"/>
          <a:chOff x="0" y="0"/>
          <a:chExt cx="0" cy="0"/>
        </a:xfrm>
      </p:grpSpPr>
      <p:grpSp>
        <p:nvGrpSpPr>
          <p:cNvPr id="470" name="Google Shape;470;p7"/>
          <p:cNvGrpSpPr/>
          <p:nvPr/>
        </p:nvGrpSpPr>
        <p:grpSpPr>
          <a:xfrm>
            <a:off x="-92" y="-411"/>
            <a:ext cx="9143872" cy="5144320"/>
            <a:chOff x="238125" y="846625"/>
            <a:chExt cx="7143650" cy="4019000"/>
          </a:xfrm>
        </p:grpSpPr>
        <p:sp>
          <p:nvSpPr>
            <p:cNvPr id="471" name="Google Shape;471;p7"/>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7"/>
          <p:cNvSpPr/>
          <p:nvPr/>
        </p:nvSpPr>
        <p:spPr>
          <a:xfrm flipH="1">
            <a:off x="483625" y="540050"/>
            <a:ext cx="8162400" cy="40617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txBox="1">
            <a:spLocks noGrp="1"/>
          </p:cNvSpPr>
          <p:nvPr>
            <p:ph type="title"/>
          </p:nvPr>
        </p:nvSpPr>
        <p:spPr>
          <a:xfrm>
            <a:off x="1153275" y="1196682"/>
            <a:ext cx="3317700" cy="7002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52" name="Google Shape;552;p7"/>
          <p:cNvSpPr txBox="1">
            <a:spLocks noGrp="1"/>
          </p:cNvSpPr>
          <p:nvPr>
            <p:ph type="body" idx="1"/>
          </p:nvPr>
        </p:nvSpPr>
        <p:spPr>
          <a:xfrm>
            <a:off x="1153275" y="2043918"/>
            <a:ext cx="3737400" cy="1902900"/>
          </a:xfrm>
          <a:prstGeom prst="rect">
            <a:avLst/>
          </a:prstGeom>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accent3"/>
              </a:buClr>
              <a:buSzPts val="1400"/>
              <a:buFont typeface="Anaheim"/>
              <a:buChar char="●"/>
              <a:defRPr sz="1400">
                <a:latin typeface="Alata"/>
                <a:ea typeface="Alata"/>
                <a:cs typeface="Alata"/>
                <a:sym typeface="Alata"/>
              </a:defRPr>
            </a:lvl1pPr>
            <a:lvl2pPr marL="914400" lvl="1" indent="-317500">
              <a:spcBef>
                <a:spcPts val="0"/>
              </a:spcBef>
              <a:spcAft>
                <a:spcPts val="0"/>
              </a:spcAft>
              <a:buClr>
                <a:srgbClr val="595959"/>
              </a:buClr>
              <a:buSzPts val="1400"/>
              <a:buFont typeface="Anaheim"/>
              <a:buChar char="○"/>
              <a:defRPr sz="1200"/>
            </a:lvl2pPr>
            <a:lvl3pPr marL="1371600" lvl="2" indent="-317500">
              <a:spcBef>
                <a:spcPts val="0"/>
              </a:spcBef>
              <a:spcAft>
                <a:spcPts val="0"/>
              </a:spcAft>
              <a:buClr>
                <a:srgbClr val="595959"/>
              </a:buClr>
              <a:buSzPts val="1400"/>
              <a:buFont typeface="Anaheim"/>
              <a:buChar char="■"/>
              <a:defRPr sz="1200"/>
            </a:lvl3pPr>
            <a:lvl4pPr marL="1828800" lvl="3" indent="-317500">
              <a:spcBef>
                <a:spcPts val="0"/>
              </a:spcBef>
              <a:spcAft>
                <a:spcPts val="0"/>
              </a:spcAft>
              <a:buClr>
                <a:srgbClr val="595959"/>
              </a:buClr>
              <a:buSzPts val="1400"/>
              <a:buFont typeface="Anaheim"/>
              <a:buChar char="●"/>
              <a:defRPr sz="1200"/>
            </a:lvl4pPr>
            <a:lvl5pPr marL="2286000" lvl="4" indent="-317500">
              <a:spcBef>
                <a:spcPts val="0"/>
              </a:spcBef>
              <a:spcAft>
                <a:spcPts val="0"/>
              </a:spcAft>
              <a:buClr>
                <a:srgbClr val="595959"/>
              </a:buClr>
              <a:buSzPts val="1400"/>
              <a:buFont typeface="Anaheim"/>
              <a:buChar char="○"/>
              <a:defRPr sz="1200"/>
            </a:lvl5pPr>
            <a:lvl6pPr marL="2743200" lvl="5" indent="-317500">
              <a:spcBef>
                <a:spcPts val="0"/>
              </a:spcBef>
              <a:spcAft>
                <a:spcPts val="0"/>
              </a:spcAft>
              <a:buClr>
                <a:srgbClr val="595959"/>
              </a:buClr>
              <a:buSzPts val="1400"/>
              <a:buFont typeface="Anaheim"/>
              <a:buChar char="■"/>
              <a:defRPr sz="1200"/>
            </a:lvl6pPr>
            <a:lvl7pPr marL="3200400" lvl="6" indent="-317500">
              <a:spcBef>
                <a:spcPts val="0"/>
              </a:spcBef>
              <a:spcAft>
                <a:spcPts val="0"/>
              </a:spcAft>
              <a:buClr>
                <a:srgbClr val="595959"/>
              </a:buClr>
              <a:buSzPts val="1400"/>
              <a:buFont typeface="Anaheim"/>
              <a:buChar char="●"/>
              <a:defRPr sz="1200"/>
            </a:lvl7pPr>
            <a:lvl8pPr marL="3657600" lvl="7" indent="-317500">
              <a:spcBef>
                <a:spcPts val="0"/>
              </a:spcBef>
              <a:spcAft>
                <a:spcPts val="0"/>
              </a:spcAft>
              <a:buClr>
                <a:srgbClr val="595959"/>
              </a:buClr>
              <a:buSzPts val="1400"/>
              <a:buFont typeface="Anaheim"/>
              <a:buChar char="○"/>
              <a:defRPr sz="1200"/>
            </a:lvl8pPr>
            <a:lvl9pPr marL="4114800" lvl="8" indent="-317500">
              <a:spcBef>
                <a:spcPts val="0"/>
              </a:spcBef>
              <a:spcAft>
                <a:spcPts val="0"/>
              </a:spcAft>
              <a:buClr>
                <a:srgbClr val="595959"/>
              </a:buClr>
              <a:buSzPts val="1400"/>
              <a:buFont typeface="Anaheim"/>
              <a:buChar char="■"/>
              <a:defRPr sz="1200"/>
            </a:lvl9pPr>
          </a:lstStyle>
          <a:p>
            <a:endParaRPr/>
          </a:p>
        </p:txBody>
      </p:sp>
      <p:sp>
        <p:nvSpPr>
          <p:cNvPr id="553" name="Google Shape;553;p7"/>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6"/>
        <p:cNvGrpSpPr/>
        <p:nvPr/>
      </p:nvGrpSpPr>
      <p:grpSpPr>
        <a:xfrm>
          <a:off x="0" y="0"/>
          <a:ext cx="0" cy="0"/>
          <a:chOff x="0" y="0"/>
          <a:chExt cx="0" cy="0"/>
        </a:xfrm>
      </p:grpSpPr>
      <p:grpSp>
        <p:nvGrpSpPr>
          <p:cNvPr id="647" name="Google Shape;647;p9"/>
          <p:cNvGrpSpPr/>
          <p:nvPr/>
        </p:nvGrpSpPr>
        <p:grpSpPr>
          <a:xfrm>
            <a:off x="-92" y="-411"/>
            <a:ext cx="9143872" cy="5144320"/>
            <a:chOff x="238125" y="846625"/>
            <a:chExt cx="7143650" cy="4019000"/>
          </a:xfrm>
        </p:grpSpPr>
        <p:sp>
          <p:nvSpPr>
            <p:cNvPr id="648" name="Google Shape;648;p9"/>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9"/>
          <p:cNvSpPr/>
          <p:nvPr/>
        </p:nvSpPr>
        <p:spPr>
          <a:xfrm flipH="1">
            <a:off x="1483800" y="1122125"/>
            <a:ext cx="6176700" cy="2795700"/>
          </a:xfrm>
          <a:prstGeom prst="trapezoid">
            <a:avLst>
              <a:gd name="adj" fmla="val 873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txBox="1">
            <a:spLocks noGrp="1"/>
          </p:cNvSpPr>
          <p:nvPr>
            <p:ph type="title"/>
          </p:nvPr>
        </p:nvSpPr>
        <p:spPr>
          <a:xfrm>
            <a:off x="2215950" y="1587975"/>
            <a:ext cx="4712100" cy="125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9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9" name="Google Shape;729;p9"/>
          <p:cNvSpPr txBox="1">
            <a:spLocks noGrp="1"/>
          </p:cNvSpPr>
          <p:nvPr>
            <p:ph type="subTitle" idx="1"/>
          </p:nvPr>
        </p:nvSpPr>
        <p:spPr>
          <a:xfrm>
            <a:off x="2215950" y="2840025"/>
            <a:ext cx="4712100" cy="71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0" name="Google Shape;730;p9"/>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120"/>
        <p:cNvGrpSpPr/>
        <p:nvPr/>
      </p:nvGrpSpPr>
      <p:grpSpPr>
        <a:xfrm>
          <a:off x="0" y="0"/>
          <a:ext cx="0" cy="0"/>
          <a:chOff x="0" y="0"/>
          <a:chExt cx="0" cy="0"/>
        </a:xfrm>
      </p:grpSpPr>
      <p:grpSp>
        <p:nvGrpSpPr>
          <p:cNvPr id="1121" name="Google Shape;1121;p16"/>
          <p:cNvGrpSpPr/>
          <p:nvPr/>
        </p:nvGrpSpPr>
        <p:grpSpPr>
          <a:xfrm>
            <a:off x="-92" y="-411"/>
            <a:ext cx="9143872" cy="5144320"/>
            <a:chOff x="238125" y="846625"/>
            <a:chExt cx="7143650" cy="4019000"/>
          </a:xfrm>
        </p:grpSpPr>
        <p:sp>
          <p:nvSpPr>
            <p:cNvPr id="1122" name="Google Shape;1122;p16"/>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1" name="Google Shape;1201;p16"/>
          <p:cNvSpPr/>
          <p:nvPr/>
        </p:nvSpPr>
        <p:spPr>
          <a:xfrm rot="10800000" flipH="1">
            <a:off x="1507625" y="1122135"/>
            <a:ext cx="6128700" cy="2263500"/>
          </a:xfrm>
          <a:prstGeom prst="trapezoid">
            <a:avLst>
              <a:gd name="adj" fmla="val 482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flipH="1">
            <a:off x="1483475" y="3510761"/>
            <a:ext cx="6177000" cy="406500"/>
          </a:xfrm>
          <a:prstGeom prst="trapezoid">
            <a:avLst>
              <a:gd name="adj" fmla="val 2885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txBox="1">
            <a:spLocks noGrp="1"/>
          </p:cNvSpPr>
          <p:nvPr>
            <p:ph type="title"/>
          </p:nvPr>
        </p:nvSpPr>
        <p:spPr>
          <a:xfrm>
            <a:off x="2076425" y="3504000"/>
            <a:ext cx="4991100" cy="4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800"/>
              <a:buFont typeface="Luckiest Guy"/>
              <a:buNone/>
              <a:defRPr sz="2000">
                <a:latin typeface="Luckiest Guy"/>
                <a:ea typeface="Luckiest Guy"/>
                <a:cs typeface="Luckiest Guy"/>
                <a:sym typeface="Luckiest Guy"/>
              </a:defRPr>
            </a:lvl1pPr>
            <a:lvl2pPr lvl="1"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2pPr>
            <a:lvl3pPr lvl="2"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3pPr>
            <a:lvl4pPr lvl="3"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4pPr>
            <a:lvl5pPr lvl="4"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5pPr>
            <a:lvl6pPr lvl="5"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6pPr>
            <a:lvl7pPr lvl="6"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7pPr>
            <a:lvl8pPr lvl="7"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8pPr>
            <a:lvl9pPr lvl="8" rtl="0">
              <a:spcBef>
                <a:spcPts val="0"/>
              </a:spcBef>
              <a:spcAft>
                <a:spcPts val="0"/>
              </a:spcAft>
              <a:buClr>
                <a:schemeClr val="accent4"/>
              </a:buClr>
              <a:buSzPts val="2800"/>
              <a:buFont typeface="Luckiest Guy"/>
              <a:buNone/>
              <a:defRPr b="1">
                <a:solidFill>
                  <a:schemeClr val="accent4"/>
                </a:solidFill>
                <a:latin typeface="Luckiest Guy"/>
                <a:ea typeface="Luckiest Guy"/>
                <a:cs typeface="Luckiest Guy"/>
                <a:sym typeface="Luckiest Guy"/>
              </a:defRPr>
            </a:lvl9pPr>
          </a:lstStyle>
          <a:p>
            <a:endParaRPr/>
          </a:p>
        </p:txBody>
      </p:sp>
      <p:sp>
        <p:nvSpPr>
          <p:cNvPr id="1204" name="Google Shape;1204;p16"/>
          <p:cNvSpPr txBox="1">
            <a:spLocks noGrp="1"/>
          </p:cNvSpPr>
          <p:nvPr>
            <p:ph type="subTitle" idx="1"/>
          </p:nvPr>
        </p:nvSpPr>
        <p:spPr>
          <a:xfrm>
            <a:off x="2076425" y="1477175"/>
            <a:ext cx="4991100" cy="155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a:buNone/>
              <a:defRPr sz="2500"/>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205" name="Google Shape;1205;p16"/>
          <p:cNvSpPr/>
          <p:nvPr/>
        </p:nvSpPr>
        <p:spPr>
          <a:xfrm>
            <a:off x="593437" y="17159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6745693" y="410822"/>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8553322" y="1070514"/>
            <a:ext cx="233173" cy="228089"/>
          </a:xfrm>
          <a:custGeom>
            <a:avLst/>
            <a:gdLst/>
            <a:ahLst/>
            <a:cxnLst/>
            <a:rect l="l" t="t" r="r" b="b"/>
            <a:pathLst>
              <a:path w="8347" h="8165" extrusionOk="0">
                <a:moveTo>
                  <a:pt x="4186" y="0"/>
                </a:moveTo>
                <a:cubicBezTo>
                  <a:pt x="4023" y="0"/>
                  <a:pt x="3860" y="94"/>
                  <a:pt x="3785" y="282"/>
                </a:cubicBezTo>
                <a:lnTo>
                  <a:pt x="2857" y="2488"/>
                </a:lnTo>
                <a:cubicBezTo>
                  <a:pt x="2807" y="2588"/>
                  <a:pt x="2707" y="2663"/>
                  <a:pt x="2607" y="2713"/>
                </a:cubicBezTo>
                <a:lnTo>
                  <a:pt x="351" y="3666"/>
                </a:lnTo>
                <a:cubicBezTo>
                  <a:pt x="0" y="3816"/>
                  <a:pt x="0" y="4317"/>
                  <a:pt x="351" y="4468"/>
                </a:cubicBezTo>
                <a:lnTo>
                  <a:pt x="2582" y="5395"/>
                </a:lnTo>
                <a:cubicBezTo>
                  <a:pt x="2682" y="5445"/>
                  <a:pt x="2757" y="5546"/>
                  <a:pt x="2807" y="5646"/>
                </a:cubicBezTo>
                <a:lnTo>
                  <a:pt x="3760" y="7901"/>
                </a:lnTo>
                <a:cubicBezTo>
                  <a:pt x="3835" y="8077"/>
                  <a:pt x="3998" y="8165"/>
                  <a:pt x="4161" y="8165"/>
                </a:cubicBezTo>
                <a:cubicBezTo>
                  <a:pt x="4324" y="8165"/>
                  <a:pt x="4486" y="8077"/>
                  <a:pt x="4562" y="7901"/>
                </a:cubicBezTo>
                <a:lnTo>
                  <a:pt x="5489" y="5671"/>
                </a:lnTo>
                <a:cubicBezTo>
                  <a:pt x="5539" y="5571"/>
                  <a:pt x="5614" y="5495"/>
                  <a:pt x="5740" y="5445"/>
                </a:cubicBezTo>
                <a:lnTo>
                  <a:pt x="7970" y="4493"/>
                </a:lnTo>
                <a:cubicBezTo>
                  <a:pt x="8346" y="4343"/>
                  <a:pt x="8346" y="3841"/>
                  <a:pt x="7970" y="3691"/>
                </a:cubicBezTo>
                <a:lnTo>
                  <a:pt x="5765" y="2764"/>
                </a:lnTo>
                <a:cubicBezTo>
                  <a:pt x="5664" y="2713"/>
                  <a:pt x="5589" y="2638"/>
                  <a:pt x="5539" y="2513"/>
                </a:cubicBezTo>
                <a:lnTo>
                  <a:pt x="4587" y="282"/>
                </a:lnTo>
                <a:cubicBezTo>
                  <a:pt x="4512" y="94"/>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7142804" y="262003"/>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8501269" y="408706"/>
            <a:ext cx="149843" cy="147217"/>
          </a:xfrm>
          <a:custGeom>
            <a:avLst/>
            <a:gdLst/>
            <a:ahLst/>
            <a:cxnLst/>
            <a:rect l="l" t="t" r="r" b="b"/>
            <a:pathLst>
              <a:path w="5364" h="5270" extrusionOk="0">
                <a:moveTo>
                  <a:pt x="2695" y="0"/>
                </a:moveTo>
                <a:cubicBezTo>
                  <a:pt x="2588" y="0"/>
                  <a:pt x="2482" y="63"/>
                  <a:pt x="2432" y="188"/>
                </a:cubicBezTo>
                <a:lnTo>
                  <a:pt x="1830" y="1592"/>
                </a:lnTo>
                <a:cubicBezTo>
                  <a:pt x="1805" y="1667"/>
                  <a:pt x="1755" y="1717"/>
                  <a:pt x="1680" y="1742"/>
                </a:cubicBezTo>
                <a:lnTo>
                  <a:pt x="226" y="2369"/>
                </a:lnTo>
                <a:cubicBezTo>
                  <a:pt x="0" y="2469"/>
                  <a:pt x="0" y="2795"/>
                  <a:pt x="226" y="2895"/>
                </a:cubicBezTo>
                <a:lnTo>
                  <a:pt x="1655" y="3496"/>
                </a:lnTo>
                <a:cubicBezTo>
                  <a:pt x="1730" y="3521"/>
                  <a:pt x="1780" y="3572"/>
                  <a:pt x="1805" y="3647"/>
                </a:cubicBezTo>
                <a:lnTo>
                  <a:pt x="2407" y="5100"/>
                </a:lnTo>
                <a:cubicBezTo>
                  <a:pt x="2457" y="5213"/>
                  <a:pt x="2563" y="5270"/>
                  <a:pt x="2670" y="5270"/>
                </a:cubicBezTo>
                <a:cubicBezTo>
                  <a:pt x="2776" y="5270"/>
                  <a:pt x="2883" y="5213"/>
                  <a:pt x="2933" y="5100"/>
                </a:cubicBezTo>
                <a:lnTo>
                  <a:pt x="3534" y="3672"/>
                </a:lnTo>
                <a:cubicBezTo>
                  <a:pt x="3559" y="3597"/>
                  <a:pt x="3635" y="3547"/>
                  <a:pt x="3685" y="3521"/>
                </a:cubicBezTo>
                <a:lnTo>
                  <a:pt x="5138" y="2895"/>
                </a:lnTo>
                <a:cubicBezTo>
                  <a:pt x="5364" y="2795"/>
                  <a:pt x="5364" y="2469"/>
                  <a:pt x="5138" y="2394"/>
                </a:cubicBezTo>
                <a:lnTo>
                  <a:pt x="3710" y="1767"/>
                </a:lnTo>
                <a:cubicBezTo>
                  <a:pt x="3660" y="1742"/>
                  <a:pt x="3610" y="1692"/>
                  <a:pt x="3559" y="1617"/>
                </a:cubicBezTo>
                <a:lnTo>
                  <a:pt x="2958" y="188"/>
                </a:lnTo>
                <a:cubicBezTo>
                  <a:pt x="2908" y="63"/>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flipH="1">
            <a:off x="429934" y="2910149"/>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flipH="1">
            <a:off x="281487" y="2773965"/>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2205643" y="279384"/>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6828293" y="457253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304"/>
        <p:cNvGrpSpPr/>
        <p:nvPr/>
      </p:nvGrpSpPr>
      <p:grpSpPr>
        <a:xfrm>
          <a:off x="0" y="0"/>
          <a:ext cx="0" cy="0"/>
          <a:chOff x="0" y="0"/>
          <a:chExt cx="0" cy="0"/>
        </a:xfrm>
      </p:grpSpPr>
      <p:grpSp>
        <p:nvGrpSpPr>
          <p:cNvPr id="1305" name="Google Shape;1305;p18"/>
          <p:cNvGrpSpPr/>
          <p:nvPr/>
        </p:nvGrpSpPr>
        <p:grpSpPr>
          <a:xfrm>
            <a:off x="-92" y="-411"/>
            <a:ext cx="9143872" cy="5144320"/>
            <a:chOff x="238125" y="846625"/>
            <a:chExt cx="7143650" cy="4019000"/>
          </a:xfrm>
        </p:grpSpPr>
        <p:sp>
          <p:nvSpPr>
            <p:cNvPr id="1306" name="Google Shape;1306;p18"/>
            <p:cNvSpPr/>
            <p:nvPr/>
          </p:nvSpPr>
          <p:spPr>
            <a:xfrm>
              <a:off x="3646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505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645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786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927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10677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1208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134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1489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16302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17709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1911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205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21928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23334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2474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2614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275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28959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30365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3177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3317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345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359900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37396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3880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402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41615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430212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44427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4583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472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48646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500522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5145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5286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5427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5567750" y="846625"/>
              <a:ext cx="0" cy="4019000"/>
            </a:xfrm>
            <a:custGeom>
              <a:avLst/>
              <a:gdLst/>
              <a:ahLst/>
              <a:cxnLst/>
              <a:rect l="l" t="t" r="r" b="b"/>
              <a:pathLst>
                <a:path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57083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5848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5989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6130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627085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64114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65520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66926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6833300"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6973950"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7114575" y="846625"/>
              <a:ext cx="25" cy="4019000"/>
            </a:xfrm>
            <a:custGeom>
              <a:avLst/>
              <a:gdLst/>
              <a:ahLst/>
              <a:cxnLst/>
              <a:rect l="l" t="t" r="r" b="b"/>
              <a:pathLst>
                <a:path w="1" h="160760" fill="none" extrusionOk="0">
                  <a:moveTo>
                    <a:pt x="0" y="0"/>
                  </a:moveTo>
                  <a:lnTo>
                    <a:pt x="0"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255175" y="846625"/>
              <a:ext cx="25" cy="4019000"/>
            </a:xfrm>
            <a:custGeom>
              <a:avLst/>
              <a:gdLst/>
              <a:ahLst/>
              <a:cxnLst/>
              <a:rect l="l" t="t" r="r" b="b"/>
              <a:pathLst>
                <a:path w="1" h="160760" fill="none" extrusionOk="0">
                  <a:moveTo>
                    <a:pt x="1" y="0"/>
                  </a:moveTo>
                  <a:lnTo>
                    <a:pt x="1" y="160759"/>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238125" y="887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238125" y="10280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238125" y="116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238125" y="13092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238125" y="14499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
            <p:cNvSpPr/>
            <p:nvPr/>
          </p:nvSpPr>
          <p:spPr>
            <a:xfrm>
              <a:off x="238125" y="1590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238125" y="173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38125" y="187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238125" y="20124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238125" y="2153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238125" y="2293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238125" y="2434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238125" y="257487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238125" y="27155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238125" y="2856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238125" y="2996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38125" y="31373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238125" y="327800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238125" y="34186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38125" y="35592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238125" y="3699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238125" y="38404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238125" y="39811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238125" y="41217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238125" y="42623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238125" y="4402925"/>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238125" y="4543550"/>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238125" y="4684200"/>
              <a:ext cx="7143650" cy="25"/>
            </a:xfrm>
            <a:custGeom>
              <a:avLst/>
              <a:gdLst/>
              <a:ahLst/>
              <a:cxnLst/>
              <a:rect l="l" t="t" r="r" b="b"/>
              <a:pathLst>
                <a:path w="285746" h="1" fill="none" extrusionOk="0">
                  <a:moveTo>
                    <a:pt x="285745" y="1"/>
                  </a:moveTo>
                  <a:lnTo>
                    <a:pt x="0" y="1"/>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238125" y="4824825"/>
              <a:ext cx="7143650" cy="25"/>
            </a:xfrm>
            <a:custGeom>
              <a:avLst/>
              <a:gdLst/>
              <a:ahLst/>
              <a:cxnLst/>
              <a:rect l="l" t="t" r="r" b="b"/>
              <a:pathLst>
                <a:path w="285746" h="1" fill="none" extrusionOk="0">
                  <a:moveTo>
                    <a:pt x="285745" y="0"/>
                  </a:moveTo>
                  <a:lnTo>
                    <a:pt x="0" y="0"/>
                  </a:lnTo>
                </a:path>
              </a:pathLst>
            </a:custGeom>
            <a:noFill/>
            <a:ln w="9525" cap="flat" cmpd="sng">
              <a:solidFill>
                <a:schemeClr val="accent6"/>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5" name="Google Shape;1385;p18"/>
          <p:cNvSpPr/>
          <p:nvPr/>
        </p:nvSpPr>
        <p:spPr>
          <a:xfrm rot="10800000">
            <a:off x="3407100"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flipH="1">
            <a:off x="713188"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flipH="1">
            <a:off x="6101013" y="1288075"/>
            <a:ext cx="2329800" cy="3300300"/>
          </a:xfrm>
          <a:prstGeom prst="trapezoid">
            <a:avLst>
              <a:gd name="adj" fmla="val 299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rot="10800000" flipH="1">
            <a:off x="495069" y="540050"/>
            <a:ext cx="8165100" cy="406500"/>
          </a:xfrm>
          <a:prstGeom prst="trapezoid">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0" name="Google Shape;1390;p18"/>
          <p:cNvSpPr txBox="1">
            <a:spLocks noGrp="1"/>
          </p:cNvSpPr>
          <p:nvPr>
            <p:ph type="subTitle" idx="1"/>
          </p:nvPr>
        </p:nvSpPr>
        <p:spPr>
          <a:xfrm>
            <a:off x="727113" y="3125263"/>
            <a:ext cx="2329200" cy="881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1" name="Google Shape;1391;p18"/>
          <p:cNvSpPr txBox="1">
            <a:spLocks noGrp="1"/>
          </p:cNvSpPr>
          <p:nvPr>
            <p:ph type="subTitle" idx="2"/>
          </p:nvPr>
        </p:nvSpPr>
        <p:spPr>
          <a:xfrm>
            <a:off x="3407850" y="3125263"/>
            <a:ext cx="2328300" cy="881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2" name="Google Shape;1392;p18"/>
          <p:cNvSpPr txBox="1">
            <a:spLocks noGrp="1"/>
          </p:cNvSpPr>
          <p:nvPr>
            <p:ph type="title" idx="3"/>
          </p:nvPr>
        </p:nvSpPr>
        <p:spPr>
          <a:xfrm>
            <a:off x="726813" y="2751163"/>
            <a:ext cx="23298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3" name="Google Shape;1393;p18"/>
          <p:cNvSpPr txBox="1">
            <a:spLocks noGrp="1"/>
          </p:cNvSpPr>
          <p:nvPr>
            <p:ph type="title" idx="4"/>
          </p:nvPr>
        </p:nvSpPr>
        <p:spPr>
          <a:xfrm>
            <a:off x="3407400" y="2751163"/>
            <a:ext cx="23292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4" name="Google Shape;1394;p18"/>
          <p:cNvSpPr txBox="1">
            <a:spLocks noGrp="1"/>
          </p:cNvSpPr>
          <p:nvPr>
            <p:ph type="subTitle" idx="5"/>
          </p:nvPr>
        </p:nvSpPr>
        <p:spPr>
          <a:xfrm>
            <a:off x="6101763" y="3125263"/>
            <a:ext cx="2328300" cy="881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5" name="Google Shape;1395;p18"/>
          <p:cNvSpPr txBox="1">
            <a:spLocks noGrp="1"/>
          </p:cNvSpPr>
          <p:nvPr>
            <p:ph type="title" idx="6"/>
          </p:nvPr>
        </p:nvSpPr>
        <p:spPr>
          <a:xfrm>
            <a:off x="6101313" y="2751163"/>
            <a:ext cx="2329200" cy="37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accent1"/>
                </a:solidFill>
              </a:defRPr>
            </a:lvl1pPr>
            <a:lvl2pPr lvl="1" rtl="0">
              <a:spcBef>
                <a:spcPts val="0"/>
              </a:spcBef>
              <a:spcAft>
                <a:spcPts val="0"/>
              </a:spcAft>
              <a:buSzPts val="2800"/>
              <a:buNone/>
              <a:defRPr>
                <a:latin typeface="Alata"/>
                <a:ea typeface="Alata"/>
                <a:cs typeface="Alata"/>
                <a:sym typeface="Alata"/>
              </a:defRPr>
            </a:lvl2pPr>
            <a:lvl3pPr lvl="2" rtl="0">
              <a:spcBef>
                <a:spcPts val="0"/>
              </a:spcBef>
              <a:spcAft>
                <a:spcPts val="0"/>
              </a:spcAft>
              <a:buSzPts val="2800"/>
              <a:buNone/>
              <a:defRPr>
                <a:latin typeface="Alata"/>
                <a:ea typeface="Alata"/>
                <a:cs typeface="Alata"/>
                <a:sym typeface="Alata"/>
              </a:defRPr>
            </a:lvl3pPr>
            <a:lvl4pPr lvl="3" rtl="0">
              <a:spcBef>
                <a:spcPts val="0"/>
              </a:spcBef>
              <a:spcAft>
                <a:spcPts val="0"/>
              </a:spcAft>
              <a:buSzPts val="2800"/>
              <a:buNone/>
              <a:defRPr>
                <a:latin typeface="Alata"/>
                <a:ea typeface="Alata"/>
                <a:cs typeface="Alata"/>
                <a:sym typeface="Alata"/>
              </a:defRPr>
            </a:lvl4pPr>
            <a:lvl5pPr lvl="4" rtl="0">
              <a:spcBef>
                <a:spcPts val="0"/>
              </a:spcBef>
              <a:spcAft>
                <a:spcPts val="0"/>
              </a:spcAft>
              <a:buSzPts val="2800"/>
              <a:buNone/>
              <a:defRPr>
                <a:latin typeface="Alata"/>
                <a:ea typeface="Alata"/>
                <a:cs typeface="Alata"/>
                <a:sym typeface="Alata"/>
              </a:defRPr>
            </a:lvl5pPr>
            <a:lvl6pPr lvl="5" rtl="0">
              <a:spcBef>
                <a:spcPts val="0"/>
              </a:spcBef>
              <a:spcAft>
                <a:spcPts val="0"/>
              </a:spcAft>
              <a:buSzPts val="2800"/>
              <a:buNone/>
              <a:defRPr>
                <a:latin typeface="Alata"/>
                <a:ea typeface="Alata"/>
                <a:cs typeface="Alata"/>
                <a:sym typeface="Alata"/>
              </a:defRPr>
            </a:lvl6pPr>
            <a:lvl7pPr lvl="6" rtl="0">
              <a:spcBef>
                <a:spcPts val="0"/>
              </a:spcBef>
              <a:spcAft>
                <a:spcPts val="0"/>
              </a:spcAft>
              <a:buSzPts val="2800"/>
              <a:buNone/>
              <a:defRPr>
                <a:latin typeface="Alata"/>
                <a:ea typeface="Alata"/>
                <a:cs typeface="Alata"/>
                <a:sym typeface="Alata"/>
              </a:defRPr>
            </a:lvl7pPr>
            <a:lvl8pPr lvl="7" rtl="0">
              <a:spcBef>
                <a:spcPts val="0"/>
              </a:spcBef>
              <a:spcAft>
                <a:spcPts val="0"/>
              </a:spcAft>
              <a:buSzPts val="2800"/>
              <a:buNone/>
              <a:defRPr>
                <a:latin typeface="Alata"/>
                <a:ea typeface="Alata"/>
                <a:cs typeface="Alata"/>
                <a:sym typeface="Alata"/>
              </a:defRPr>
            </a:lvl8pPr>
            <a:lvl9pPr lvl="8" rtl="0">
              <a:spcBef>
                <a:spcPts val="0"/>
              </a:spcBef>
              <a:spcAft>
                <a:spcPts val="0"/>
              </a:spcAft>
              <a:buSzPts val="2800"/>
              <a:buNone/>
              <a:defRPr>
                <a:latin typeface="Alata"/>
                <a:ea typeface="Alata"/>
                <a:cs typeface="Alata"/>
                <a:sym typeface="Alata"/>
              </a:defRPr>
            </a:lvl9pPr>
          </a:lstStyle>
          <a:p>
            <a:endParaRPr/>
          </a:p>
        </p:txBody>
      </p:sp>
      <p:sp>
        <p:nvSpPr>
          <p:cNvPr id="1396" name="Google Shape;1396;p18"/>
          <p:cNvSpPr/>
          <p:nvPr/>
        </p:nvSpPr>
        <p:spPr>
          <a:xfrm>
            <a:off x="342924" y="257511"/>
            <a:ext cx="188366" cy="185041"/>
          </a:xfrm>
          <a:custGeom>
            <a:avLst/>
            <a:gdLst/>
            <a:ahLst/>
            <a:cxnLst/>
            <a:rect l="l" t="t" r="r" b="b"/>
            <a:pathLst>
              <a:path w="6743" h="6624" extrusionOk="0">
                <a:moveTo>
                  <a:pt x="3384" y="1"/>
                </a:moveTo>
                <a:cubicBezTo>
                  <a:pt x="3253" y="1"/>
                  <a:pt x="3121" y="76"/>
                  <a:pt x="3059" y="226"/>
                </a:cubicBezTo>
                <a:lnTo>
                  <a:pt x="2282" y="2006"/>
                </a:lnTo>
                <a:cubicBezTo>
                  <a:pt x="2257" y="2106"/>
                  <a:pt x="2181" y="2156"/>
                  <a:pt x="2106" y="2206"/>
                </a:cubicBezTo>
                <a:lnTo>
                  <a:pt x="277" y="2983"/>
                </a:lnTo>
                <a:cubicBezTo>
                  <a:pt x="1" y="3109"/>
                  <a:pt x="1" y="3510"/>
                  <a:pt x="277" y="3635"/>
                </a:cubicBezTo>
                <a:lnTo>
                  <a:pt x="2056" y="4387"/>
                </a:lnTo>
                <a:cubicBezTo>
                  <a:pt x="2156" y="4437"/>
                  <a:pt x="2232" y="4487"/>
                  <a:pt x="2257" y="4587"/>
                </a:cubicBezTo>
                <a:lnTo>
                  <a:pt x="3034" y="6417"/>
                </a:lnTo>
                <a:cubicBezTo>
                  <a:pt x="3096" y="6555"/>
                  <a:pt x="3228" y="6624"/>
                  <a:pt x="3359" y="6624"/>
                </a:cubicBezTo>
                <a:cubicBezTo>
                  <a:pt x="3491" y="6624"/>
                  <a:pt x="3623" y="6555"/>
                  <a:pt x="3685" y="6417"/>
                </a:cubicBezTo>
                <a:lnTo>
                  <a:pt x="4437" y="4612"/>
                </a:lnTo>
                <a:cubicBezTo>
                  <a:pt x="4487" y="4537"/>
                  <a:pt x="4537" y="4462"/>
                  <a:pt x="4638" y="4437"/>
                </a:cubicBezTo>
                <a:lnTo>
                  <a:pt x="6467" y="3660"/>
                </a:lnTo>
                <a:cubicBezTo>
                  <a:pt x="6743" y="3535"/>
                  <a:pt x="6743" y="3109"/>
                  <a:pt x="6467" y="3008"/>
                </a:cubicBezTo>
                <a:lnTo>
                  <a:pt x="4663" y="2231"/>
                </a:lnTo>
                <a:cubicBezTo>
                  <a:pt x="4587" y="2206"/>
                  <a:pt x="4512" y="2131"/>
                  <a:pt x="4487" y="2056"/>
                </a:cubicBezTo>
                <a:lnTo>
                  <a:pt x="3710" y="226"/>
                </a:lnTo>
                <a:cubicBezTo>
                  <a:pt x="3648" y="76"/>
                  <a:pt x="3516" y="1"/>
                  <a:pt x="3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8690891" y="11932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223035" y="4481383"/>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8690899" y="4716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372909" y="471616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8773541" y="8583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200" y="540000"/>
            <a:ext cx="7383600" cy="4233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Luckiest Guy"/>
              <a:buNone/>
              <a:defRPr sz="2800">
                <a:solidFill>
                  <a:schemeClr val="accent3"/>
                </a:solidFill>
                <a:latin typeface="Luckiest Guy"/>
                <a:ea typeface="Luckiest Guy"/>
                <a:cs typeface="Luckiest Guy"/>
                <a:sym typeface="Luckiest Guy"/>
              </a:defRPr>
            </a:lvl1pPr>
            <a:lvl2pPr lvl="1">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2pPr>
            <a:lvl3pPr lvl="2">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3pPr>
            <a:lvl4pPr lvl="3">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4pPr>
            <a:lvl5pPr lvl="4">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5pPr>
            <a:lvl6pPr lvl="5">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6pPr>
            <a:lvl7pPr lvl="6">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7pPr>
            <a:lvl8pPr lvl="7">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8pPr>
            <a:lvl9pPr lvl="8">
              <a:spcBef>
                <a:spcPts val="0"/>
              </a:spcBef>
              <a:spcAft>
                <a:spcPts val="0"/>
              </a:spcAft>
              <a:buClr>
                <a:schemeClr val="dk1"/>
              </a:buClr>
              <a:buSzPts val="2800"/>
              <a:buFont typeface="Luckiest Guy"/>
              <a:buNone/>
              <a:defRPr sz="2800">
                <a:solidFill>
                  <a:schemeClr val="dk1"/>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
        <p:nvSpPr>
          <p:cNvPr id="4" name="Google Shape;3067;p36"/>
          <p:cNvSpPr txBox="1">
            <a:spLocks/>
          </p:cNvSpPr>
          <p:nvPr userDrawn="1"/>
        </p:nvSpPr>
        <p:spPr>
          <a:xfrm>
            <a:off x="6172200" y="-10096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5" name="Google Shape;3067;p36"/>
          <p:cNvSpPr txBox="1">
            <a:spLocks/>
          </p:cNvSpPr>
          <p:nvPr userDrawn="1"/>
        </p:nvSpPr>
        <p:spPr>
          <a:xfrm>
            <a:off x="158567" y="47053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8" name="Google Shape;3067;p36"/>
          <p:cNvSpPr txBox="1">
            <a:spLocks/>
          </p:cNvSpPr>
          <p:nvPr userDrawn="1"/>
        </p:nvSpPr>
        <p:spPr>
          <a:xfrm>
            <a:off x="-838200" y="-8572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a:t>
            </a:r>
            <a:endParaRPr lang="vi-VN" sz="2000">
              <a:solidFill>
                <a:schemeClr val="accent6"/>
              </a:solidFill>
            </a:endParaRPr>
          </a:p>
        </p:txBody>
      </p:sp>
      <p:sp>
        <p:nvSpPr>
          <p:cNvPr id="9" name="Google Shape;3067;p36"/>
          <p:cNvSpPr txBox="1">
            <a:spLocks/>
          </p:cNvSpPr>
          <p:nvPr userDrawn="1"/>
        </p:nvSpPr>
        <p:spPr>
          <a:xfrm>
            <a:off x="3352800" y="5314950"/>
            <a:ext cx="4712100" cy="715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smtClean="0">
                <a:solidFill>
                  <a:schemeClr val="accent6"/>
                </a:solidFill>
              </a:rPr>
              <a:t>Trịnh</a:t>
            </a:r>
            <a:r>
              <a:rPr lang="vi-VN" sz="2000" baseline="0" smtClean="0">
                <a:solidFill>
                  <a:schemeClr val="accent6"/>
                </a:solidFill>
              </a:rPr>
              <a:t> Hà 0966976336</a:t>
            </a:r>
            <a:endParaRPr lang="vi-VN" sz="2000">
              <a:solidFill>
                <a:schemeClr val="accent6"/>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8" r:id="rId7"/>
    <p:sldLayoutId id="2147483662" r:id="rId8"/>
    <p:sldLayoutId id="2147483664" r:id="rId9"/>
    <p:sldLayoutId id="2147483668" r:id="rId10"/>
    <p:sldLayoutId id="2147483671" r:id="rId11"/>
    <p:sldLayoutId id="2147483675" r:id="rId12"/>
    <p:sldLayoutId id="2147483676" r:id="rId13"/>
    <p:sldLayoutId id="2147483680"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build="p"/>
      <p:bldP spid="9" grpId="0" build="p"/>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25"/>
        <p:cNvGrpSpPr/>
        <p:nvPr/>
      </p:nvGrpSpPr>
      <p:grpSpPr>
        <a:xfrm>
          <a:off x="0" y="0"/>
          <a:ext cx="0" cy="0"/>
          <a:chOff x="0" y="0"/>
          <a:chExt cx="0" cy="0"/>
        </a:xfrm>
      </p:grpSpPr>
      <p:sp>
        <p:nvSpPr>
          <p:cNvPr id="2526" name="Google Shape;2526;p34"/>
          <p:cNvSpPr txBox="1">
            <a:spLocks noGrp="1"/>
          </p:cNvSpPr>
          <p:nvPr>
            <p:ph type="ctrTitle"/>
          </p:nvPr>
        </p:nvSpPr>
        <p:spPr>
          <a:xfrm>
            <a:off x="1931735" y="1430565"/>
            <a:ext cx="5280300" cy="160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smtClean="0">
                <a:solidFill>
                  <a:schemeClr val="accent3">
                    <a:lumMod val="75000"/>
                  </a:schemeClr>
                </a:solidFill>
                <a:latin typeface="Alata" charset="0"/>
                <a:ea typeface="Aachen" pitchFamily="18" charset="0"/>
                <a:cs typeface="Aachen" pitchFamily="18" charset="0"/>
              </a:rPr>
              <a:t>KỂ CHUYỆN</a:t>
            </a:r>
            <a:r>
              <a:rPr lang="en" smtClean="0">
                <a:solidFill>
                  <a:schemeClr val="accent3">
                    <a:lumMod val="75000"/>
                  </a:schemeClr>
                </a:solidFill>
                <a:latin typeface="Aachen" pitchFamily="18" charset="0"/>
                <a:ea typeface="Aachen" pitchFamily="18" charset="0"/>
                <a:cs typeface="Aachen" pitchFamily="18" charset="0"/>
              </a:rPr>
              <a:t/>
            </a:r>
            <a:br>
              <a:rPr lang="en" smtClean="0">
                <a:solidFill>
                  <a:schemeClr val="accent3">
                    <a:lumMod val="75000"/>
                  </a:schemeClr>
                </a:solidFill>
                <a:latin typeface="Aachen" pitchFamily="18" charset="0"/>
                <a:ea typeface="Aachen" pitchFamily="18" charset="0"/>
                <a:cs typeface="Aachen" pitchFamily="18" charset="0"/>
              </a:rPr>
            </a:br>
            <a:r>
              <a:rPr lang="en" smtClean="0">
                <a:solidFill>
                  <a:schemeClr val="accent2"/>
                </a:solidFill>
                <a:latin typeface="Aachen" pitchFamily="18" charset="0"/>
                <a:ea typeface="Aachen" pitchFamily="18" charset="0"/>
                <a:cs typeface="Aachen" pitchFamily="18" charset="0"/>
              </a:rPr>
              <a:t>KỂ CHUYỆN ĐÃ NGHE, ĐÃ ĐỌC</a:t>
            </a:r>
            <a:endParaRPr>
              <a:solidFill>
                <a:schemeClr val="accent2"/>
              </a:solidFill>
              <a:latin typeface="Aachen" pitchFamily="18" charset="0"/>
              <a:ea typeface="Aachen" pitchFamily="18" charset="0"/>
              <a:cs typeface="Aachen" pitchFamily="18" charset="0"/>
            </a:endParaRPr>
          </a:p>
        </p:txBody>
      </p:sp>
      <p:sp>
        <p:nvSpPr>
          <p:cNvPr id="2527" name="Google Shape;2527;p34"/>
          <p:cNvSpPr txBox="1">
            <a:spLocks noGrp="1"/>
          </p:cNvSpPr>
          <p:nvPr>
            <p:ph type="subTitle" idx="1"/>
          </p:nvPr>
        </p:nvSpPr>
        <p:spPr>
          <a:xfrm>
            <a:off x="1483525" y="3464975"/>
            <a:ext cx="6177000" cy="45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smtClean="0"/>
              <a:t>TRANG 47 </a:t>
            </a:r>
            <a:endParaRPr sz="2400"/>
          </a:p>
        </p:txBody>
      </p:sp>
      <p:sp>
        <p:nvSpPr>
          <p:cNvPr id="2528" name="Google Shape;2528;p34"/>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9" name="Google Shape;2529;p34"/>
          <p:cNvGrpSpPr/>
          <p:nvPr/>
        </p:nvGrpSpPr>
        <p:grpSpPr>
          <a:xfrm rot="18530642">
            <a:off x="1925908" y="874213"/>
            <a:ext cx="929830" cy="759114"/>
            <a:chOff x="7020826" y="406413"/>
            <a:chExt cx="1828858" cy="1493081"/>
          </a:xfrm>
        </p:grpSpPr>
        <p:grpSp>
          <p:nvGrpSpPr>
            <p:cNvPr id="2530" name="Google Shape;2530;p34"/>
            <p:cNvGrpSpPr/>
            <p:nvPr/>
          </p:nvGrpSpPr>
          <p:grpSpPr>
            <a:xfrm rot="1319192">
              <a:off x="7145131" y="666916"/>
              <a:ext cx="1580247" cy="971022"/>
              <a:chOff x="11992918" y="216026"/>
              <a:chExt cx="1580199" cy="970993"/>
            </a:xfrm>
          </p:grpSpPr>
          <p:sp>
            <p:nvSpPr>
              <p:cNvPr id="2531" name="Google Shape;2531;p34"/>
              <p:cNvSpPr/>
              <p:nvPr/>
            </p:nvSpPr>
            <p:spPr>
              <a:xfrm>
                <a:off x="12079014" y="254855"/>
                <a:ext cx="1494103" cy="932163"/>
              </a:xfrm>
              <a:custGeom>
                <a:avLst/>
                <a:gdLst/>
                <a:ahLst/>
                <a:cxnLst/>
                <a:rect l="l" t="t" r="r" b="b"/>
                <a:pathLst>
                  <a:path w="53485" h="33369" extrusionOk="0">
                    <a:moveTo>
                      <a:pt x="25249" y="14781"/>
                    </a:moveTo>
                    <a:cubicBezTo>
                      <a:pt x="26168" y="14781"/>
                      <a:pt x="27256" y="14937"/>
                      <a:pt x="28221" y="15499"/>
                    </a:cubicBezTo>
                    <a:cubicBezTo>
                      <a:pt x="28196" y="15599"/>
                      <a:pt x="28196" y="15674"/>
                      <a:pt x="28171" y="15774"/>
                    </a:cubicBezTo>
                    <a:lnTo>
                      <a:pt x="25590" y="15774"/>
                    </a:lnTo>
                    <a:lnTo>
                      <a:pt x="24136" y="15022"/>
                    </a:lnTo>
                    <a:cubicBezTo>
                      <a:pt x="24161" y="14972"/>
                      <a:pt x="24186" y="14922"/>
                      <a:pt x="24186" y="14847"/>
                    </a:cubicBezTo>
                    <a:cubicBezTo>
                      <a:pt x="24494" y="14809"/>
                      <a:pt x="24856" y="14781"/>
                      <a:pt x="25249" y="14781"/>
                    </a:cubicBezTo>
                    <a:close/>
                    <a:moveTo>
                      <a:pt x="12668" y="0"/>
                    </a:moveTo>
                    <a:cubicBezTo>
                      <a:pt x="8261" y="0"/>
                      <a:pt x="4008" y="2443"/>
                      <a:pt x="1931" y="6651"/>
                    </a:cubicBezTo>
                    <a:cubicBezTo>
                      <a:pt x="1" y="10561"/>
                      <a:pt x="427" y="15047"/>
                      <a:pt x="2657" y="18456"/>
                    </a:cubicBezTo>
                    <a:cubicBezTo>
                      <a:pt x="1755" y="19709"/>
                      <a:pt x="1505" y="21238"/>
                      <a:pt x="1981" y="22892"/>
                    </a:cubicBezTo>
                    <a:cubicBezTo>
                      <a:pt x="2131" y="23443"/>
                      <a:pt x="2632" y="23819"/>
                      <a:pt x="3184" y="23819"/>
                    </a:cubicBezTo>
                    <a:cubicBezTo>
                      <a:pt x="3284" y="23819"/>
                      <a:pt x="3409" y="23794"/>
                      <a:pt x="3510" y="23769"/>
                    </a:cubicBezTo>
                    <a:cubicBezTo>
                      <a:pt x="4186" y="23594"/>
                      <a:pt x="4562" y="22892"/>
                      <a:pt x="4387" y="22240"/>
                    </a:cubicBezTo>
                    <a:cubicBezTo>
                      <a:pt x="4211" y="21589"/>
                      <a:pt x="4211" y="21037"/>
                      <a:pt x="4362" y="20536"/>
                    </a:cubicBezTo>
                    <a:lnTo>
                      <a:pt x="4362" y="20536"/>
                    </a:lnTo>
                    <a:cubicBezTo>
                      <a:pt x="5239" y="21363"/>
                      <a:pt x="6241" y="22065"/>
                      <a:pt x="7369" y="22616"/>
                    </a:cubicBezTo>
                    <a:cubicBezTo>
                      <a:pt x="9062" y="23455"/>
                      <a:pt x="10860" y="23852"/>
                      <a:pt x="12630" y="23852"/>
                    </a:cubicBezTo>
                    <a:cubicBezTo>
                      <a:pt x="16625" y="23852"/>
                      <a:pt x="20485" y="21831"/>
                      <a:pt x="22708" y="18306"/>
                    </a:cubicBezTo>
                    <a:lnTo>
                      <a:pt x="24988" y="18280"/>
                    </a:lnTo>
                    <a:lnTo>
                      <a:pt x="28121" y="19910"/>
                    </a:lnTo>
                    <a:cubicBezTo>
                      <a:pt x="28698" y="23594"/>
                      <a:pt x="31003" y="26977"/>
                      <a:pt x="34612" y="28732"/>
                    </a:cubicBezTo>
                    <a:cubicBezTo>
                      <a:pt x="36303" y="29560"/>
                      <a:pt x="38097" y="29955"/>
                      <a:pt x="39863" y="29955"/>
                    </a:cubicBezTo>
                    <a:cubicBezTo>
                      <a:pt x="40714" y="29955"/>
                      <a:pt x="41558" y="29863"/>
                      <a:pt x="42382" y="29684"/>
                    </a:cubicBezTo>
                    <a:lnTo>
                      <a:pt x="42382" y="29684"/>
                    </a:lnTo>
                    <a:cubicBezTo>
                      <a:pt x="42307" y="30235"/>
                      <a:pt x="42056" y="30762"/>
                      <a:pt x="41580" y="31288"/>
                    </a:cubicBezTo>
                    <a:cubicBezTo>
                      <a:pt x="41104" y="31789"/>
                      <a:pt x="41154" y="32591"/>
                      <a:pt x="41655" y="33042"/>
                    </a:cubicBezTo>
                    <a:cubicBezTo>
                      <a:pt x="41906" y="33268"/>
                      <a:pt x="42207" y="33368"/>
                      <a:pt x="42507" y="33368"/>
                    </a:cubicBezTo>
                    <a:cubicBezTo>
                      <a:pt x="42833" y="33368"/>
                      <a:pt x="43184" y="33243"/>
                      <a:pt x="43435" y="32967"/>
                    </a:cubicBezTo>
                    <a:cubicBezTo>
                      <a:pt x="44562" y="31739"/>
                      <a:pt x="45039" y="30336"/>
                      <a:pt x="44863" y="28857"/>
                    </a:cubicBezTo>
                    <a:cubicBezTo>
                      <a:pt x="47269" y="27754"/>
                      <a:pt x="49324" y="25849"/>
                      <a:pt x="50577" y="23293"/>
                    </a:cubicBezTo>
                    <a:cubicBezTo>
                      <a:pt x="53485" y="17403"/>
                      <a:pt x="51054" y="10235"/>
                      <a:pt x="45139" y="7328"/>
                    </a:cubicBezTo>
                    <a:cubicBezTo>
                      <a:pt x="43456" y="6497"/>
                      <a:pt x="41669" y="6105"/>
                      <a:pt x="39907" y="6105"/>
                    </a:cubicBezTo>
                    <a:cubicBezTo>
                      <a:pt x="35501" y="6105"/>
                      <a:pt x="31250" y="8560"/>
                      <a:pt x="29174" y="12767"/>
                    </a:cubicBezTo>
                    <a:cubicBezTo>
                      <a:pt x="29049" y="13042"/>
                      <a:pt x="28923" y="13318"/>
                      <a:pt x="28823" y="13569"/>
                    </a:cubicBezTo>
                    <a:cubicBezTo>
                      <a:pt x="27730" y="13022"/>
                      <a:pt x="26558" y="12860"/>
                      <a:pt x="25557" y="12860"/>
                    </a:cubicBezTo>
                    <a:cubicBezTo>
                      <a:pt x="25180" y="12860"/>
                      <a:pt x="24827" y="12883"/>
                      <a:pt x="24512" y="12917"/>
                    </a:cubicBezTo>
                    <a:cubicBezTo>
                      <a:pt x="24888" y="8180"/>
                      <a:pt x="22407" y="3443"/>
                      <a:pt x="17896" y="1213"/>
                    </a:cubicBezTo>
                    <a:cubicBezTo>
                      <a:pt x="16214" y="390"/>
                      <a:pt x="14429" y="0"/>
                      <a:pt x="1266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4"/>
              <p:cNvSpPr/>
              <p:nvPr/>
            </p:nvSpPr>
            <p:spPr>
              <a:xfrm>
                <a:off x="12094434" y="349108"/>
                <a:ext cx="1192350" cy="799388"/>
              </a:xfrm>
              <a:custGeom>
                <a:avLst/>
                <a:gdLst/>
                <a:ahLst/>
                <a:cxnLst/>
                <a:rect l="l" t="t" r="r" b="b"/>
                <a:pathLst>
                  <a:path w="42683" h="28616" extrusionOk="0">
                    <a:moveTo>
                      <a:pt x="1422" y="1"/>
                    </a:moveTo>
                    <a:cubicBezTo>
                      <a:pt x="966" y="1"/>
                      <a:pt x="529" y="250"/>
                      <a:pt x="301" y="671"/>
                    </a:cubicBezTo>
                    <a:cubicBezTo>
                      <a:pt x="0" y="1297"/>
                      <a:pt x="226" y="2049"/>
                      <a:pt x="852" y="2375"/>
                    </a:cubicBezTo>
                    <a:lnTo>
                      <a:pt x="37419" y="21373"/>
                    </a:lnTo>
                    <a:cubicBezTo>
                      <a:pt x="38321" y="21849"/>
                      <a:pt x="39048" y="22576"/>
                      <a:pt x="39424" y="23378"/>
                    </a:cubicBezTo>
                    <a:cubicBezTo>
                      <a:pt x="39975" y="24556"/>
                      <a:pt x="39825" y="25533"/>
                      <a:pt x="38923" y="26511"/>
                    </a:cubicBezTo>
                    <a:cubicBezTo>
                      <a:pt x="38446" y="27037"/>
                      <a:pt x="38497" y="27814"/>
                      <a:pt x="38998" y="28290"/>
                    </a:cubicBezTo>
                    <a:cubicBezTo>
                      <a:pt x="39248" y="28516"/>
                      <a:pt x="39549" y="28616"/>
                      <a:pt x="39850" y="28616"/>
                    </a:cubicBezTo>
                    <a:cubicBezTo>
                      <a:pt x="40176" y="28616"/>
                      <a:pt x="40527" y="28491"/>
                      <a:pt x="40777" y="28215"/>
                    </a:cubicBezTo>
                    <a:cubicBezTo>
                      <a:pt x="42356" y="26485"/>
                      <a:pt x="42682" y="24405"/>
                      <a:pt x="41705" y="22325"/>
                    </a:cubicBezTo>
                    <a:cubicBezTo>
                      <a:pt x="41078" y="20997"/>
                      <a:pt x="39975" y="19869"/>
                      <a:pt x="38572" y="19167"/>
                    </a:cubicBezTo>
                    <a:lnTo>
                      <a:pt x="2005" y="144"/>
                    </a:lnTo>
                    <a:cubicBezTo>
                      <a:pt x="1817" y="47"/>
                      <a:pt x="1618" y="1"/>
                      <a:pt x="142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4"/>
              <p:cNvSpPr/>
              <p:nvPr/>
            </p:nvSpPr>
            <p:spPr>
              <a:xfrm>
                <a:off x="12058007" y="654885"/>
                <a:ext cx="1404488" cy="226162"/>
              </a:xfrm>
              <a:custGeom>
                <a:avLst/>
                <a:gdLst/>
                <a:ahLst/>
                <a:cxnLst/>
                <a:rect l="l" t="t" r="r" b="b"/>
                <a:pathLst>
                  <a:path w="50277" h="8096" extrusionOk="0">
                    <a:moveTo>
                      <a:pt x="49024" y="1"/>
                    </a:moveTo>
                    <a:lnTo>
                      <a:pt x="6693" y="126"/>
                    </a:lnTo>
                    <a:cubicBezTo>
                      <a:pt x="5139" y="151"/>
                      <a:pt x="3635" y="627"/>
                      <a:pt x="2482" y="1529"/>
                    </a:cubicBezTo>
                    <a:cubicBezTo>
                      <a:pt x="653" y="2908"/>
                      <a:pt x="1" y="4938"/>
                      <a:pt x="602" y="7194"/>
                    </a:cubicBezTo>
                    <a:cubicBezTo>
                      <a:pt x="753" y="7745"/>
                      <a:pt x="1279" y="8096"/>
                      <a:pt x="1830" y="8096"/>
                    </a:cubicBezTo>
                    <a:cubicBezTo>
                      <a:pt x="1931" y="8096"/>
                      <a:pt x="2031" y="8096"/>
                      <a:pt x="2156" y="8071"/>
                    </a:cubicBezTo>
                    <a:cubicBezTo>
                      <a:pt x="2808" y="7870"/>
                      <a:pt x="3209" y="7194"/>
                      <a:pt x="3033" y="6517"/>
                    </a:cubicBezTo>
                    <a:cubicBezTo>
                      <a:pt x="2683" y="5239"/>
                      <a:pt x="2983" y="4286"/>
                      <a:pt x="4011" y="3509"/>
                    </a:cubicBezTo>
                    <a:cubicBezTo>
                      <a:pt x="4738" y="2958"/>
                      <a:pt x="5690" y="2632"/>
                      <a:pt x="6718" y="2632"/>
                    </a:cubicBezTo>
                    <a:lnTo>
                      <a:pt x="49024" y="2507"/>
                    </a:lnTo>
                    <a:cubicBezTo>
                      <a:pt x="49725" y="2507"/>
                      <a:pt x="50277" y="1930"/>
                      <a:pt x="50277" y="1254"/>
                    </a:cubicBezTo>
                    <a:cubicBezTo>
                      <a:pt x="50277" y="552"/>
                      <a:pt x="49725" y="1"/>
                      <a:pt x="4902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4"/>
              <p:cNvSpPr/>
              <p:nvPr/>
            </p:nvSpPr>
            <p:spPr>
              <a:xfrm>
                <a:off x="12793144" y="413666"/>
                <a:ext cx="674267" cy="590294"/>
              </a:xfrm>
              <a:custGeom>
                <a:avLst/>
                <a:gdLst/>
                <a:ahLst/>
                <a:cxnLst/>
                <a:rect l="l" t="t" r="r" b="b"/>
                <a:pathLst>
                  <a:path w="24137" h="21131" extrusionOk="0">
                    <a:moveTo>
                      <a:pt x="12078" y="0"/>
                    </a:moveTo>
                    <a:cubicBezTo>
                      <a:pt x="8176" y="0"/>
                      <a:pt x="4423" y="2168"/>
                      <a:pt x="2582" y="5904"/>
                    </a:cubicBezTo>
                    <a:cubicBezTo>
                      <a:pt x="1" y="11142"/>
                      <a:pt x="2156" y="17483"/>
                      <a:pt x="7394" y="20039"/>
                    </a:cubicBezTo>
                    <a:cubicBezTo>
                      <a:pt x="8897" y="20780"/>
                      <a:pt x="10490" y="21130"/>
                      <a:pt x="12060" y="21130"/>
                    </a:cubicBezTo>
                    <a:cubicBezTo>
                      <a:pt x="15961" y="21130"/>
                      <a:pt x="19714" y="18963"/>
                      <a:pt x="21555" y="15227"/>
                    </a:cubicBezTo>
                    <a:cubicBezTo>
                      <a:pt x="24136" y="9989"/>
                      <a:pt x="21981" y="3648"/>
                      <a:pt x="16743" y="1092"/>
                    </a:cubicBezTo>
                    <a:cubicBezTo>
                      <a:pt x="15240" y="351"/>
                      <a:pt x="13647" y="0"/>
                      <a:pt x="1207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4"/>
              <p:cNvSpPr/>
              <p:nvPr/>
            </p:nvSpPr>
            <p:spPr>
              <a:xfrm>
                <a:off x="12753951" y="386736"/>
                <a:ext cx="760363" cy="666557"/>
              </a:xfrm>
              <a:custGeom>
                <a:avLst/>
                <a:gdLst/>
                <a:ahLst/>
                <a:cxnLst/>
                <a:rect l="l" t="t" r="r" b="b"/>
                <a:pathLst>
                  <a:path w="27219" h="23861" extrusionOk="0">
                    <a:moveTo>
                      <a:pt x="13613" y="1981"/>
                    </a:moveTo>
                    <a:cubicBezTo>
                      <a:pt x="15089" y="1981"/>
                      <a:pt x="16587" y="2311"/>
                      <a:pt x="17995" y="3008"/>
                    </a:cubicBezTo>
                    <a:cubicBezTo>
                      <a:pt x="22933" y="5414"/>
                      <a:pt x="24963" y="11404"/>
                      <a:pt x="22532" y="16316"/>
                    </a:cubicBezTo>
                    <a:cubicBezTo>
                      <a:pt x="20816" y="19838"/>
                      <a:pt x="17277" y="21880"/>
                      <a:pt x="13606" y="21880"/>
                    </a:cubicBezTo>
                    <a:cubicBezTo>
                      <a:pt x="12130" y="21880"/>
                      <a:pt x="10632" y="21550"/>
                      <a:pt x="9223" y="20853"/>
                    </a:cubicBezTo>
                    <a:cubicBezTo>
                      <a:pt x="4286" y="18447"/>
                      <a:pt x="2256" y="12457"/>
                      <a:pt x="4687" y="7544"/>
                    </a:cubicBezTo>
                    <a:cubicBezTo>
                      <a:pt x="6403" y="4023"/>
                      <a:pt x="9942" y="1981"/>
                      <a:pt x="13613" y="1981"/>
                    </a:cubicBezTo>
                    <a:close/>
                    <a:moveTo>
                      <a:pt x="13625" y="1"/>
                    </a:moveTo>
                    <a:cubicBezTo>
                      <a:pt x="9225" y="1"/>
                      <a:pt x="4982" y="2447"/>
                      <a:pt x="2908" y="6667"/>
                    </a:cubicBezTo>
                    <a:cubicBezTo>
                      <a:pt x="0" y="12557"/>
                      <a:pt x="2431" y="19725"/>
                      <a:pt x="8346" y="22632"/>
                    </a:cubicBezTo>
                    <a:cubicBezTo>
                      <a:pt x="10034" y="23465"/>
                      <a:pt x="11827" y="23860"/>
                      <a:pt x="13594" y="23860"/>
                    </a:cubicBezTo>
                    <a:cubicBezTo>
                      <a:pt x="17994" y="23860"/>
                      <a:pt x="22237" y="21413"/>
                      <a:pt x="24311" y="17194"/>
                    </a:cubicBezTo>
                    <a:cubicBezTo>
                      <a:pt x="27218" y="11304"/>
                      <a:pt x="24787" y="4136"/>
                      <a:pt x="18873" y="1229"/>
                    </a:cubicBezTo>
                    <a:cubicBezTo>
                      <a:pt x="17185" y="395"/>
                      <a:pt x="15392" y="1"/>
                      <a:pt x="1362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4"/>
              <p:cNvSpPr/>
              <p:nvPr/>
            </p:nvSpPr>
            <p:spPr>
              <a:xfrm>
                <a:off x="12892565" y="491046"/>
                <a:ext cx="196076" cy="253929"/>
              </a:xfrm>
              <a:custGeom>
                <a:avLst/>
                <a:gdLst/>
                <a:ahLst/>
                <a:cxnLst/>
                <a:rect l="l" t="t" r="r" b="b"/>
                <a:pathLst>
                  <a:path w="7019" h="9090" extrusionOk="0">
                    <a:moveTo>
                      <a:pt x="6743" y="1"/>
                    </a:moveTo>
                    <a:cubicBezTo>
                      <a:pt x="5690" y="51"/>
                      <a:pt x="4738" y="402"/>
                      <a:pt x="3835" y="903"/>
                    </a:cubicBezTo>
                    <a:cubicBezTo>
                      <a:pt x="2958" y="1429"/>
                      <a:pt x="2156" y="2131"/>
                      <a:pt x="1505" y="2958"/>
                    </a:cubicBezTo>
                    <a:cubicBezTo>
                      <a:pt x="1379" y="3184"/>
                      <a:pt x="1179" y="3384"/>
                      <a:pt x="1078" y="3635"/>
                    </a:cubicBezTo>
                    <a:cubicBezTo>
                      <a:pt x="953" y="3861"/>
                      <a:pt x="803" y="4086"/>
                      <a:pt x="702" y="4337"/>
                    </a:cubicBezTo>
                    <a:cubicBezTo>
                      <a:pt x="602" y="4562"/>
                      <a:pt x="502" y="4813"/>
                      <a:pt x="427" y="5064"/>
                    </a:cubicBezTo>
                    <a:cubicBezTo>
                      <a:pt x="327" y="5314"/>
                      <a:pt x="276" y="5590"/>
                      <a:pt x="226" y="5840"/>
                    </a:cubicBezTo>
                    <a:cubicBezTo>
                      <a:pt x="1" y="6868"/>
                      <a:pt x="101" y="7946"/>
                      <a:pt x="402" y="8898"/>
                    </a:cubicBezTo>
                    <a:cubicBezTo>
                      <a:pt x="427" y="8973"/>
                      <a:pt x="477" y="9023"/>
                      <a:pt x="552" y="9074"/>
                    </a:cubicBezTo>
                    <a:cubicBezTo>
                      <a:pt x="579" y="9084"/>
                      <a:pt x="607" y="9089"/>
                      <a:pt x="635" y="9089"/>
                    </a:cubicBezTo>
                    <a:cubicBezTo>
                      <a:pt x="737" y="9089"/>
                      <a:pt x="839" y="9022"/>
                      <a:pt x="878" y="8923"/>
                    </a:cubicBezTo>
                    <a:lnTo>
                      <a:pt x="903" y="8898"/>
                    </a:lnTo>
                    <a:cubicBezTo>
                      <a:pt x="1254" y="7971"/>
                      <a:pt x="1505" y="7144"/>
                      <a:pt x="1906" y="6367"/>
                    </a:cubicBezTo>
                    <a:cubicBezTo>
                      <a:pt x="2081" y="5991"/>
                      <a:pt x="2307" y="5640"/>
                      <a:pt x="2507" y="5264"/>
                    </a:cubicBezTo>
                    <a:cubicBezTo>
                      <a:pt x="2733" y="4938"/>
                      <a:pt x="2958" y="4562"/>
                      <a:pt x="3209" y="4236"/>
                    </a:cubicBezTo>
                    <a:cubicBezTo>
                      <a:pt x="3710" y="3585"/>
                      <a:pt x="4286" y="2958"/>
                      <a:pt x="4913" y="2332"/>
                    </a:cubicBezTo>
                    <a:cubicBezTo>
                      <a:pt x="5540" y="1730"/>
                      <a:pt x="6216" y="1104"/>
                      <a:pt x="6918" y="452"/>
                    </a:cubicBezTo>
                    <a:lnTo>
                      <a:pt x="6943" y="452"/>
                    </a:lnTo>
                    <a:cubicBezTo>
                      <a:pt x="6993" y="402"/>
                      <a:pt x="7018" y="327"/>
                      <a:pt x="7018" y="251"/>
                    </a:cubicBezTo>
                    <a:cubicBezTo>
                      <a:pt x="7018" y="101"/>
                      <a:pt x="6893" y="1"/>
                      <a:pt x="674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4"/>
              <p:cNvSpPr/>
              <p:nvPr/>
            </p:nvSpPr>
            <p:spPr>
              <a:xfrm>
                <a:off x="12032111" y="242843"/>
                <a:ext cx="673541" cy="590853"/>
              </a:xfrm>
              <a:custGeom>
                <a:avLst/>
                <a:gdLst/>
                <a:ahLst/>
                <a:cxnLst/>
                <a:rect l="l" t="t" r="r" b="b"/>
                <a:pathLst>
                  <a:path w="24111" h="21151" extrusionOk="0">
                    <a:moveTo>
                      <a:pt x="12057" y="0"/>
                    </a:moveTo>
                    <a:cubicBezTo>
                      <a:pt x="8163" y="0"/>
                      <a:pt x="4423" y="2168"/>
                      <a:pt x="2582" y="5903"/>
                    </a:cubicBezTo>
                    <a:cubicBezTo>
                      <a:pt x="1" y="11142"/>
                      <a:pt x="2156" y="17482"/>
                      <a:pt x="7394" y="20064"/>
                    </a:cubicBezTo>
                    <a:cubicBezTo>
                      <a:pt x="8890" y="20801"/>
                      <a:pt x="10477" y="21150"/>
                      <a:pt x="12040" y="21150"/>
                    </a:cubicBezTo>
                    <a:cubicBezTo>
                      <a:pt x="15948" y="21150"/>
                      <a:pt x="19711" y="18969"/>
                      <a:pt x="21555" y="15227"/>
                    </a:cubicBezTo>
                    <a:cubicBezTo>
                      <a:pt x="24111" y="9989"/>
                      <a:pt x="21956" y="3673"/>
                      <a:pt x="16717" y="1091"/>
                    </a:cubicBezTo>
                    <a:cubicBezTo>
                      <a:pt x="15215" y="351"/>
                      <a:pt x="13624" y="0"/>
                      <a:pt x="1205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4"/>
              <p:cNvSpPr/>
              <p:nvPr/>
            </p:nvSpPr>
            <p:spPr>
              <a:xfrm>
                <a:off x="11992918" y="216026"/>
                <a:ext cx="760363" cy="666417"/>
              </a:xfrm>
              <a:custGeom>
                <a:avLst/>
                <a:gdLst/>
                <a:ahLst/>
                <a:cxnLst/>
                <a:rect l="l" t="t" r="r" b="b"/>
                <a:pathLst>
                  <a:path w="27219" h="23856" extrusionOk="0">
                    <a:moveTo>
                      <a:pt x="13612" y="1976"/>
                    </a:moveTo>
                    <a:cubicBezTo>
                      <a:pt x="15089" y="1976"/>
                      <a:pt x="16586" y="2306"/>
                      <a:pt x="17995" y="3004"/>
                    </a:cubicBezTo>
                    <a:cubicBezTo>
                      <a:pt x="22907" y="5435"/>
                      <a:pt x="24963" y="11400"/>
                      <a:pt x="22531" y="16337"/>
                    </a:cubicBezTo>
                    <a:cubicBezTo>
                      <a:pt x="20798" y="19839"/>
                      <a:pt x="17269" y="21877"/>
                      <a:pt x="13596" y="21877"/>
                    </a:cubicBezTo>
                    <a:cubicBezTo>
                      <a:pt x="12117" y="21877"/>
                      <a:pt x="10615" y="21546"/>
                      <a:pt x="9198" y="20848"/>
                    </a:cubicBezTo>
                    <a:cubicBezTo>
                      <a:pt x="4286" y="18442"/>
                      <a:pt x="2256" y="12452"/>
                      <a:pt x="4662" y="7540"/>
                    </a:cubicBezTo>
                    <a:cubicBezTo>
                      <a:pt x="6396" y="4019"/>
                      <a:pt x="9940" y="1976"/>
                      <a:pt x="13612" y="1976"/>
                    </a:cubicBezTo>
                    <a:close/>
                    <a:moveTo>
                      <a:pt x="13625" y="1"/>
                    </a:moveTo>
                    <a:cubicBezTo>
                      <a:pt x="9211" y="1"/>
                      <a:pt x="4966" y="2456"/>
                      <a:pt x="2907" y="6663"/>
                    </a:cubicBezTo>
                    <a:cubicBezTo>
                      <a:pt x="0" y="12553"/>
                      <a:pt x="2431" y="19721"/>
                      <a:pt x="8321" y="22628"/>
                    </a:cubicBezTo>
                    <a:cubicBezTo>
                      <a:pt x="10016" y="23461"/>
                      <a:pt x="11814" y="23856"/>
                      <a:pt x="13585" y="23856"/>
                    </a:cubicBezTo>
                    <a:cubicBezTo>
                      <a:pt x="17994" y="23856"/>
                      <a:pt x="22237" y="21409"/>
                      <a:pt x="24311" y="17189"/>
                    </a:cubicBezTo>
                    <a:cubicBezTo>
                      <a:pt x="27218" y="11300"/>
                      <a:pt x="24762" y="4132"/>
                      <a:pt x="18872" y="1224"/>
                    </a:cubicBezTo>
                    <a:cubicBezTo>
                      <a:pt x="17182" y="394"/>
                      <a:pt x="15390" y="1"/>
                      <a:pt x="1362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4"/>
              <p:cNvSpPr/>
              <p:nvPr/>
            </p:nvSpPr>
            <p:spPr>
              <a:xfrm>
                <a:off x="12130833" y="320223"/>
                <a:ext cx="196774" cy="253901"/>
              </a:xfrm>
              <a:custGeom>
                <a:avLst/>
                <a:gdLst/>
                <a:ahLst/>
                <a:cxnLst/>
                <a:rect l="l" t="t" r="r" b="b"/>
                <a:pathLst>
                  <a:path w="7044" h="9089" extrusionOk="0">
                    <a:moveTo>
                      <a:pt x="6767" y="1"/>
                    </a:moveTo>
                    <a:cubicBezTo>
                      <a:pt x="5715" y="51"/>
                      <a:pt x="4737" y="402"/>
                      <a:pt x="3860" y="903"/>
                    </a:cubicBezTo>
                    <a:cubicBezTo>
                      <a:pt x="2958" y="1429"/>
                      <a:pt x="2156" y="2131"/>
                      <a:pt x="1529" y="2983"/>
                    </a:cubicBezTo>
                    <a:cubicBezTo>
                      <a:pt x="1379" y="3184"/>
                      <a:pt x="1203" y="3384"/>
                      <a:pt x="1078" y="3635"/>
                    </a:cubicBezTo>
                    <a:cubicBezTo>
                      <a:pt x="953" y="3860"/>
                      <a:pt x="827" y="4086"/>
                      <a:pt x="702" y="4336"/>
                    </a:cubicBezTo>
                    <a:cubicBezTo>
                      <a:pt x="602" y="4587"/>
                      <a:pt x="527" y="4838"/>
                      <a:pt x="426" y="5088"/>
                    </a:cubicBezTo>
                    <a:cubicBezTo>
                      <a:pt x="326" y="5314"/>
                      <a:pt x="276" y="5590"/>
                      <a:pt x="251" y="5840"/>
                    </a:cubicBezTo>
                    <a:cubicBezTo>
                      <a:pt x="0" y="6868"/>
                      <a:pt x="101" y="7945"/>
                      <a:pt x="426" y="8898"/>
                    </a:cubicBezTo>
                    <a:cubicBezTo>
                      <a:pt x="452" y="8973"/>
                      <a:pt x="502" y="9048"/>
                      <a:pt x="577" y="9073"/>
                    </a:cubicBezTo>
                    <a:cubicBezTo>
                      <a:pt x="604" y="9084"/>
                      <a:pt x="632" y="9089"/>
                      <a:pt x="659" y="9089"/>
                    </a:cubicBezTo>
                    <a:cubicBezTo>
                      <a:pt x="762" y="9089"/>
                      <a:pt x="863" y="9021"/>
                      <a:pt x="903" y="8923"/>
                    </a:cubicBezTo>
                    <a:lnTo>
                      <a:pt x="903" y="8898"/>
                    </a:lnTo>
                    <a:cubicBezTo>
                      <a:pt x="1279" y="7971"/>
                      <a:pt x="1529" y="7143"/>
                      <a:pt x="1930" y="6392"/>
                    </a:cubicBezTo>
                    <a:cubicBezTo>
                      <a:pt x="2081" y="5991"/>
                      <a:pt x="2331" y="5640"/>
                      <a:pt x="2532" y="5264"/>
                    </a:cubicBezTo>
                    <a:cubicBezTo>
                      <a:pt x="2757" y="4938"/>
                      <a:pt x="2958" y="4587"/>
                      <a:pt x="3234" y="4261"/>
                    </a:cubicBezTo>
                    <a:cubicBezTo>
                      <a:pt x="3735" y="3585"/>
                      <a:pt x="4286" y="2958"/>
                      <a:pt x="4913" y="2331"/>
                    </a:cubicBezTo>
                    <a:cubicBezTo>
                      <a:pt x="5539" y="1730"/>
                      <a:pt x="6216" y="1128"/>
                      <a:pt x="6918" y="477"/>
                    </a:cubicBezTo>
                    <a:lnTo>
                      <a:pt x="6943" y="452"/>
                    </a:lnTo>
                    <a:cubicBezTo>
                      <a:pt x="6993" y="402"/>
                      <a:pt x="7043" y="326"/>
                      <a:pt x="7043" y="251"/>
                    </a:cubicBezTo>
                    <a:cubicBezTo>
                      <a:pt x="7018" y="101"/>
                      <a:pt x="6893" y="1"/>
                      <a:pt x="676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4"/>
              <p:cNvSpPr/>
              <p:nvPr/>
            </p:nvSpPr>
            <p:spPr>
              <a:xfrm>
                <a:off x="12661542" y="575242"/>
                <a:ext cx="196746" cy="85984"/>
              </a:xfrm>
              <a:custGeom>
                <a:avLst/>
                <a:gdLst/>
                <a:ahLst/>
                <a:cxnLst/>
                <a:rect l="l" t="t" r="r" b="b"/>
                <a:pathLst>
                  <a:path w="7043" h="3078" extrusionOk="0">
                    <a:moveTo>
                      <a:pt x="2577" y="1"/>
                    </a:moveTo>
                    <a:cubicBezTo>
                      <a:pt x="1168" y="1"/>
                      <a:pt x="89" y="320"/>
                      <a:pt x="0" y="345"/>
                    </a:cubicBezTo>
                    <a:lnTo>
                      <a:pt x="251" y="2200"/>
                    </a:lnTo>
                    <a:cubicBezTo>
                      <a:pt x="263" y="2187"/>
                      <a:pt x="1160" y="1924"/>
                      <a:pt x="2327" y="1924"/>
                    </a:cubicBezTo>
                    <a:cubicBezTo>
                      <a:pt x="3436" y="1924"/>
                      <a:pt x="4790" y="2161"/>
                      <a:pt x="5865" y="3077"/>
                    </a:cubicBezTo>
                    <a:lnTo>
                      <a:pt x="7043" y="1498"/>
                    </a:lnTo>
                    <a:cubicBezTo>
                      <a:pt x="5653" y="307"/>
                      <a:pt x="3957" y="1"/>
                      <a:pt x="257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34"/>
            <p:cNvGrpSpPr/>
            <p:nvPr/>
          </p:nvGrpSpPr>
          <p:grpSpPr>
            <a:xfrm rot="1319192">
              <a:off x="7145131" y="667969"/>
              <a:ext cx="1580247" cy="971022"/>
              <a:chOff x="11992918" y="216026"/>
              <a:chExt cx="1580199" cy="970993"/>
            </a:xfrm>
          </p:grpSpPr>
          <p:sp>
            <p:nvSpPr>
              <p:cNvPr id="2542" name="Google Shape;2542;p34"/>
              <p:cNvSpPr/>
              <p:nvPr/>
            </p:nvSpPr>
            <p:spPr>
              <a:xfrm>
                <a:off x="12079014" y="254855"/>
                <a:ext cx="1494103" cy="932163"/>
              </a:xfrm>
              <a:custGeom>
                <a:avLst/>
                <a:gdLst/>
                <a:ahLst/>
                <a:cxnLst/>
                <a:rect l="l" t="t" r="r" b="b"/>
                <a:pathLst>
                  <a:path w="53485" h="33369" extrusionOk="0">
                    <a:moveTo>
                      <a:pt x="25249" y="14781"/>
                    </a:moveTo>
                    <a:cubicBezTo>
                      <a:pt x="26168" y="14781"/>
                      <a:pt x="27256" y="14937"/>
                      <a:pt x="28221" y="15499"/>
                    </a:cubicBezTo>
                    <a:cubicBezTo>
                      <a:pt x="28196" y="15599"/>
                      <a:pt x="28196" y="15674"/>
                      <a:pt x="28171" y="15774"/>
                    </a:cubicBezTo>
                    <a:lnTo>
                      <a:pt x="25590" y="15774"/>
                    </a:lnTo>
                    <a:lnTo>
                      <a:pt x="24136" y="15022"/>
                    </a:lnTo>
                    <a:cubicBezTo>
                      <a:pt x="24161" y="14972"/>
                      <a:pt x="24186" y="14922"/>
                      <a:pt x="24186" y="14847"/>
                    </a:cubicBezTo>
                    <a:cubicBezTo>
                      <a:pt x="24494" y="14809"/>
                      <a:pt x="24856" y="14781"/>
                      <a:pt x="25249" y="14781"/>
                    </a:cubicBezTo>
                    <a:close/>
                    <a:moveTo>
                      <a:pt x="12668" y="0"/>
                    </a:moveTo>
                    <a:cubicBezTo>
                      <a:pt x="8261" y="0"/>
                      <a:pt x="4008" y="2443"/>
                      <a:pt x="1931" y="6651"/>
                    </a:cubicBezTo>
                    <a:cubicBezTo>
                      <a:pt x="1" y="10561"/>
                      <a:pt x="427" y="15047"/>
                      <a:pt x="2657" y="18456"/>
                    </a:cubicBezTo>
                    <a:cubicBezTo>
                      <a:pt x="1755" y="19709"/>
                      <a:pt x="1505" y="21238"/>
                      <a:pt x="1981" y="22892"/>
                    </a:cubicBezTo>
                    <a:cubicBezTo>
                      <a:pt x="2131" y="23443"/>
                      <a:pt x="2632" y="23819"/>
                      <a:pt x="3184" y="23819"/>
                    </a:cubicBezTo>
                    <a:cubicBezTo>
                      <a:pt x="3284" y="23819"/>
                      <a:pt x="3409" y="23794"/>
                      <a:pt x="3510" y="23769"/>
                    </a:cubicBezTo>
                    <a:cubicBezTo>
                      <a:pt x="4186" y="23594"/>
                      <a:pt x="4562" y="22892"/>
                      <a:pt x="4387" y="22240"/>
                    </a:cubicBezTo>
                    <a:cubicBezTo>
                      <a:pt x="4211" y="21589"/>
                      <a:pt x="4211" y="21037"/>
                      <a:pt x="4362" y="20536"/>
                    </a:cubicBezTo>
                    <a:lnTo>
                      <a:pt x="4362" y="20536"/>
                    </a:lnTo>
                    <a:cubicBezTo>
                      <a:pt x="5239" y="21363"/>
                      <a:pt x="6241" y="22065"/>
                      <a:pt x="7369" y="22616"/>
                    </a:cubicBezTo>
                    <a:cubicBezTo>
                      <a:pt x="9062" y="23455"/>
                      <a:pt x="10860" y="23852"/>
                      <a:pt x="12630" y="23852"/>
                    </a:cubicBezTo>
                    <a:cubicBezTo>
                      <a:pt x="16625" y="23852"/>
                      <a:pt x="20485" y="21831"/>
                      <a:pt x="22708" y="18306"/>
                    </a:cubicBezTo>
                    <a:lnTo>
                      <a:pt x="24988" y="18280"/>
                    </a:lnTo>
                    <a:lnTo>
                      <a:pt x="28121" y="19910"/>
                    </a:lnTo>
                    <a:cubicBezTo>
                      <a:pt x="28698" y="23594"/>
                      <a:pt x="31003" y="26977"/>
                      <a:pt x="34612" y="28732"/>
                    </a:cubicBezTo>
                    <a:cubicBezTo>
                      <a:pt x="36303" y="29560"/>
                      <a:pt x="38097" y="29955"/>
                      <a:pt x="39863" y="29955"/>
                    </a:cubicBezTo>
                    <a:cubicBezTo>
                      <a:pt x="40714" y="29955"/>
                      <a:pt x="41558" y="29863"/>
                      <a:pt x="42382" y="29684"/>
                    </a:cubicBezTo>
                    <a:lnTo>
                      <a:pt x="42382" y="29684"/>
                    </a:lnTo>
                    <a:cubicBezTo>
                      <a:pt x="42307" y="30235"/>
                      <a:pt x="42056" y="30762"/>
                      <a:pt x="41580" y="31288"/>
                    </a:cubicBezTo>
                    <a:cubicBezTo>
                      <a:pt x="41104" y="31789"/>
                      <a:pt x="41154" y="32591"/>
                      <a:pt x="41655" y="33042"/>
                    </a:cubicBezTo>
                    <a:cubicBezTo>
                      <a:pt x="41906" y="33268"/>
                      <a:pt x="42207" y="33368"/>
                      <a:pt x="42507" y="33368"/>
                    </a:cubicBezTo>
                    <a:cubicBezTo>
                      <a:pt x="42833" y="33368"/>
                      <a:pt x="43184" y="33243"/>
                      <a:pt x="43435" y="32967"/>
                    </a:cubicBezTo>
                    <a:cubicBezTo>
                      <a:pt x="44562" y="31739"/>
                      <a:pt x="45039" y="30336"/>
                      <a:pt x="44863" y="28857"/>
                    </a:cubicBezTo>
                    <a:cubicBezTo>
                      <a:pt x="47269" y="27754"/>
                      <a:pt x="49324" y="25849"/>
                      <a:pt x="50577" y="23293"/>
                    </a:cubicBezTo>
                    <a:cubicBezTo>
                      <a:pt x="53485" y="17403"/>
                      <a:pt x="51054" y="10235"/>
                      <a:pt x="45139" y="7328"/>
                    </a:cubicBezTo>
                    <a:cubicBezTo>
                      <a:pt x="43456" y="6497"/>
                      <a:pt x="41669" y="6105"/>
                      <a:pt x="39907" y="6105"/>
                    </a:cubicBezTo>
                    <a:cubicBezTo>
                      <a:pt x="35501" y="6105"/>
                      <a:pt x="31250" y="8560"/>
                      <a:pt x="29174" y="12767"/>
                    </a:cubicBezTo>
                    <a:cubicBezTo>
                      <a:pt x="29049" y="13042"/>
                      <a:pt x="28923" y="13318"/>
                      <a:pt x="28823" y="13569"/>
                    </a:cubicBezTo>
                    <a:cubicBezTo>
                      <a:pt x="27730" y="13022"/>
                      <a:pt x="26558" y="12860"/>
                      <a:pt x="25557" y="12860"/>
                    </a:cubicBezTo>
                    <a:cubicBezTo>
                      <a:pt x="25180" y="12860"/>
                      <a:pt x="24827" y="12883"/>
                      <a:pt x="24512" y="12917"/>
                    </a:cubicBezTo>
                    <a:cubicBezTo>
                      <a:pt x="24888" y="8180"/>
                      <a:pt x="22407" y="3443"/>
                      <a:pt x="17896" y="1213"/>
                    </a:cubicBezTo>
                    <a:cubicBezTo>
                      <a:pt x="16214" y="390"/>
                      <a:pt x="14429" y="0"/>
                      <a:pt x="12668" y="0"/>
                    </a:cubicBezTo>
                    <a:close/>
                  </a:path>
                </a:pathLst>
              </a:custGeom>
              <a:solidFill>
                <a:srgbClr val="635BA8">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4"/>
              <p:cNvSpPr/>
              <p:nvPr/>
            </p:nvSpPr>
            <p:spPr>
              <a:xfrm>
                <a:off x="12094434" y="349108"/>
                <a:ext cx="1192350" cy="799388"/>
              </a:xfrm>
              <a:custGeom>
                <a:avLst/>
                <a:gdLst/>
                <a:ahLst/>
                <a:cxnLst/>
                <a:rect l="l" t="t" r="r" b="b"/>
                <a:pathLst>
                  <a:path w="42683" h="28616" extrusionOk="0">
                    <a:moveTo>
                      <a:pt x="1422" y="1"/>
                    </a:moveTo>
                    <a:cubicBezTo>
                      <a:pt x="966" y="1"/>
                      <a:pt x="529" y="250"/>
                      <a:pt x="301" y="671"/>
                    </a:cubicBezTo>
                    <a:cubicBezTo>
                      <a:pt x="0" y="1297"/>
                      <a:pt x="226" y="2049"/>
                      <a:pt x="852" y="2375"/>
                    </a:cubicBezTo>
                    <a:lnTo>
                      <a:pt x="37419" y="21373"/>
                    </a:lnTo>
                    <a:cubicBezTo>
                      <a:pt x="38321" y="21849"/>
                      <a:pt x="39048" y="22576"/>
                      <a:pt x="39424" y="23378"/>
                    </a:cubicBezTo>
                    <a:cubicBezTo>
                      <a:pt x="39975" y="24556"/>
                      <a:pt x="39825" y="25533"/>
                      <a:pt x="38923" y="26511"/>
                    </a:cubicBezTo>
                    <a:cubicBezTo>
                      <a:pt x="38446" y="27037"/>
                      <a:pt x="38497" y="27814"/>
                      <a:pt x="38998" y="28290"/>
                    </a:cubicBezTo>
                    <a:cubicBezTo>
                      <a:pt x="39248" y="28516"/>
                      <a:pt x="39549" y="28616"/>
                      <a:pt x="39850" y="28616"/>
                    </a:cubicBezTo>
                    <a:cubicBezTo>
                      <a:pt x="40176" y="28616"/>
                      <a:pt x="40527" y="28491"/>
                      <a:pt x="40777" y="28215"/>
                    </a:cubicBezTo>
                    <a:cubicBezTo>
                      <a:pt x="42356" y="26485"/>
                      <a:pt x="42682" y="24405"/>
                      <a:pt x="41705" y="22325"/>
                    </a:cubicBezTo>
                    <a:cubicBezTo>
                      <a:pt x="41078" y="20997"/>
                      <a:pt x="39975" y="19869"/>
                      <a:pt x="38572" y="19167"/>
                    </a:cubicBezTo>
                    <a:lnTo>
                      <a:pt x="2005" y="144"/>
                    </a:lnTo>
                    <a:cubicBezTo>
                      <a:pt x="1817" y="47"/>
                      <a:pt x="1618" y="1"/>
                      <a:pt x="1422" y="1"/>
                    </a:cubicBez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4"/>
              <p:cNvSpPr/>
              <p:nvPr/>
            </p:nvSpPr>
            <p:spPr>
              <a:xfrm>
                <a:off x="12058007" y="654885"/>
                <a:ext cx="1404488" cy="226162"/>
              </a:xfrm>
              <a:custGeom>
                <a:avLst/>
                <a:gdLst/>
                <a:ahLst/>
                <a:cxnLst/>
                <a:rect l="l" t="t" r="r" b="b"/>
                <a:pathLst>
                  <a:path w="50277" h="8096" extrusionOk="0">
                    <a:moveTo>
                      <a:pt x="49024" y="1"/>
                    </a:moveTo>
                    <a:lnTo>
                      <a:pt x="6693" y="126"/>
                    </a:lnTo>
                    <a:cubicBezTo>
                      <a:pt x="5139" y="151"/>
                      <a:pt x="3635" y="627"/>
                      <a:pt x="2482" y="1529"/>
                    </a:cubicBezTo>
                    <a:cubicBezTo>
                      <a:pt x="653" y="2908"/>
                      <a:pt x="1" y="4938"/>
                      <a:pt x="602" y="7194"/>
                    </a:cubicBezTo>
                    <a:cubicBezTo>
                      <a:pt x="753" y="7745"/>
                      <a:pt x="1279" y="8096"/>
                      <a:pt x="1830" y="8096"/>
                    </a:cubicBezTo>
                    <a:cubicBezTo>
                      <a:pt x="1931" y="8096"/>
                      <a:pt x="2031" y="8096"/>
                      <a:pt x="2156" y="8071"/>
                    </a:cubicBezTo>
                    <a:cubicBezTo>
                      <a:pt x="2808" y="7870"/>
                      <a:pt x="3209" y="7194"/>
                      <a:pt x="3033" y="6517"/>
                    </a:cubicBezTo>
                    <a:cubicBezTo>
                      <a:pt x="2683" y="5239"/>
                      <a:pt x="2983" y="4286"/>
                      <a:pt x="4011" y="3509"/>
                    </a:cubicBezTo>
                    <a:cubicBezTo>
                      <a:pt x="4738" y="2958"/>
                      <a:pt x="5690" y="2632"/>
                      <a:pt x="6718" y="2632"/>
                    </a:cubicBezTo>
                    <a:lnTo>
                      <a:pt x="49024" y="2507"/>
                    </a:lnTo>
                    <a:cubicBezTo>
                      <a:pt x="49725" y="2507"/>
                      <a:pt x="50277" y="1930"/>
                      <a:pt x="50277" y="1254"/>
                    </a:cubicBezTo>
                    <a:cubicBezTo>
                      <a:pt x="50277" y="552"/>
                      <a:pt x="49725" y="1"/>
                      <a:pt x="49024" y="1"/>
                    </a:cubicBez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4"/>
              <p:cNvSpPr/>
              <p:nvPr/>
            </p:nvSpPr>
            <p:spPr>
              <a:xfrm>
                <a:off x="12793144" y="413666"/>
                <a:ext cx="674267" cy="590294"/>
              </a:xfrm>
              <a:custGeom>
                <a:avLst/>
                <a:gdLst/>
                <a:ahLst/>
                <a:cxnLst/>
                <a:rect l="l" t="t" r="r" b="b"/>
                <a:pathLst>
                  <a:path w="24137" h="21131" extrusionOk="0">
                    <a:moveTo>
                      <a:pt x="12078" y="0"/>
                    </a:moveTo>
                    <a:cubicBezTo>
                      <a:pt x="8176" y="0"/>
                      <a:pt x="4423" y="2168"/>
                      <a:pt x="2582" y="5904"/>
                    </a:cubicBezTo>
                    <a:cubicBezTo>
                      <a:pt x="1" y="11142"/>
                      <a:pt x="2156" y="17483"/>
                      <a:pt x="7394" y="20039"/>
                    </a:cubicBezTo>
                    <a:cubicBezTo>
                      <a:pt x="8897" y="20780"/>
                      <a:pt x="10490" y="21130"/>
                      <a:pt x="12060" y="21130"/>
                    </a:cubicBezTo>
                    <a:cubicBezTo>
                      <a:pt x="15961" y="21130"/>
                      <a:pt x="19714" y="18963"/>
                      <a:pt x="21555" y="15227"/>
                    </a:cubicBezTo>
                    <a:cubicBezTo>
                      <a:pt x="24136" y="9989"/>
                      <a:pt x="21981" y="3648"/>
                      <a:pt x="16743" y="1092"/>
                    </a:cubicBezTo>
                    <a:cubicBezTo>
                      <a:pt x="15240" y="351"/>
                      <a:pt x="13647" y="0"/>
                      <a:pt x="12078" y="0"/>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4"/>
              <p:cNvSpPr/>
              <p:nvPr/>
            </p:nvSpPr>
            <p:spPr>
              <a:xfrm>
                <a:off x="12753951" y="386736"/>
                <a:ext cx="760363" cy="666557"/>
              </a:xfrm>
              <a:custGeom>
                <a:avLst/>
                <a:gdLst/>
                <a:ahLst/>
                <a:cxnLst/>
                <a:rect l="l" t="t" r="r" b="b"/>
                <a:pathLst>
                  <a:path w="27219" h="23861" extrusionOk="0">
                    <a:moveTo>
                      <a:pt x="13613" y="1981"/>
                    </a:moveTo>
                    <a:cubicBezTo>
                      <a:pt x="15089" y="1981"/>
                      <a:pt x="16587" y="2311"/>
                      <a:pt x="17995" y="3008"/>
                    </a:cubicBezTo>
                    <a:cubicBezTo>
                      <a:pt x="22933" y="5414"/>
                      <a:pt x="24963" y="11404"/>
                      <a:pt x="22532" y="16316"/>
                    </a:cubicBezTo>
                    <a:cubicBezTo>
                      <a:pt x="20816" y="19838"/>
                      <a:pt x="17277" y="21880"/>
                      <a:pt x="13606" y="21880"/>
                    </a:cubicBezTo>
                    <a:cubicBezTo>
                      <a:pt x="12130" y="21880"/>
                      <a:pt x="10632" y="21550"/>
                      <a:pt x="9223" y="20853"/>
                    </a:cubicBezTo>
                    <a:cubicBezTo>
                      <a:pt x="4286" y="18447"/>
                      <a:pt x="2256" y="12457"/>
                      <a:pt x="4687" y="7544"/>
                    </a:cubicBezTo>
                    <a:cubicBezTo>
                      <a:pt x="6403" y="4023"/>
                      <a:pt x="9942" y="1981"/>
                      <a:pt x="13613" y="1981"/>
                    </a:cubicBezTo>
                    <a:close/>
                    <a:moveTo>
                      <a:pt x="13625" y="1"/>
                    </a:moveTo>
                    <a:cubicBezTo>
                      <a:pt x="9225" y="1"/>
                      <a:pt x="4982" y="2447"/>
                      <a:pt x="2908" y="6667"/>
                    </a:cubicBezTo>
                    <a:cubicBezTo>
                      <a:pt x="0" y="12557"/>
                      <a:pt x="2431" y="19725"/>
                      <a:pt x="8346" y="22632"/>
                    </a:cubicBezTo>
                    <a:cubicBezTo>
                      <a:pt x="10034" y="23465"/>
                      <a:pt x="11827" y="23860"/>
                      <a:pt x="13594" y="23860"/>
                    </a:cubicBezTo>
                    <a:cubicBezTo>
                      <a:pt x="17994" y="23860"/>
                      <a:pt x="22237" y="21413"/>
                      <a:pt x="24311" y="17194"/>
                    </a:cubicBezTo>
                    <a:cubicBezTo>
                      <a:pt x="27218" y="11304"/>
                      <a:pt x="24787" y="4136"/>
                      <a:pt x="18873" y="1229"/>
                    </a:cubicBezTo>
                    <a:cubicBezTo>
                      <a:pt x="17185" y="395"/>
                      <a:pt x="15392" y="1"/>
                      <a:pt x="13625" y="1"/>
                    </a:cubicBez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4"/>
              <p:cNvSpPr/>
              <p:nvPr/>
            </p:nvSpPr>
            <p:spPr>
              <a:xfrm>
                <a:off x="12892565" y="491046"/>
                <a:ext cx="196076" cy="253929"/>
              </a:xfrm>
              <a:custGeom>
                <a:avLst/>
                <a:gdLst/>
                <a:ahLst/>
                <a:cxnLst/>
                <a:rect l="l" t="t" r="r" b="b"/>
                <a:pathLst>
                  <a:path w="7019" h="9090" extrusionOk="0">
                    <a:moveTo>
                      <a:pt x="6743" y="1"/>
                    </a:moveTo>
                    <a:cubicBezTo>
                      <a:pt x="5690" y="51"/>
                      <a:pt x="4738" y="402"/>
                      <a:pt x="3835" y="903"/>
                    </a:cubicBezTo>
                    <a:cubicBezTo>
                      <a:pt x="2958" y="1429"/>
                      <a:pt x="2156" y="2131"/>
                      <a:pt x="1505" y="2958"/>
                    </a:cubicBezTo>
                    <a:cubicBezTo>
                      <a:pt x="1379" y="3184"/>
                      <a:pt x="1179" y="3384"/>
                      <a:pt x="1078" y="3635"/>
                    </a:cubicBezTo>
                    <a:cubicBezTo>
                      <a:pt x="953" y="3861"/>
                      <a:pt x="803" y="4086"/>
                      <a:pt x="702" y="4337"/>
                    </a:cubicBezTo>
                    <a:cubicBezTo>
                      <a:pt x="602" y="4562"/>
                      <a:pt x="502" y="4813"/>
                      <a:pt x="427" y="5064"/>
                    </a:cubicBezTo>
                    <a:cubicBezTo>
                      <a:pt x="327" y="5314"/>
                      <a:pt x="276" y="5590"/>
                      <a:pt x="226" y="5840"/>
                    </a:cubicBezTo>
                    <a:cubicBezTo>
                      <a:pt x="1" y="6868"/>
                      <a:pt x="101" y="7946"/>
                      <a:pt x="402" y="8898"/>
                    </a:cubicBezTo>
                    <a:cubicBezTo>
                      <a:pt x="427" y="8973"/>
                      <a:pt x="477" y="9023"/>
                      <a:pt x="552" y="9074"/>
                    </a:cubicBezTo>
                    <a:cubicBezTo>
                      <a:pt x="579" y="9084"/>
                      <a:pt x="607" y="9089"/>
                      <a:pt x="635" y="9089"/>
                    </a:cubicBezTo>
                    <a:cubicBezTo>
                      <a:pt x="737" y="9089"/>
                      <a:pt x="839" y="9022"/>
                      <a:pt x="878" y="8923"/>
                    </a:cubicBezTo>
                    <a:lnTo>
                      <a:pt x="903" y="8898"/>
                    </a:lnTo>
                    <a:cubicBezTo>
                      <a:pt x="1254" y="7971"/>
                      <a:pt x="1505" y="7144"/>
                      <a:pt x="1906" y="6367"/>
                    </a:cubicBezTo>
                    <a:cubicBezTo>
                      <a:pt x="2081" y="5991"/>
                      <a:pt x="2307" y="5640"/>
                      <a:pt x="2507" y="5264"/>
                    </a:cubicBezTo>
                    <a:cubicBezTo>
                      <a:pt x="2733" y="4938"/>
                      <a:pt x="2958" y="4562"/>
                      <a:pt x="3209" y="4236"/>
                    </a:cubicBezTo>
                    <a:cubicBezTo>
                      <a:pt x="3710" y="3585"/>
                      <a:pt x="4286" y="2958"/>
                      <a:pt x="4913" y="2332"/>
                    </a:cubicBezTo>
                    <a:cubicBezTo>
                      <a:pt x="5540" y="1730"/>
                      <a:pt x="6216" y="1104"/>
                      <a:pt x="6918" y="452"/>
                    </a:cubicBezTo>
                    <a:lnTo>
                      <a:pt x="6943" y="452"/>
                    </a:lnTo>
                    <a:cubicBezTo>
                      <a:pt x="6993" y="402"/>
                      <a:pt x="7018" y="327"/>
                      <a:pt x="7018" y="251"/>
                    </a:cubicBezTo>
                    <a:cubicBezTo>
                      <a:pt x="7018" y="101"/>
                      <a:pt x="6893" y="1"/>
                      <a:pt x="6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4"/>
              <p:cNvSpPr/>
              <p:nvPr/>
            </p:nvSpPr>
            <p:spPr>
              <a:xfrm>
                <a:off x="12032111" y="242843"/>
                <a:ext cx="673541" cy="590853"/>
              </a:xfrm>
              <a:custGeom>
                <a:avLst/>
                <a:gdLst/>
                <a:ahLst/>
                <a:cxnLst/>
                <a:rect l="l" t="t" r="r" b="b"/>
                <a:pathLst>
                  <a:path w="24111" h="21151" extrusionOk="0">
                    <a:moveTo>
                      <a:pt x="12057" y="0"/>
                    </a:moveTo>
                    <a:cubicBezTo>
                      <a:pt x="8163" y="0"/>
                      <a:pt x="4423" y="2168"/>
                      <a:pt x="2582" y="5903"/>
                    </a:cubicBezTo>
                    <a:cubicBezTo>
                      <a:pt x="1" y="11142"/>
                      <a:pt x="2156" y="17482"/>
                      <a:pt x="7394" y="20064"/>
                    </a:cubicBezTo>
                    <a:cubicBezTo>
                      <a:pt x="8890" y="20801"/>
                      <a:pt x="10477" y="21150"/>
                      <a:pt x="12040" y="21150"/>
                    </a:cubicBezTo>
                    <a:cubicBezTo>
                      <a:pt x="15948" y="21150"/>
                      <a:pt x="19711" y="18969"/>
                      <a:pt x="21555" y="15227"/>
                    </a:cubicBezTo>
                    <a:cubicBezTo>
                      <a:pt x="24111" y="9989"/>
                      <a:pt x="21956" y="3673"/>
                      <a:pt x="16717" y="1091"/>
                    </a:cubicBezTo>
                    <a:cubicBezTo>
                      <a:pt x="15215" y="351"/>
                      <a:pt x="13624" y="0"/>
                      <a:pt x="12057" y="0"/>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4"/>
              <p:cNvSpPr/>
              <p:nvPr/>
            </p:nvSpPr>
            <p:spPr>
              <a:xfrm>
                <a:off x="11992918" y="216026"/>
                <a:ext cx="760363" cy="666417"/>
              </a:xfrm>
              <a:custGeom>
                <a:avLst/>
                <a:gdLst/>
                <a:ahLst/>
                <a:cxnLst/>
                <a:rect l="l" t="t" r="r" b="b"/>
                <a:pathLst>
                  <a:path w="27219" h="23856" extrusionOk="0">
                    <a:moveTo>
                      <a:pt x="13612" y="1976"/>
                    </a:moveTo>
                    <a:cubicBezTo>
                      <a:pt x="15089" y="1976"/>
                      <a:pt x="16586" y="2306"/>
                      <a:pt x="17995" y="3004"/>
                    </a:cubicBezTo>
                    <a:cubicBezTo>
                      <a:pt x="22907" y="5435"/>
                      <a:pt x="24963" y="11400"/>
                      <a:pt x="22531" y="16337"/>
                    </a:cubicBezTo>
                    <a:cubicBezTo>
                      <a:pt x="20798" y="19839"/>
                      <a:pt x="17269" y="21877"/>
                      <a:pt x="13596" y="21877"/>
                    </a:cubicBezTo>
                    <a:cubicBezTo>
                      <a:pt x="12117" y="21877"/>
                      <a:pt x="10615" y="21546"/>
                      <a:pt x="9198" y="20848"/>
                    </a:cubicBezTo>
                    <a:cubicBezTo>
                      <a:pt x="4286" y="18442"/>
                      <a:pt x="2256" y="12452"/>
                      <a:pt x="4662" y="7540"/>
                    </a:cubicBezTo>
                    <a:cubicBezTo>
                      <a:pt x="6396" y="4019"/>
                      <a:pt x="9940" y="1976"/>
                      <a:pt x="13612" y="1976"/>
                    </a:cubicBezTo>
                    <a:close/>
                    <a:moveTo>
                      <a:pt x="13625" y="1"/>
                    </a:moveTo>
                    <a:cubicBezTo>
                      <a:pt x="9211" y="1"/>
                      <a:pt x="4966" y="2456"/>
                      <a:pt x="2907" y="6663"/>
                    </a:cubicBezTo>
                    <a:cubicBezTo>
                      <a:pt x="0" y="12553"/>
                      <a:pt x="2431" y="19721"/>
                      <a:pt x="8321" y="22628"/>
                    </a:cubicBezTo>
                    <a:cubicBezTo>
                      <a:pt x="10016" y="23461"/>
                      <a:pt x="11814" y="23856"/>
                      <a:pt x="13585" y="23856"/>
                    </a:cubicBezTo>
                    <a:cubicBezTo>
                      <a:pt x="17994" y="23856"/>
                      <a:pt x="22237" y="21409"/>
                      <a:pt x="24311" y="17189"/>
                    </a:cubicBezTo>
                    <a:cubicBezTo>
                      <a:pt x="27218" y="11300"/>
                      <a:pt x="24762" y="4132"/>
                      <a:pt x="18872" y="1224"/>
                    </a:cubicBezTo>
                    <a:cubicBezTo>
                      <a:pt x="17182" y="394"/>
                      <a:pt x="15390" y="1"/>
                      <a:pt x="13625" y="1"/>
                    </a:cubicBez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4"/>
              <p:cNvSpPr/>
              <p:nvPr/>
            </p:nvSpPr>
            <p:spPr>
              <a:xfrm>
                <a:off x="12130833" y="320223"/>
                <a:ext cx="196774" cy="253901"/>
              </a:xfrm>
              <a:custGeom>
                <a:avLst/>
                <a:gdLst/>
                <a:ahLst/>
                <a:cxnLst/>
                <a:rect l="l" t="t" r="r" b="b"/>
                <a:pathLst>
                  <a:path w="7044" h="9089" extrusionOk="0">
                    <a:moveTo>
                      <a:pt x="6767" y="1"/>
                    </a:moveTo>
                    <a:cubicBezTo>
                      <a:pt x="5715" y="51"/>
                      <a:pt x="4737" y="402"/>
                      <a:pt x="3860" y="903"/>
                    </a:cubicBezTo>
                    <a:cubicBezTo>
                      <a:pt x="2958" y="1429"/>
                      <a:pt x="2156" y="2131"/>
                      <a:pt x="1529" y="2983"/>
                    </a:cubicBezTo>
                    <a:cubicBezTo>
                      <a:pt x="1379" y="3184"/>
                      <a:pt x="1203" y="3384"/>
                      <a:pt x="1078" y="3635"/>
                    </a:cubicBezTo>
                    <a:cubicBezTo>
                      <a:pt x="953" y="3860"/>
                      <a:pt x="827" y="4086"/>
                      <a:pt x="702" y="4336"/>
                    </a:cubicBezTo>
                    <a:cubicBezTo>
                      <a:pt x="602" y="4587"/>
                      <a:pt x="527" y="4838"/>
                      <a:pt x="426" y="5088"/>
                    </a:cubicBezTo>
                    <a:cubicBezTo>
                      <a:pt x="326" y="5314"/>
                      <a:pt x="276" y="5590"/>
                      <a:pt x="251" y="5840"/>
                    </a:cubicBezTo>
                    <a:cubicBezTo>
                      <a:pt x="0" y="6868"/>
                      <a:pt x="101" y="7945"/>
                      <a:pt x="426" y="8898"/>
                    </a:cubicBezTo>
                    <a:cubicBezTo>
                      <a:pt x="452" y="8973"/>
                      <a:pt x="502" y="9048"/>
                      <a:pt x="577" y="9073"/>
                    </a:cubicBezTo>
                    <a:cubicBezTo>
                      <a:pt x="604" y="9084"/>
                      <a:pt x="632" y="9089"/>
                      <a:pt x="659" y="9089"/>
                    </a:cubicBezTo>
                    <a:cubicBezTo>
                      <a:pt x="762" y="9089"/>
                      <a:pt x="863" y="9021"/>
                      <a:pt x="903" y="8923"/>
                    </a:cubicBezTo>
                    <a:lnTo>
                      <a:pt x="903" y="8898"/>
                    </a:lnTo>
                    <a:cubicBezTo>
                      <a:pt x="1279" y="7971"/>
                      <a:pt x="1529" y="7143"/>
                      <a:pt x="1930" y="6392"/>
                    </a:cubicBezTo>
                    <a:cubicBezTo>
                      <a:pt x="2081" y="5991"/>
                      <a:pt x="2331" y="5640"/>
                      <a:pt x="2532" y="5264"/>
                    </a:cubicBezTo>
                    <a:cubicBezTo>
                      <a:pt x="2757" y="4938"/>
                      <a:pt x="2958" y="4587"/>
                      <a:pt x="3234" y="4261"/>
                    </a:cubicBezTo>
                    <a:cubicBezTo>
                      <a:pt x="3735" y="3585"/>
                      <a:pt x="4286" y="2958"/>
                      <a:pt x="4913" y="2331"/>
                    </a:cubicBezTo>
                    <a:cubicBezTo>
                      <a:pt x="5539" y="1730"/>
                      <a:pt x="6216" y="1128"/>
                      <a:pt x="6918" y="477"/>
                    </a:cubicBezTo>
                    <a:lnTo>
                      <a:pt x="6943" y="452"/>
                    </a:lnTo>
                    <a:cubicBezTo>
                      <a:pt x="6993" y="402"/>
                      <a:pt x="7043" y="326"/>
                      <a:pt x="7043" y="251"/>
                    </a:cubicBezTo>
                    <a:cubicBezTo>
                      <a:pt x="7018" y="101"/>
                      <a:pt x="6893" y="1"/>
                      <a:pt x="6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4"/>
              <p:cNvSpPr/>
              <p:nvPr/>
            </p:nvSpPr>
            <p:spPr>
              <a:xfrm>
                <a:off x="12661542" y="575242"/>
                <a:ext cx="196746" cy="85984"/>
              </a:xfrm>
              <a:custGeom>
                <a:avLst/>
                <a:gdLst/>
                <a:ahLst/>
                <a:cxnLst/>
                <a:rect l="l" t="t" r="r" b="b"/>
                <a:pathLst>
                  <a:path w="7043" h="3078" extrusionOk="0">
                    <a:moveTo>
                      <a:pt x="2577" y="1"/>
                    </a:moveTo>
                    <a:cubicBezTo>
                      <a:pt x="1168" y="1"/>
                      <a:pt x="89" y="320"/>
                      <a:pt x="0" y="345"/>
                    </a:cubicBezTo>
                    <a:lnTo>
                      <a:pt x="251" y="2200"/>
                    </a:lnTo>
                    <a:cubicBezTo>
                      <a:pt x="263" y="2187"/>
                      <a:pt x="1160" y="1924"/>
                      <a:pt x="2327" y="1924"/>
                    </a:cubicBezTo>
                    <a:cubicBezTo>
                      <a:pt x="3436" y="1924"/>
                      <a:pt x="4790" y="2161"/>
                      <a:pt x="5865" y="3077"/>
                    </a:cubicBezTo>
                    <a:lnTo>
                      <a:pt x="7043" y="1498"/>
                    </a:lnTo>
                    <a:cubicBezTo>
                      <a:pt x="5653" y="307"/>
                      <a:pt x="3957" y="1"/>
                      <a:pt x="2577" y="1"/>
                    </a:cubicBez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52" name="Google Shape;2552;p34"/>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4"/>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4"/>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5" name="Google Shape;2555;p34"/>
          <p:cNvGrpSpPr/>
          <p:nvPr/>
        </p:nvGrpSpPr>
        <p:grpSpPr>
          <a:xfrm>
            <a:off x="736392" y="3359145"/>
            <a:ext cx="1812574" cy="1432992"/>
            <a:chOff x="736392" y="3359145"/>
            <a:chExt cx="1812574" cy="1432992"/>
          </a:xfrm>
        </p:grpSpPr>
        <p:grpSp>
          <p:nvGrpSpPr>
            <p:cNvPr id="2556" name="Google Shape;2556;p34"/>
            <p:cNvGrpSpPr/>
            <p:nvPr/>
          </p:nvGrpSpPr>
          <p:grpSpPr>
            <a:xfrm rot="-900009">
              <a:off x="902138" y="3616297"/>
              <a:ext cx="1544658" cy="992860"/>
              <a:chOff x="10815989" y="4086867"/>
              <a:chExt cx="1555002" cy="999509"/>
            </a:xfrm>
          </p:grpSpPr>
          <p:sp>
            <p:nvSpPr>
              <p:cNvPr id="2557" name="Google Shape;2557;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34"/>
            <p:cNvGrpSpPr/>
            <p:nvPr/>
          </p:nvGrpSpPr>
          <p:grpSpPr>
            <a:xfrm rot="-900009">
              <a:off x="838562" y="3542124"/>
              <a:ext cx="1544658" cy="992860"/>
              <a:chOff x="10815989" y="4086867"/>
              <a:chExt cx="1555002" cy="999509"/>
            </a:xfrm>
          </p:grpSpPr>
          <p:sp>
            <p:nvSpPr>
              <p:cNvPr id="2582" name="Google Shape;2582;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rgbClr val="A8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rgbClr val="A8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rgbClr val="A8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6" name="Google Shape;2606;p34"/>
          <p:cNvGrpSpPr/>
          <p:nvPr/>
        </p:nvGrpSpPr>
        <p:grpSpPr>
          <a:xfrm>
            <a:off x="325767" y="345185"/>
            <a:ext cx="1968007" cy="1253329"/>
            <a:chOff x="325767" y="345185"/>
            <a:chExt cx="1968007" cy="1253329"/>
          </a:xfrm>
        </p:grpSpPr>
        <p:grpSp>
          <p:nvGrpSpPr>
            <p:cNvPr id="2607" name="Google Shape;2607;p34"/>
            <p:cNvGrpSpPr/>
            <p:nvPr/>
          </p:nvGrpSpPr>
          <p:grpSpPr>
            <a:xfrm>
              <a:off x="383163" y="397362"/>
              <a:ext cx="1910610" cy="1201152"/>
              <a:chOff x="724204" y="612713"/>
              <a:chExt cx="1360833" cy="855582"/>
            </a:xfrm>
          </p:grpSpPr>
          <p:sp>
            <p:nvSpPr>
              <p:cNvPr id="2608" name="Google Shape;2608;p34"/>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4"/>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4"/>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4"/>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4"/>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4"/>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4"/>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4"/>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4"/>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4"/>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4"/>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4"/>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0" name="Google Shape;2620;p34"/>
            <p:cNvGrpSpPr/>
            <p:nvPr/>
          </p:nvGrpSpPr>
          <p:grpSpPr>
            <a:xfrm>
              <a:off x="325767" y="345185"/>
              <a:ext cx="1910610" cy="1201152"/>
              <a:chOff x="724204" y="612713"/>
              <a:chExt cx="1360833" cy="855582"/>
            </a:xfrm>
          </p:grpSpPr>
          <p:sp>
            <p:nvSpPr>
              <p:cNvPr id="2621" name="Google Shape;2621;p34"/>
              <p:cNvSpPr/>
              <p:nvPr/>
            </p:nvSpPr>
            <p:spPr>
              <a:xfrm rot="-596131">
                <a:off x="840397" y="921641"/>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4"/>
              <p:cNvSpPr/>
              <p:nvPr/>
            </p:nvSpPr>
            <p:spPr>
              <a:xfrm rot="-596131">
                <a:off x="836690" y="923792"/>
                <a:ext cx="1201224" cy="412709"/>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4"/>
              <p:cNvSpPr/>
              <p:nvPr/>
            </p:nvSpPr>
            <p:spPr>
              <a:xfrm rot="-596131">
                <a:off x="1511236" y="721751"/>
                <a:ext cx="108130" cy="105833"/>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4"/>
              <p:cNvSpPr/>
              <p:nvPr/>
            </p:nvSpPr>
            <p:spPr>
              <a:xfrm rot="-596131">
                <a:off x="1586656" y="1119618"/>
                <a:ext cx="183892" cy="88419"/>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4"/>
              <p:cNvSpPr/>
              <p:nvPr/>
            </p:nvSpPr>
            <p:spPr>
              <a:xfrm rot="-596131">
                <a:off x="1657452" y="1016562"/>
                <a:ext cx="200056" cy="88419"/>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4"/>
              <p:cNvSpPr/>
              <p:nvPr/>
            </p:nvSpPr>
            <p:spPr>
              <a:xfrm rot="-596131">
                <a:off x="1743166" y="953070"/>
                <a:ext cx="170247" cy="49037"/>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4"/>
              <p:cNvSpPr/>
              <p:nvPr/>
            </p:nvSpPr>
            <p:spPr>
              <a:xfrm rot="-596131">
                <a:off x="1417186" y="1124201"/>
                <a:ext cx="183388" cy="88419"/>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4"/>
              <p:cNvSpPr/>
              <p:nvPr/>
            </p:nvSpPr>
            <p:spPr>
              <a:xfrm rot="-596131">
                <a:off x="1487485" y="1021209"/>
                <a:ext cx="200056" cy="88419"/>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4"/>
              <p:cNvSpPr/>
              <p:nvPr/>
            </p:nvSpPr>
            <p:spPr>
              <a:xfrm rot="-596131">
                <a:off x="1573197" y="957715"/>
                <a:ext cx="170267" cy="49016"/>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4"/>
              <p:cNvSpPr/>
              <p:nvPr/>
            </p:nvSpPr>
            <p:spPr>
              <a:xfrm rot="-596131">
                <a:off x="778706" y="685347"/>
                <a:ext cx="903679" cy="710315"/>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4"/>
              <p:cNvSpPr/>
              <p:nvPr/>
            </p:nvSpPr>
            <p:spPr>
              <a:xfrm rot="-596131">
                <a:off x="1124320" y="987391"/>
                <a:ext cx="136407" cy="125685"/>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4"/>
              <p:cNvSpPr/>
              <p:nvPr/>
            </p:nvSpPr>
            <p:spPr>
              <a:xfrm rot="-596131">
                <a:off x="1667759" y="959523"/>
                <a:ext cx="394046" cy="303551"/>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rgbClr val="FFF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3" name="Google Shape;2633;p34"/>
          <p:cNvGrpSpPr/>
          <p:nvPr/>
        </p:nvGrpSpPr>
        <p:grpSpPr>
          <a:xfrm rot="1125562">
            <a:off x="7406245" y="467595"/>
            <a:ext cx="875720" cy="926229"/>
            <a:chOff x="6616421" y="729839"/>
            <a:chExt cx="678781" cy="717932"/>
          </a:xfrm>
        </p:grpSpPr>
        <p:grpSp>
          <p:nvGrpSpPr>
            <p:cNvPr id="2634" name="Google Shape;2634;p34"/>
            <p:cNvGrpSpPr/>
            <p:nvPr/>
          </p:nvGrpSpPr>
          <p:grpSpPr>
            <a:xfrm>
              <a:off x="6661018" y="752137"/>
              <a:ext cx="634185" cy="695634"/>
              <a:chOff x="13376371" y="2193153"/>
              <a:chExt cx="935376" cy="1025857"/>
            </a:xfrm>
          </p:grpSpPr>
          <p:sp>
            <p:nvSpPr>
              <p:cNvPr id="2635" name="Google Shape;2635;p34"/>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4"/>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4"/>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4"/>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4"/>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4"/>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1" name="Google Shape;2641;p34"/>
            <p:cNvGrpSpPr/>
            <p:nvPr/>
          </p:nvGrpSpPr>
          <p:grpSpPr>
            <a:xfrm>
              <a:off x="6616421" y="729839"/>
              <a:ext cx="634185" cy="695634"/>
              <a:chOff x="13376371" y="2193153"/>
              <a:chExt cx="935376" cy="1025857"/>
            </a:xfrm>
          </p:grpSpPr>
          <p:sp>
            <p:nvSpPr>
              <p:cNvPr id="2642" name="Google Shape;2642;p34"/>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00000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48" name="Google Shape;2648;p34"/>
          <p:cNvGrpSpPr/>
          <p:nvPr/>
        </p:nvGrpSpPr>
        <p:grpSpPr>
          <a:xfrm>
            <a:off x="6786991" y="2585758"/>
            <a:ext cx="2292258" cy="1855423"/>
            <a:chOff x="6786991" y="2585758"/>
            <a:chExt cx="2292258" cy="1855423"/>
          </a:xfrm>
        </p:grpSpPr>
        <p:grpSp>
          <p:nvGrpSpPr>
            <p:cNvPr id="2649" name="Google Shape;2649;p34"/>
            <p:cNvGrpSpPr/>
            <p:nvPr/>
          </p:nvGrpSpPr>
          <p:grpSpPr>
            <a:xfrm>
              <a:off x="6853241" y="2652008"/>
              <a:ext cx="2226007" cy="1789173"/>
              <a:chOff x="6834243" y="2965628"/>
              <a:chExt cx="1927446" cy="1549201"/>
            </a:xfrm>
          </p:grpSpPr>
          <p:sp>
            <p:nvSpPr>
              <p:cNvPr id="2650" name="Google Shape;2650;p34"/>
              <p:cNvSpPr/>
              <p:nvPr/>
            </p:nvSpPr>
            <p:spPr>
              <a:xfrm>
                <a:off x="6834243" y="3817498"/>
                <a:ext cx="1361639" cy="692001"/>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a:off x="6859032" y="3828494"/>
                <a:ext cx="1336853" cy="681006"/>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a:off x="6882531" y="3793439"/>
                <a:ext cx="1074396" cy="707205"/>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a:off x="6894584" y="3799977"/>
                <a:ext cx="1162700" cy="697825"/>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a:off x="6945995" y="3816473"/>
                <a:ext cx="1127602" cy="691613"/>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a:off x="8105976" y="3442648"/>
                <a:ext cx="136850" cy="127626"/>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a:off x="8153131" y="3495612"/>
                <a:ext cx="122314" cy="113866"/>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a:off x="8193188" y="3544336"/>
                <a:ext cx="130468" cy="108073"/>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a:off x="8286084" y="3651320"/>
                <a:ext cx="120528" cy="124038"/>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a:off x="8272959" y="3643974"/>
                <a:ext cx="76936" cy="65319"/>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4"/>
              <p:cNvSpPr/>
              <p:nvPr/>
            </p:nvSpPr>
            <p:spPr>
              <a:xfrm>
                <a:off x="8236087" y="3593603"/>
                <a:ext cx="119829" cy="101225"/>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4"/>
              <p:cNvSpPr/>
              <p:nvPr/>
            </p:nvSpPr>
            <p:spPr>
              <a:xfrm>
                <a:off x="8273674" y="3647236"/>
                <a:ext cx="43608" cy="20205"/>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4"/>
              <p:cNvSpPr/>
              <p:nvPr/>
            </p:nvSpPr>
            <p:spPr>
              <a:xfrm>
                <a:off x="8300606" y="3629296"/>
                <a:ext cx="10654" cy="28373"/>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4"/>
              <p:cNvSpPr/>
              <p:nvPr/>
            </p:nvSpPr>
            <p:spPr>
              <a:xfrm>
                <a:off x="8231831" y="3602798"/>
                <a:ext cx="39011" cy="18403"/>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4"/>
              <p:cNvSpPr/>
              <p:nvPr/>
            </p:nvSpPr>
            <p:spPr>
              <a:xfrm>
                <a:off x="8250625" y="3569746"/>
                <a:ext cx="15965" cy="39011"/>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a:off x="8192489" y="3554851"/>
                <a:ext cx="28730" cy="14738"/>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a:off x="8217293" y="3532516"/>
                <a:ext cx="11368" cy="32629"/>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a:off x="8151361" y="3562648"/>
                <a:ext cx="53889" cy="4893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a:off x="8254880" y="3533929"/>
                <a:ext cx="65242" cy="65956"/>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a:off x="8235031" y="3639578"/>
                <a:ext cx="47165" cy="65242"/>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a:off x="8144822" y="3297827"/>
                <a:ext cx="340821" cy="425739"/>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a:off x="8381362" y="3176423"/>
                <a:ext cx="146759" cy="165441"/>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a:off x="8415750" y="3252856"/>
                <a:ext cx="77293" cy="26634"/>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a:off x="8156331" y="3543202"/>
                <a:ext cx="136478" cy="197852"/>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a:off x="8200643" y="3540981"/>
                <a:ext cx="99967" cy="133946"/>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a:off x="8248854" y="3370952"/>
                <a:ext cx="118059" cy="142068"/>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a:off x="8310888" y="3403693"/>
                <a:ext cx="105293" cy="126834"/>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a:off x="8367611" y="3428234"/>
                <a:ext cx="110620" cy="123479"/>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a:off x="8484969" y="3506857"/>
                <a:ext cx="118044" cy="108260"/>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a:off x="8471488" y="3493049"/>
                <a:ext cx="69140" cy="71888"/>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a:off x="8422562" y="3460183"/>
                <a:ext cx="107421" cy="111350"/>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a:off x="8298478" y="3359505"/>
                <a:ext cx="71982" cy="65956"/>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a:off x="8356987" y="3400634"/>
                <a:ext cx="63456" cy="47522"/>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a:off x="8315144" y="3496000"/>
                <a:ext cx="69854" cy="43624"/>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a:off x="8461206" y="3455229"/>
                <a:ext cx="69497" cy="68084"/>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4"/>
              <p:cNvSpPr/>
              <p:nvPr/>
            </p:nvSpPr>
            <p:spPr>
              <a:xfrm>
                <a:off x="8339607" y="3480406"/>
                <a:ext cx="58502" cy="27317"/>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4"/>
              <p:cNvSpPr/>
              <p:nvPr/>
            </p:nvSpPr>
            <p:spPr>
              <a:xfrm>
                <a:off x="8420435" y="3456409"/>
                <a:ext cx="48236" cy="37474"/>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a:off x="8455537" y="3527282"/>
                <a:ext cx="52833" cy="14225"/>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4"/>
              <p:cNvSpPr/>
              <p:nvPr/>
            </p:nvSpPr>
            <p:spPr>
              <a:xfrm>
                <a:off x="8363370" y="3448845"/>
                <a:ext cx="25174" cy="34057"/>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4"/>
              <p:cNvSpPr/>
              <p:nvPr/>
            </p:nvSpPr>
            <p:spPr>
              <a:xfrm>
                <a:off x="8419378" y="3492226"/>
                <a:ext cx="30501" cy="15033"/>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8479999" y="3507789"/>
                <a:ext cx="17735" cy="16493"/>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8111304" y="3028393"/>
                <a:ext cx="265516" cy="318676"/>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7816338" y="3019167"/>
                <a:ext cx="275797" cy="312665"/>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8076916" y="2967166"/>
                <a:ext cx="69838" cy="82495"/>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7797203" y="3026094"/>
                <a:ext cx="572809" cy="507350"/>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7828391" y="3534597"/>
                <a:ext cx="382504" cy="334687"/>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7988633" y="3545439"/>
                <a:ext cx="146774" cy="76035"/>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7812440" y="3647515"/>
                <a:ext cx="99982" cy="57352"/>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8003885" y="3416135"/>
                <a:ext cx="119829" cy="185024"/>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8007070" y="3416135"/>
                <a:ext cx="116646" cy="128076"/>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7796846" y="3286924"/>
                <a:ext cx="153499" cy="138776"/>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7813496" y="3332945"/>
                <a:ext cx="117003" cy="91922"/>
              </a:xfrm>
              <a:custGeom>
                <a:avLst/>
                <a:gdLst/>
                <a:ahLst/>
                <a:cxnLst/>
                <a:rect l="l" t="t" r="r" b="b"/>
                <a:pathLst>
                  <a:path w="7534" h="5919" extrusionOk="0">
                    <a:moveTo>
                      <a:pt x="3455" y="0"/>
                    </a:moveTo>
                    <a:cubicBezTo>
                      <a:pt x="2042" y="0"/>
                      <a:pt x="798" y="773"/>
                      <a:pt x="435" y="2008"/>
                    </a:cubicBezTo>
                    <a:cubicBezTo>
                      <a:pt x="1" y="3537"/>
                      <a:pt x="1119" y="5226"/>
                      <a:pt x="2968" y="5751"/>
                    </a:cubicBezTo>
                    <a:cubicBezTo>
                      <a:pt x="3347" y="5865"/>
                      <a:pt x="3728" y="5918"/>
                      <a:pt x="4096" y="5918"/>
                    </a:cubicBezTo>
                    <a:cubicBezTo>
                      <a:pt x="5502" y="5918"/>
                      <a:pt x="6738" y="5137"/>
                      <a:pt x="7100" y="3925"/>
                    </a:cubicBezTo>
                    <a:cubicBezTo>
                      <a:pt x="7533" y="2373"/>
                      <a:pt x="6415" y="684"/>
                      <a:pt x="4566" y="159"/>
                    </a:cubicBezTo>
                    <a:cubicBezTo>
                      <a:pt x="4193" y="51"/>
                      <a:pt x="3818" y="0"/>
                      <a:pt x="345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7814210" y="3333877"/>
                <a:ext cx="119472" cy="36014"/>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7858166" y="3363636"/>
                <a:ext cx="92543" cy="28684"/>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7856395" y="3057283"/>
                <a:ext cx="454812" cy="462049"/>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7835831" y="3049455"/>
                <a:ext cx="474674" cy="264305"/>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7895760" y="3364120"/>
                <a:ext cx="103516" cy="88642"/>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8120152" y="3379729"/>
                <a:ext cx="109554" cy="82303"/>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8195316" y="3360934"/>
                <a:ext cx="22348" cy="5731"/>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8197086" y="3344532"/>
                <a:ext cx="22348" cy="7967"/>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8194617" y="3327509"/>
                <a:ext cx="21276" cy="11803"/>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8187876" y="3311821"/>
                <a:ext cx="17735" cy="16943"/>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8176879" y="3300266"/>
                <a:ext cx="14552" cy="19552"/>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8163056" y="3291304"/>
                <a:ext cx="11710" cy="21152"/>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4"/>
              <p:cNvSpPr/>
              <p:nvPr/>
            </p:nvSpPr>
            <p:spPr>
              <a:xfrm>
                <a:off x="8097480" y="3301617"/>
                <a:ext cx="107064" cy="99842"/>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4"/>
              <p:cNvSpPr/>
              <p:nvPr/>
            </p:nvSpPr>
            <p:spPr>
              <a:xfrm>
                <a:off x="8096766" y="3305966"/>
                <a:ext cx="106707" cy="99392"/>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4"/>
              <p:cNvSpPr/>
              <p:nvPr/>
            </p:nvSpPr>
            <p:spPr>
              <a:xfrm>
                <a:off x="8103507" y="3310160"/>
                <a:ext cx="69124" cy="64760"/>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4"/>
              <p:cNvSpPr/>
              <p:nvPr/>
            </p:nvSpPr>
            <p:spPr>
              <a:xfrm>
                <a:off x="8155973" y="3337496"/>
                <a:ext cx="23761" cy="1574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7892910" y="3333892"/>
                <a:ext cx="21649" cy="691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7892910" y="3317677"/>
                <a:ext cx="21292" cy="9318"/>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7898238" y="3301943"/>
                <a:ext cx="19863" cy="1284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7909576" y="3287871"/>
                <a:ext cx="15965" cy="17502"/>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7924471" y="3278179"/>
                <a:ext cx="12424" cy="19941"/>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4"/>
              <p:cNvSpPr/>
              <p:nvPr/>
            </p:nvSpPr>
            <p:spPr>
              <a:xfrm>
                <a:off x="7941137" y="3271236"/>
                <a:ext cx="9582" cy="21012"/>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4"/>
              <p:cNvSpPr/>
              <p:nvPr/>
            </p:nvSpPr>
            <p:spPr>
              <a:xfrm>
                <a:off x="7906749" y="3281845"/>
                <a:ext cx="104222" cy="96022"/>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7907805" y="3286178"/>
                <a:ext cx="103523" cy="95603"/>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7911347" y="3295482"/>
                <a:ext cx="67012" cy="62213"/>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7965242" y="3323968"/>
                <a:ext cx="23404" cy="15437"/>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8048897" y="3453458"/>
                <a:ext cx="31215" cy="8309"/>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8130439" y="3218055"/>
                <a:ext cx="103057" cy="83241"/>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4"/>
              <p:cNvSpPr/>
              <p:nvPr/>
            </p:nvSpPr>
            <p:spPr>
              <a:xfrm>
                <a:off x="7894495" y="3206809"/>
                <a:ext cx="118245" cy="67276"/>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4"/>
              <p:cNvSpPr/>
              <p:nvPr/>
            </p:nvSpPr>
            <p:spPr>
              <a:xfrm>
                <a:off x="8015938" y="3276548"/>
                <a:ext cx="57430" cy="118416"/>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4"/>
              <p:cNvSpPr/>
              <p:nvPr/>
            </p:nvSpPr>
            <p:spPr>
              <a:xfrm>
                <a:off x="8250982" y="3301120"/>
                <a:ext cx="131166" cy="138838"/>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4"/>
              <p:cNvSpPr/>
              <p:nvPr/>
            </p:nvSpPr>
            <p:spPr>
              <a:xfrm>
                <a:off x="8337479" y="3354550"/>
                <a:ext cx="30501" cy="22487"/>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4"/>
              <p:cNvSpPr/>
              <p:nvPr/>
            </p:nvSpPr>
            <p:spPr>
              <a:xfrm>
                <a:off x="8265877" y="3348881"/>
                <a:ext cx="33327" cy="14893"/>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4"/>
              <p:cNvSpPr/>
              <p:nvPr/>
            </p:nvSpPr>
            <p:spPr>
              <a:xfrm>
                <a:off x="8268704" y="3348368"/>
                <a:ext cx="85803" cy="2214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4"/>
              <p:cNvSpPr/>
              <p:nvPr/>
            </p:nvSpPr>
            <p:spPr>
              <a:xfrm>
                <a:off x="8265162" y="3365190"/>
                <a:ext cx="1429" cy="1072"/>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4"/>
              <p:cNvSpPr/>
              <p:nvPr/>
            </p:nvSpPr>
            <p:spPr>
              <a:xfrm>
                <a:off x="8264805" y="3362704"/>
                <a:ext cx="53547" cy="26417"/>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4"/>
              <p:cNvSpPr/>
              <p:nvPr/>
            </p:nvSpPr>
            <p:spPr>
              <a:xfrm>
                <a:off x="8264091" y="3366246"/>
                <a:ext cx="1087" cy="1786"/>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4"/>
              <p:cNvSpPr/>
              <p:nvPr/>
            </p:nvSpPr>
            <p:spPr>
              <a:xfrm>
                <a:off x="8265520" y="3363403"/>
                <a:ext cx="3199" cy="2500"/>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4"/>
              <p:cNvSpPr/>
              <p:nvPr/>
            </p:nvSpPr>
            <p:spPr>
              <a:xfrm>
                <a:off x="8266576" y="3363062"/>
                <a:ext cx="3914" cy="2143"/>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4"/>
              <p:cNvSpPr/>
              <p:nvPr/>
            </p:nvSpPr>
            <p:spPr>
              <a:xfrm>
                <a:off x="8024791" y="3414100"/>
                <a:ext cx="61701" cy="37272"/>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4"/>
              <p:cNvSpPr/>
              <p:nvPr/>
            </p:nvSpPr>
            <p:spPr>
              <a:xfrm>
                <a:off x="8030472" y="3417676"/>
                <a:ext cx="22348" cy="14365"/>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4"/>
              <p:cNvSpPr/>
              <p:nvPr/>
            </p:nvSpPr>
            <p:spPr>
              <a:xfrm>
                <a:off x="8057044" y="3415557"/>
                <a:ext cx="20934" cy="13225"/>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4"/>
              <p:cNvSpPr/>
              <p:nvPr/>
            </p:nvSpPr>
            <p:spPr>
              <a:xfrm>
                <a:off x="8188233" y="3154591"/>
                <a:ext cx="119115" cy="92419"/>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4"/>
              <p:cNvSpPr/>
              <p:nvPr/>
            </p:nvSpPr>
            <p:spPr>
              <a:xfrm>
                <a:off x="7881215" y="3127767"/>
                <a:ext cx="128697" cy="79110"/>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4"/>
              <p:cNvSpPr/>
              <p:nvPr/>
            </p:nvSpPr>
            <p:spPr>
              <a:xfrm>
                <a:off x="7871290" y="3535001"/>
                <a:ext cx="329686" cy="361228"/>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4"/>
              <p:cNvSpPr/>
              <p:nvPr/>
            </p:nvSpPr>
            <p:spPr>
              <a:xfrm>
                <a:off x="8003342" y="3672196"/>
                <a:ext cx="141634" cy="88645"/>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4"/>
              <p:cNvSpPr/>
              <p:nvPr/>
            </p:nvSpPr>
            <p:spPr>
              <a:xfrm>
                <a:off x="7962400" y="3628923"/>
                <a:ext cx="58502" cy="24864"/>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4"/>
              <p:cNvSpPr/>
              <p:nvPr/>
            </p:nvSpPr>
            <p:spPr>
              <a:xfrm>
                <a:off x="8138593" y="3632480"/>
                <a:ext cx="58502" cy="24848"/>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4"/>
              <p:cNvSpPr/>
              <p:nvPr/>
            </p:nvSpPr>
            <p:spPr>
              <a:xfrm>
                <a:off x="7829804" y="3106022"/>
                <a:ext cx="252766" cy="176188"/>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4"/>
              <p:cNvSpPr/>
              <p:nvPr/>
            </p:nvSpPr>
            <p:spPr>
              <a:xfrm>
                <a:off x="8055638" y="3121974"/>
                <a:ext cx="258435" cy="208102"/>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solidFill>
                <a:srgbClr val="64CBC3"/>
              </a:solidFill>
              <a:ln w="7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4"/>
              <p:cNvSpPr/>
              <p:nvPr/>
            </p:nvSpPr>
            <p:spPr>
              <a:xfrm>
                <a:off x="7008743" y="3281519"/>
                <a:ext cx="320632" cy="437791"/>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4"/>
              <p:cNvSpPr/>
              <p:nvPr/>
            </p:nvSpPr>
            <p:spPr>
              <a:xfrm>
                <a:off x="6975500" y="3152426"/>
                <a:ext cx="143590" cy="164618"/>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4"/>
              <p:cNvSpPr/>
              <p:nvPr/>
            </p:nvSpPr>
            <p:spPr>
              <a:xfrm>
                <a:off x="7006346" y="3230770"/>
                <a:ext cx="79063" cy="23543"/>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4"/>
              <p:cNvSpPr/>
              <p:nvPr/>
            </p:nvSpPr>
            <p:spPr>
              <a:xfrm>
                <a:off x="7140624" y="3517916"/>
                <a:ext cx="177617" cy="233742"/>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4"/>
              <p:cNvSpPr/>
              <p:nvPr/>
            </p:nvSpPr>
            <p:spPr>
              <a:xfrm>
                <a:off x="7132827" y="3513023"/>
                <a:ext cx="137549" cy="138745"/>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4"/>
              <p:cNvSpPr/>
              <p:nvPr/>
            </p:nvSpPr>
            <p:spPr>
              <a:xfrm>
                <a:off x="7275690" y="3510538"/>
                <a:ext cx="424683" cy="490965"/>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4"/>
              <p:cNvSpPr/>
              <p:nvPr/>
            </p:nvSpPr>
            <p:spPr>
              <a:xfrm>
                <a:off x="7287758" y="3524362"/>
                <a:ext cx="400922" cy="463322"/>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4"/>
              <p:cNvSpPr/>
              <p:nvPr/>
            </p:nvSpPr>
            <p:spPr>
              <a:xfrm>
                <a:off x="7589449" y="3672863"/>
                <a:ext cx="169805" cy="211332"/>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4"/>
              <p:cNvSpPr/>
              <p:nvPr/>
            </p:nvSpPr>
            <p:spPr>
              <a:xfrm>
                <a:off x="7278532" y="3905828"/>
                <a:ext cx="380019" cy="4861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4"/>
              <p:cNvSpPr/>
              <p:nvPr/>
            </p:nvSpPr>
            <p:spPr>
              <a:xfrm>
                <a:off x="7278532" y="3905828"/>
                <a:ext cx="364769" cy="349891"/>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4"/>
              <p:cNvSpPr/>
              <p:nvPr/>
            </p:nvSpPr>
            <p:spPr>
              <a:xfrm>
                <a:off x="7270020" y="3911497"/>
                <a:ext cx="377534" cy="309125"/>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4"/>
              <p:cNvSpPr/>
              <p:nvPr/>
            </p:nvSpPr>
            <p:spPr>
              <a:xfrm>
                <a:off x="7376740" y="4068200"/>
                <a:ext cx="144631" cy="5249"/>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4"/>
              <p:cNvSpPr/>
              <p:nvPr/>
            </p:nvSpPr>
            <p:spPr>
              <a:xfrm>
                <a:off x="7444800" y="3892719"/>
                <a:ext cx="5342" cy="144988"/>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4"/>
              <p:cNvSpPr/>
              <p:nvPr/>
            </p:nvSpPr>
            <p:spPr>
              <a:xfrm>
                <a:off x="7447286" y="3938088"/>
                <a:ext cx="24832" cy="92031"/>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4"/>
              <p:cNvSpPr/>
              <p:nvPr/>
            </p:nvSpPr>
            <p:spPr>
              <a:xfrm>
                <a:off x="7283844" y="3928163"/>
                <a:ext cx="43624" cy="7282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4"/>
              <p:cNvSpPr/>
              <p:nvPr/>
            </p:nvSpPr>
            <p:spPr>
              <a:xfrm>
                <a:off x="7575625" y="3928163"/>
                <a:ext cx="43608" cy="72836"/>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4"/>
              <p:cNvSpPr/>
              <p:nvPr/>
            </p:nvSpPr>
            <p:spPr>
              <a:xfrm>
                <a:off x="7246987" y="3526692"/>
                <a:ext cx="136105" cy="387474"/>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4"/>
              <p:cNvSpPr/>
              <p:nvPr/>
            </p:nvSpPr>
            <p:spPr>
              <a:xfrm>
                <a:off x="7260810" y="3546277"/>
                <a:ext cx="457638" cy="419434"/>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4"/>
              <p:cNvSpPr/>
              <p:nvPr/>
            </p:nvSpPr>
            <p:spPr>
              <a:xfrm>
                <a:off x="7357946" y="3547101"/>
                <a:ext cx="166264" cy="81501"/>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4"/>
              <p:cNvSpPr/>
              <p:nvPr/>
            </p:nvSpPr>
            <p:spPr>
              <a:xfrm>
                <a:off x="7614269" y="3700899"/>
                <a:ext cx="120171" cy="53920"/>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4"/>
              <p:cNvSpPr/>
              <p:nvPr/>
            </p:nvSpPr>
            <p:spPr>
              <a:xfrm>
                <a:off x="7524572" y="3542752"/>
                <a:ext cx="137549" cy="361507"/>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4"/>
              <p:cNvSpPr/>
              <p:nvPr/>
            </p:nvSpPr>
            <p:spPr>
              <a:xfrm>
                <a:off x="7534854" y="3646847"/>
                <a:ext cx="224750" cy="257208"/>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4"/>
              <p:cNvSpPr/>
              <p:nvPr/>
            </p:nvSpPr>
            <p:spPr>
              <a:xfrm>
                <a:off x="7636246" y="3811875"/>
                <a:ext cx="153141" cy="12834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4"/>
              <p:cNvSpPr/>
              <p:nvPr/>
            </p:nvSpPr>
            <p:spPr>
              <a:xfrm>
                <a:off x="7505779" y="3607147"/>
                <a:ext cx="112391" cy="106318"/>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4"/>
              <p:cNvSpPr/>
              <p:nvPr/>
            </p:nvSpPr>
            <p:spPr>
              <a:xfrm>
                <a:off x="7226422" y="4378406"/>
                <a:ext cx="58859" cy="4893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4"/>
              <p:cNvSpPr/>
              <p:nvPr/>
            </p:nvSpPr>
            <p:spPr>
              <a:xfrm>
                <a:off x="7274991" y="4330707"/>
                <a:ext cx="150237" cy="98165"/>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4"/>
              <p:cNvSpPr/>
              <p:nvPr/>
            </p:nvSpPr>
            <p:spPr>
              <a:xfrm>
                <a:off x="7234406" y="4419503"/>
                <a:ext cx="190538" cy="23745"/>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4"/>
              <p:cNvSpPr/>
              <p:nvPr/>
            </p:nvSpPr>
            <p:spPr>
              <a:xfrm>
                <a:off x="7376025" y="4376278"/>
                <a:ext cx="27317" cy="26960"/>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4"/>
              <p:cNvSpPr/>
              <p:nvPr/>
            </p:nvSpPr>
            <p:spPr>
              <a:xfrm>
                <a:off x="7292355" y="4373032"/>
                <a:ext cx="52476" cy="858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4"/>
              <p:cNvSpPr/>
              <p:nvPr/>
            </p:nvSpPr>
            <p:spPr>
              <a:xfrm>
                <a:off x="7271791" y="4326327"/>
                <a:ext cx="76594" cy="45006"/>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4"/>
              <p:cNvSpPr/>
              <p:nvPr/>
            </p:nvSpPr>
            <p:spPr>
              <a:xfrm>
                <a:off x="7661408" y="4378406"/>
                <a:ext cx="58859" cy="4893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4"/>
              <p:cNvSpPr/>
              <p:nvPr/>
            </p:nvSpPr>
            <p:spPr>
              <a:xfrm>
                <a:off x="7521807" y="4330707"/>
                <a:ext cx="149880" cy="98165"/>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4"/>
              <p:cNvSpPr/>
              <p:nvPr/>
            </p:nvSpPr>
            <p:spPr>
              <a:xfrm>
                <a:off x="7539809" y="4376278"/>
                <a:ext cx="26960" cy="26960"/>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4"/>
              <p:cNvSpPr/>
              <p:nvPr/>
            </p:nvSpPr>
            <p:spPr>
              <a:xfrm>
                <a:off x="7521730" y="4419503"/>
                <a:ext cx="190879" cy="23745"/>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4"/>
              <p:cNvSpPr/>
              <p:nvPr/>
            </p:nvSpPr>
            <p:spPr>
              <a:xfrm>
                <a:off x="7602216" y="4373032"/>
                <a:ext cx="52119" cy="858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4"/>
              <p:cNvSpPr/>
              <p:nvPr/>
            </p:nvSpPr>
            <p:spPr>
              <a:xfrm>
                <a:off x="7598659" y="4326327"/>
                <a:ext cx="76594" cy="45006"/>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4"/>
              <p:cNvSpPr/>
              <p:nvPr/>
            </p:nvSpPr>
            <p:spPr>
              <a:xfrm>
                <a:off x="7536268" y="3459842"/>
                <a:ext cx="148544" cy="81905"/>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4"/>
              <p:cNvSpPr/>
              <p:nvPr/>
            </p:nvSpPr>
            <p:spPr>
              <a:xfrm>
                <a:off x="7674175" y="3112049"/>
                <a:ext cx="144289" cy="301686"/>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4"/>
              <p:cNvSpPr/>
              <p:nvPr/>
            </p:nvSpPr>
            <p:spPr>
              <a:xfrm>
                <a:off x="7184580" y="3064909"/>
                <a:ext cx="76237" cy="181142"/>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4"/>
              <p:cNvSpPr/>
              <p:nvPr/>
            </p:nvSpPr>
            <p:spPr>
              <a:xfrm>
                <a:off x="7229964" y="3350294"/>
                <a:ext cx="119829" cy="165193"/>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4"/>
              <p:cNvSpPr/>
              <p:nvPr/>
            </p:nvSpPr>
            <p:spPr>
              <a:xfrm>
                <a:off x="7191320" y="2974078"/>
                <a:ext cx="611494" cy="563289"/>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4"/>
              <p:cNvSpPr/>
              <p:nvPr/>
            </p:nvSpPr>
            <p:spPr>
              <a:xfrm>
                <a:off x="7386307" y="3421912"/>
                <a:ext cx="114860" cy="189295"/>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4"/>
              <p:cNvSpPr/>
              <p:nvPr/>
            </p:nvSpPr>
            <p:spPr>
              <a:xfrm>
                <a:off x="7386307" y="3421912"/>
                <a:ext cx="114860" cy="129738"/>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4"/>
              <p:cNvSpPr/>
              <p:nvPr/>
            </p:nvSpPr>
            <p:spPr>
              <a:xfrm>
                <a:off x="7616039" y="3351288"/>
                <a:ext cx="144289" cy="141944"/>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4"/>
              <p:cNvSpPr/>
              <p:nvPr/>
            </p:nvSpPr>
            <p:spPr>
              <a:xfrm>
                <a:off x="7625964" y="3398148"/>
                <a:ext cx="121243" cy="40922"/>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4"/>
              <p:cNvSpPr/>
              <p:nvPr/>
            </p:nvSpPr>
            <p:spPr>
              <a:xfrm>
                <a:off x="7602216" y="3417657"/>
                <a:ext cx="93941" cy="32442"/>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4"/>
              <p:cNvSpPr/>
              <p:nvPr/>
            </p:nvSpPr>
            <p:spPr>
              <a:xfrm>
                <a:off x="7136011" y="3236600"/>
                <a:ext cx="161310" cy="141944"/>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4"/>
              <p:cNvSpPr/>
              <p:nvPr/>
            </p:nvSpPr>
            <p:spPr>
              <a:xfrm>
                <a:off x="7157989" y="3282373"/>
                <a:ext cx="117360" cy="49277"/>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4"/>
              <p:cNvSpPr/>
              <p:nvPr/>
            </p:nvSpPr>
            <p:spPr>
              <a:xfrm>
                <a:off x="7196990" y="3318531"/>
                <a:ext cx="91115" cy="38887"/>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4"/>
              <p:cNvSpPr/>
              <p:nvPr/>
            </p:nvSpPr>
            <p:spPr>
              <a:xfrm>
                <a:off x="7220039" y="3053384"/>
                <a:ext cx="479271" cy="472314"/>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4"/>
              <p:cNvSpPr/>
              <p:nvPr/>
            </p:nvSpPr>
            <p:spPr>
              <a:xfrm>
                <a:off x="7283145" y="3153892"/>
                <a:ext cx="324717" cy="98911"/>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4"/>
              <p:cNvSpPr/>
              <p:nvPr/>
            </p:nvSpPr>
            <p:spPr>
              <a:xfrm>
                <a:off x="7493369" y="3308808"/>
                <a:ext cx="101395" cy="102467"/>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4"/>
              <p:cNvSpPr/>
              <p:nvPr/>
            </p:nvSpPr>
            <p:spPr>
              <a:xfrm>
                <a:off x="7492312" y="3313064"/>
                <a:ext cx="100681" cy="102110"/>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4"/>
              <p:cNvSpPr/>
              <p:nvPr/>
            </p:nvSpPr>
            <p:spPr>
              <a:xfrm>
                <a:off x="7494798" y="3318733"/>
                <a:ext cx="65583" cy="66313"/>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4"/>
              <p:cNvSpPr/>
              <p:nvPr/>
            </p:nvSpPr>
            <p:spPr>
              <a:xfrm>
                <a:off x="7549392" y="3339655"/>
                <a:ext cx="23761" cy="15965"/>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4"/>
              <p:cNvSpPr/>
              <p:nvPr/>
            </p:nvSpPr>
            <p:spPr>
              <a:xfrm>
                <a:off x="7285273" y="3255269"/>
                <a:ext cx="115217" cy="102327"/>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4"/>
              <p:cNvSpPr/>
              <p:nvPr/>
            </p:nvSpPr>
            <p:spPr>
              <a:xfrm>
                <a:off x="7285273" y="3259836"/>
                <a:ext cx="114503" cy="101659"/>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4"/>
              <p:cNvSpPr/>
              <p:nvPr/>
            </p:nvSpPr>
            <p:spPr>
              <a:xfrm>
                <a:off x="7290227" y="3269233"/>
                <a:ext cx="74466" cy="66049"/>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4"/>
              <p:cNvSpPr/>
              <p:nvPr/>
            </p:nvSpPr>
            <p:spPr>
              <a:xfrm>
                <a:off x="7348379" y="3288927"/>
                <a:ext cx="24475" cy="16027"/>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4"/>
              <p:cNvSpPr/>
              <p:nvPr/>
            </p:nvSpPr>
            <p:spPr>
              <a:xfrm>
                <a:off x="7487342" y="3387478"/>
                <a:ext cx="99268" cy="46497"/>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4"/>
              <p:cNvSpPr/>
              <p:nvPr/>
            </p:nvSpPr>
            <p:spPr>
              <a:xfrm>
                <a:off x="7279945" y="3341394"/>
                <a:ext cx="98926" cy="46528"/>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7449056" y="3387525"/>
                <a:ext cx="160953" cy="103523"/>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7246987" y="3345309"/>
                <a:ext cx="166621" cy="104983"/>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7434161" y="3447432"/>
                <a:ext cx="30858" cy="11880"/>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7205501" y="3003387"/>
                <a:ext cx="507986" cy="344238"/>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7391977" y="3118789"/>
                <a:ext cx="162009" cy="61390"/>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7246629" y="3137226"/>
                <a:ext cx="52476" cy="45891"/>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7630577" y="3189336"/>
                <a:ext cx="90400" cy="12408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7313634" y="3016899"/>
                <a:ext cx="80476" cy="67183"/>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7666735" y="3138997"/>
                <a:ext cx="52119" cy="6300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7462880" y="3037697"/>
                <a:ext cx="58502" cy="35067"/>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7563914" y="3476150"/>
                <a:ext cx="62772" cy="41434"/>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7622765" y="3038551"/>
                <a:ext cx="71624" cy="64418"/>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7538753" y="3233773"/>
                <a:ext cx="94702" cy="9322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7285816" y="3179395"/>
                <a:ext cx="128495" cy="59371"/>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7387721" y="3339298"/>
                <a:ext cx="53190" cy="53190"/>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7394462" y="3276905"/>
                <a:ext cx="70553" cy="116522"/>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7398360" y="3398785"/>
                <a:ext cx="74109" cy="47677"/>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7403668" y="3403061"/>
                <a:ext cx="28730" cy="21553"/>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7435228" y="3397651"/>
                <a:ext cx="26603" cy="20152"/>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7382409" y="2965628"/>
                <a:ext cx="252409" cy="125513"/>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solidFill>
                <a:srgbClr val="64CBC3"/>
              </a:solidFill>
              <a:ln w="3425" cap="flat" cmpd="sng">
                <a:solidFill>
                  <a:srgbClr val="64CBC3"/>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7175012" y="3791994"/>
                <a:ext cx="1256610" cy="699083"/>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7183166" y="3805973"/>
                <a:ext cx="1292080" cy="682264"/>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7189193" y="3821909"/>
                <a:ext cx="1321153" cy="676611"/>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4"/>
              <p:cNvSpPr/>
              <p:nvPr/>
            </p:nvSpPr>
            <p:spPr>
              <a:xfrm>
                <a:off x="7166143" y="3833806"/>
                <a:ext cx="1329663" cy="68102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4"/>
              <p:cNvSpPr/>
              <p:nvPr/>
            </p:nvSpPr>
            <p:spPr>
              <a:xfrm>
                <a:off x="8145691" y="4363650"/>
                <a:ext cx="615997" cy="14557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4"/>
              <p:cNvSpPr/>
              <p:nvPr/>
            </p:nvSpPr>
            <p:spPr>
              <a:xfrm>
                <a:off x="7191383" y="3847273"/>
                <a:ext cx="1304070" cy="667557"/>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a:off x="7448000" y="4027428"/>
                <a:ext cx="351289" cy="324002"/>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4"/>
              <p:cNvSpPr/>
              <p:nvPr/>
            </p:nvSpPr>
            <p:spPr>
              <a:xfrm>
                <a:off x="7435233" y="4018218"/>
                <a:ext cx="376121" cy="342436"/>
              </a:xfrm>
              <a:custGeom>
                <a:avLst/>
                <a:gdLst/>
                <a:ahLst/>
                <a:cxnLst/>
                <a:rect l="l" t="t" r="r" b="b"/>
                <a:pathLst>
                  <a:path w="24219" h="22050" extrusionOk="0">
                    <a:moveTo>
                      <a:pt x="8788" y="1187"/>
                    </a:moveTo>
                    <a:lnTo>
                      <a:pt x="22575" y="1507"/>
                    </a:lnTo>
                    <a:cubicBezTo>
                      <a:pt x="22666" y="1507"/>
                      <a:pt x="22734" y="1552"/>
                      <a:pt x="22757" y="1598"/>
                    </a:cubicBezTo>
                    <a:cubicBezTo>
                      <a:pt x="22780" y="1644"/>
                      <a:pt x="22826" y="1689"/>
                      <a:pt x="22780" y="1781"/>
                    </a:cubicBezTo>
                    <a:lnTo>
                      <a:pt x="16366" y="20726"/>
                    </a:lnTo>
                    <a:cubicBezTo>
                      <a:pt x="16343" y="20817"/>
                      <a:pt x="16252" y="20862"/>
                      <a:pt x="16161" y="20862"/>
                    </a:cubicBezTo>
                    <a:lnTo>
                      <a:pt x="1689" y="20862"/>
                    </a:lnTo>
                    <a:cubicBezTo>
                      <a:pt x="1575" y="20862"/>
                      <a:pt x="1530" y="20817"/>
                      <a:pt x="1507" y="20771"/>
                    </a:cubicBezTo>
                    <a:cubicBezTo>
                      <a:pt x="1461" y="20726"/>
                      <a:pt x="1438" y="20657"/>
                      <a:pt x="1484" y="20566"/>
                    </a:cubicBezTo>
                    <a:lnTo>
                      <a:pt x="1484" y="20543"/>
                    </a:lnTo>
                    <a:lnTo>
                      <a:pt x="1484" y="20520"/>
                    </a:lnTo>
                    <a:lnTo>
                      <a:pt x="8583" y="1301"/>
                    </a:lnTo>
                    <a:cubicBezTo>
                      <a:pt x="8606" y="1233"/>
                      <a:pt x="8697" y="1187"/>
                      <a:pt x="8765" y="1187"/>
                    </a:cubicBezTo>
                    <a:close/>
                    <a:moveTo>
                      <a:pt x="8765" y="0"/>
                    </a:moveTo>
                    <a:cubicBezTo>
                      <a:pt x="8195" y="0"/>
                      <a:pt x="7693" y="343"/>
                      <a:pt x="7464" y="868"/>
                    </a:cubicBezTo>
                    <a:lnTo>
                      <a:pt x="388" y="20109"/>
                    </a:lnTo>
                    <a:cubicBezTo>
                      <a:pt x="0" y="21045"/>
                      <a:pt x="685" y="22049"/>
                      <a:pt x="1689" y="22049"/>
                    </a:cubicBezTo>
                    <a:lnTo>
                      <a:pt x="16161" y="22049"/>
                    </a:lnTo>
                    <a:cubicBezTo>
                      <a:pt x="16754" y="22049"/>
                      <a:pt x="17302" y="21661"/>
                      <a:pt x="17485" y="21091"/>
                    </a:cubicBezTo>
                    <a:lnTo>
                      <a:pt x="23898" y="2169"/>
                    </a:lnTo>
                    <a:cubicBezTo>
                      <a:pt x="24218" y="1278"/>
                      <a:pt x="23556" y="343"/>
                      <a:pt x="22620" y="320"/>
                    </a:cubicBezTo>
                    <a:lnTo>
                      <a:pt x="8811" y="0"/>
                    </a:ln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4"/>
              <p:cNvSpPr/>
              <p:nvPr/>
            </p:nvSpPr>
            <p:spPr>
              <a:xfrm>
                <a:off x="7666021" y="4101532"/>
                <a:ext cx="60629" cy="176188"/>
              </a:xfrm>
              <a:custGeom>
                <a:avLst/>
                <a:gdLst/>
                <a:ahLst/>
                <a:cxnLst/>
                <a:rect l="l" t="t" r="r" b="b"/>
                <a:pathLst>
                  <a:path w="3904" h="11345" fill="none" extrusionOk="0">
                    <a:moveTo>
                      <a:pt x="1" y="11344"/>
                    </a:moveTo>
                    <a:lnTo>
                      <a:pt x="3904"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4"/>
              <p:cNvSpPr/>
              <p:nvPr/>
            </p:nvSpPr>
            <p:spPr>
              <a:xfrm>
                <a:off x="7602915" y="4101532"/>
                <a:ext cx="59930" cy="177601"/>
              </a:xfrm>
              <a:custGeom>
                <a:avLst/>
                <a:gdLst/>
                <a:ahLst/>
                <a:cxnLst/>
                <a:rect l="l" t="t" r="r" b="b"/>
                <a:pathLst>
                  <a:path w="3859" h="11436" fill="none" extrusionOk="0">
                    <a:moveTo>
                      <a:pt x="1" y="11436"/>
                    </a:moveTo>
                    <a:lnTo>
                      <a:pt x="3858"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4"/>
              <p:cNvSpPr/>
              <p:nvPr/>
            </p:nvSpPr>
            <p:spPr>
              <a:xfrm>
                <a:off x="7540881" y="4101532"/>
                <a:ext cx="60272" cy="176188"/>
              </a:xfrm>
              <a:custGeom>
                <a:avLst/>
                <a:gdLst/>
                <a:ahLst/>
                <a:cxnLst/>
                <a:rect l="l" t="t" r="r" b="b"/>
                <a:pathLst>
                  <a:path w="3881" h="11345" fill="none" extrusionOk="0">
                    <a:moveTo>
                      <a:pt x="0" y="11344"/>
                    </a:moveTo>
                    <a:lnTo>
                      <a:pt x="3881" y="0"/>
                    </a:lnTo>
                  </a:path>
                </a:pathLst>
              </a:custGeom>
              <a:solidFill>
                <a:srgbClr val="64CBC3"/>
              </a:solidFill>
              <a:ln w="5125"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4"/>
              <p:cNvSpPr/>
              <p:nvPr/>
            </p:nvSpPr>
            <p:spPr>
              <a:xfrm>
                <a:off x="7779823" y="3774396"/>
                <a:ext cx="134723" cy="82728"/>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4"/>
              <p:cNvSpPr/>
              <p:nvPr/>
            </p:nvSpPr>
            <p:spPr>
              <a:xfrm>
                <a:off x="7412729" y="3422304"/>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4"/>
              <p:cNvSpPr/>
              <p:nvPr/>
            </p:nvSpPr>
            <p:spPr>
              <a:xfrm>
                <a:off x="8033275" y="3430956"/>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64CBC3"/>
              </a:solidFill>
              <a:ln w="9525" cap="flat"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5" name="Google Shape;2855;p34"/>
            <p:cNvSpPr/>
            <p:nvPr/>
          </p:nvSpPr>
          <p:spPr>
            <a:xfrm>
              <a:off x="6786991" y="3569582"/>
              <a:ext cx="1572557" cy="799192"/>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F7F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a:off x="6815620" y="3582282"/>
              <a:ext cx="1543932" cy="786494"/>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a:off x="8255716" y="3136668"/>
              <a:ext cx="158048" cy="147395"/>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a:off x="8310175" y="3197836"/>
              <a:ext cx="141261" cy="131504"/>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a:off x="8356437" y="3254108"/>
              <a:ext cx="150677" cy="124814"/>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a:off x="8463722" y="3377664"/>
              <a:ext cx="139198" cy="143252"/>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a:off x="8448565" y="3369180"/>
              <a:ext cx="88853" cy="75437"/>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a:off x="8405981" y="3311007"/>
              <a:ext cx="138391" cy="116904"/>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a:off x="6842759" y="3541796"/>
              <a:ext cx="1240820" cy="816751"/>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a:off x="6856679" y="3549348"/>
              <a:ext cx="1342802" cy="805918"/>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a:off x="6916053" y="3568398"/>
              <a:ext cx="1302268" cy="798744"/>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a:off x="8449390" y="3372947"/>
              <a:ext cx="50363" cy="23334"/>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a:off x="8480494" y="3352228"/>
              <a:ext cx="12304" cy="32768"/>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a:off x="8401066" y="3321626"/>
              <a:ext cx="45054" cy="21254"/>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a:off x="8422770" y="3283454"/>
              <a:ext cx="18438" cy="45054"/>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a:off x="8355629" y="3266252"/>
              <a:ext cx="33181" cy="17021"/>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4"/>
            <p:cNvSpPr/>
            <p:nvPr/>
          </p:nvSpPr>
          <p:spPr>
            <a:xfrm>
              <a:off x="8384276" y="3240457"/>
              <a:ext cx="13129" cy="37683"/>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4"/>
            <p:cNvSpPr/>
            <p:nvPr/>
          </p:nvSpPr>
          <p:spPr>
            <a:xfrm>
              <a:off x="8308130" y="3275257"/>
              <a:ext cx="62237" cy="5651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a:off x="8427685" y="3242089"/>
              <a:ext cx="75347" cy="76172"/>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8404761" y="3364103"/>
              <a:ext cx="54470" cy="75347"/>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a:off x="8300578" y="2969415"/>
              <a:ext cx="393615" cy="491686"/>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a:off x="8573759" y="2829205"/>
              <a:ext cx="169491" cy="191068"/>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a:off x="8613473" y="2917478"/>
              <a:ext cx="89265" cy="30760"/>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a:off x="8313870" y="3252798"/>
              <a:ext cx="157618" cy="228500"/>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a:off x="8365047" y="3250233"/>
              <a:ext cx="115451" cy="154695"/>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F7F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a:off x="8420725" y="3053867"/>
              <a:ext cx="136346" cy="164075"/>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a:off x="8492369" y="3091680"/>
              <a:ext cx="121603" cy="146480"/>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a:off x="8557877" y="3120022"/>
              <a:ext cx="127755" cy="142606"/>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a:off x="8693415" y="3210823"/>
              <a:ext cx="136328" cy="125029"/>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a:off x="8677845" y="3194877"/>
              <a:ext cx="79849" cy="83024"/>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a:off x="8621341" y="3156920"/>
              <a:ext cx="124061" cy="128598"/>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a:off x="8478037" y="3040646"/>
              <a:ext cx="83131" cy="76172"/>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a:off x="8545608" y="3088146"/>
              <a:ext cx="73285" cy="54883"/>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8497284" y="3198285"/>
              <a:ext cx="80674" cy="50381"/>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8665970" y="3151198"/>
              <a:ext cx="80262" cy="78630"/>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8525536" y="3180275"/>
              <a:ext cx="67563" cy="31549"/>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8618884" y="3152561"/>
              <a:ext cx="55708" cy="43279"/>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8659423" y="3234412"/>
              <a:ext cx="61017" cy="16429"/>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8552980" y="3143825"/>
              <a:ext cx="29074" cy="39333"/>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8617664" y="3193926"/>
              <a:ext cx="35226" cy="17362"/>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8687675" y="3211900"/>
              <a:ext cx="20482" cy="19048"/>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8261869" y="2658245"/>
              <a:ext cx="306645" cy="368038"/>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7921213" y="2647590"/>
              <a:ext cx="318518" cy="361097"/>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8222155" y="2587534"/>
              <a:ext cx="80656" cy="95274"/>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7899114" y="2655591"/>
              <a:ext cx="661537" cy="585938"/>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7935133" y="3242861"/>
              <a:ext cx="441754" cy="386530"/>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8120196" y="3255381"/>
              <a:ext cx="169509" cy="87813"/>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F7F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7916711" y="3373269"/>
              <a:ext cx="115469" cy="66236"/>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F7F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4"/>
            <p:cNvSpPr/>
            <p:nvPr/>
          </p:nvSpPr>
          <p:spPr>
            <a:xfrm>
              <a:off x="8137811" y="3106048"/>
              <a:ext cx="138391" cy="213685"/>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4"/>
            <p:cNvSpPr/>
            <p:nvPr/>
          </p:nvSpPr>
          <p:spPr>
            <a:xfrm>
              <a:off x="8141488" y="3106048"/>
              <a:ext cx="134714" cy="147915"/>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7898701" y="2956822"/>
              <a:ext cx="177275" cy="160272"/>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7F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7918755" y="3011049"/>
              <a:ext cx="137979" cy="41593"/>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7969519" y="3045418"/>
              <a:ext cx="106878" cy="33127"/>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7967474" y="2691610"/>
              <a:ext cx="525262" cy="533620"/>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7943725" y="2682569"/>
              <a:ext cx="548202" cy="305246"/>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8012937" y="3045976"/>
              <a:ext cx="119551" cy="102373"/>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8272087" y="3064003"/>
              <a:ext cx="126524" cy="95052"/>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8358894" y="3042297"/>
              <a:ext cx="25809" cy="6618"/>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8360939" y="3023354"/>
              <a:ext cx="25809" cy="9201"/>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8358087" y="3003694"/>
              <a:ext cx="24572" cy="13631"/>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8350302" y="2985577"/>
              <a:ext cx="20482" cy="19568"/>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8337602" y="2972231"/>
              <a:ext cx="16806" cy="22581"/>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8321637" y="2961881"/>
              <a:ext cx="13523" cy="24428"/>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8245904" y="2973792"/>
              <a:ext cx="123648" cy="115308"/>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4"/>
            <p:cNvSpPr/>
            <p:nvPr/>
          </p:nvSpPr>
          <p:spPr>
            <a:xfrm>
              <a:off x="8245079" y="2978814"/>
              <a:ext cx="123235" cy="114788"/>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4"/>
            <p:cNvSpPr/>
            <p:nvPr/>
          </p:nvSpPr>
          <p:spPr>
            <a:xfrm>
              <a:off x="8252864" y="2983657"/>
              <a:ext cx="79831" cy="74791"/>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4"/>
            <p:cNvSpPr/>
            <p:nvPr/>
          </p:nvSpPr>
          <p:spPr>
            <a:xfrm>
              <a:off x="8313458" y="3015228"/>
              <a:ext cx="27441" cy="1818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4"/>
            <p:cNvSpPr/>
            <p:nvPr/>
          </p:nvSpPr>
          <p:spPr>
            <a:xfrm>
              <a:off x="8009646" y="3011067"/>
              <a:ext cx="25002" cy="798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4"/>
            <p:cNvSpPr/>
            <p:nvPr/>
          </p:nvSpPr>
          <p:spPr>
            <a:xfrm>
              <a:off x="8009646" y="2992339"/>
              <a:ext cx="24590" cy="10761"/>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4"/>
            <p:cNvSpPr/>
            <p:nvPr/>
          </p:nvSpPr>
          <p:spPr>
            <a:xfrm>
              <a:off x="8015799" y="2974168"/>
              <a:ext cx="22940" cy="1483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8028893" y="2957916"/>
              <a:ext cx="18438" cy="20213"/>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8046096" y="2946723"/>
              <a:ext cx="14348" cy="23029"/>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8065343" y="2938705"/>
              <a:ext cx="11066" cy="24267"/>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8025629" y="2950957"/>
              <a:ext cx="120366" cy="110896"/>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8026848" y="2955961"/>
              <a:ext cx="119559" cy="110412"/>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8030938" y="2966706"/>
              <a:ext cx="77392" cy="71850"/>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8093182" y="2999604"/>
              <a:ext cx="27029" cy="17828"/>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8189795" y="3149153"/>
              <a:ext cx="36051" cy="9596"/>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8283968" y="2877285"/>
              <a:ext cx="119021" cy="96135"/>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8011476" y="2864298"/>
              <a:ext cx="136562" cy="77697"/>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8151731" y="2944840"/>
              <a:ext cx="66326" cy="136759"/>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8423183" y="2973218"/>
              <a:ext cx="151484" cy="160344"/>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7F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7F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993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8426860" y="3035265"/>
              <a:ext cx="126518" cy="96960"/>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7F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8523078" y="3034924"/>
              <a:ext cx="35226" cy="25971"/>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8440385" y="3028377"/>
              <a:ext cx="38490" cy="17200"/>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8439560" y="3047212"/>
              <a:ext cx="1650" cy="1238"/>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8439147" y="3044341"/>
              <a:ext cx="61842" cy="30508"/>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8438322" y="3048431"/>
              <a:ext cx="1255" cy="2063"/>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8439973" y="3045149"/>
              <a:ext cx="3695" cy="2888"/>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8441192" y="3044754"/>
              <a:ext cx="4520" cy="2475"/>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8161955" y="3103698"/>
              <a:ext cx="71258" cy="43045"/>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4C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8168516" y="3107828"/>
              <a:ext cx="25809" cy="16590"/>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8199204" y="3105381"/>
              <a:ext cx="24177" cy="15274"/>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7984677" y="3243327"/>
              <a:ext cx="380755" cy="417182"/>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rgbClr val="CAC8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8137183" y="3401773"/>
              <a:ext cx="163573" cy="102376"/>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8089899" y="3351798"/>
              <a:ext cx="67563" cy="28715"/>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8293385" y="3355905"/>
              <a:ext cx="67563" cy="28697"/>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4"/>
            <p:cNvSpPr/>
            <p:nvPr/>
          </p:nvSpPr>
          <p:spPr>
            <a:xfrm>
              <a:off x="7936765" y="2747899"/>
              <a:ext cx="291920" cy="203479"/>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4"/>
            <p:cNvSpPr/>
            <p:nvPr/>
          </p:nvSpPr>
          <p:spPr>
            <a:xfrm>
              <a:off x="8197580" y="2766321"/>
              <a:ext cx="298466" cy="240337"/>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no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6988522" y="2950580"/>
              <a:ext cx="370298" cy="505604"/>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6950128" y="2801491"/>
              <a:ext cx="165833" cy="190117"/>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6985753" y="2891970"/>
              <a:ext cx="91310" cy="27190"/>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4"/>
            <p:cNvSpPr/>
            <p:nvPr/>
          </p:nvSpPr>
          <p:spPr>
            <a:xfrm>
              <a:off x="7140831" y="3223595"/>
              <a:ext cx="205129" cy="269949"/>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C8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4"/>
            <p:cNvSpPr/>
            <p:nvPr/>
          </p:nvSpPr>
          <p:spPr>
            <a:xfrm>
              <a:off x="7131826" y="3217945"/>
              <a:ext cx="158856" cy="160237"/>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7296818" y="3215075"/>
              <a:ext cx="490467" cy="567016"/>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7310755" y="3231040"/>
              <a:ext cx="463025" cy="535091"/>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7659178" y="3402544"/>
              <a:ext cx="196108" cy="244068"/>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7300100" y="3671595"/>
              <a:ext cx="438884" cy="5614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7300100" y="3671595"/>
              <a:ext cx="421271" cy="404089"/>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993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7290270" y="3678143"/>
              <a:ext cx="436014" cy="357008"/>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7413521" y="3859118"/>
              <a:ext cx="167034" cy="6062"/>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73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7492124" y="3656456"/>
              <a:ext cx="6170" cy="167447"/>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73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7494994" y="3708852"/>
              <a:ext cx="28679" cy="106286"/>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73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7306235" y="3697390"/>
              <a:ext cx="50381" cy="8410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4"/>
            <p:cNvSpPr/>
            <p:nvPr/>
          </p:nvSpPr>
          <p:spPr>
            <a:xfrm>
              <a:off x="7643214" y="3697390"/>
              <a:ext cx="50363" cy="84118"/>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73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4"/>
            <p:cNvSpPr/>
            <p:nvPr/>
          </p:nvSpPr>
          <p:spPr>
            <a:xfrm>
              <a:off x="7263669" y="3233730"/>
              <a:ext cx="157188" cy="447493"/>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7279633" y="3256350"/>
              <a:ext cx="528526" cy="484405"/>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C8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7391816" y="3257301"/>
              <a:ext cx="192019" cy="94126"/>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7687843" y="3434922"/>
              <a:ext cx="138786" cy="62272"/>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7584252" y="3252278"/>
              <a:ext cx="158856" cy="417505"/>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7596127" y="3372498"/>
              <a:ext cx="259564" cy="297049"/>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7713225" y="3563089"/>
              <a:ext cx="176863" cy="14822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CA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4"/>
            <p:cNvSpPr/>
            <p:nvPr/>
          </p:nvSpPr>
          <p:spPr>
            <a:xfrm>
              <a:off x="7562548" y="3326649"/>
              <a:ext cx="129800" cy="122787"/>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4"/>
            <p:cNvSpPr/>
            <p:nvPr/>
          </p:nvSpPr>
          <p:spPr>
            <a:xfrm>
              <a:off x="7239919" y="4217375"/>
              <a:ext cx="67976" cy="5651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7296011" y="4162287"/>
              <a:ext cx="173509" cy="113371"/>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rgbClr val="3AB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7249139" y="4264839"/>
              <a:ext cx="220052" cy="27424"/>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7412696" y="4214917"/>
              <a:ext cx="31549" cy="31136"/>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7316065" y="4211168"/>
              <a:ext cx="60604" cy="991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7292315" y="4157229"/>
              <a:ext cx="88458" cy="51977"/>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7742284" y="4217375"/>
              <a:ext cx="67976" cy="5651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7581059" y="4162287"/>
              <a:ext cx="173096" cy="113371"/>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rgbClr val="3AB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4"/>
            <p:cNvSpPr/>
            <p:nvPr/>
          </p:nvSpPr>
          <p:spPr>
            <a:xfrm>
              <a:off x="7601849" y="4214917"/>
              <a:ext cx="31136" cy="31136"/>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4"/>
            <p:cNvSpPr/>
            <p:nvPr/>
          </p:nvSpPr>
          <p:spPr>
            <a:xfrm>
              <a:off x="7580970" y="4264839"/>
              <a:ext cx="220446" cy="27424"/>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7673923" y="4211168"/>
              <a:ext cx="60192" cy="991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7669815" y="4157229"/>
              <a:ext cx="88458" cy="51977"/>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7597759" y="3156525"/>
              <a:ext cx="171554" cy="94592"/>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7757029" y="2754859"/>
              <a:ext cx="166640" cy="348417"/>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7191595" y="2700417"/>
              <a:ext cx="88046" cy="209201"/>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7244009" y="3030009"/>
              <a:ext cx="138391" cy="190781"/>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7199380" y="2595516"/>
              <a:ext cx="706214" cy="650542"/>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88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7424570" y="3112721"/>
              <a:ext cx="132652" cy="218617"/>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7424570" y="3112721"/>
              <a:ext cx="132652" cy="149834"/>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4"/>
            <p:cNvSpPr/>
            <p:nvPr/>
          </p:nvSpPr>
          <p:spPr>
            <a:xfrm>
              <a:off x="7689888" y="3031157"/>
              <a:ext cx="166640" cy="163931"/>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4"/>
            <p:cNvSpPr/>
            <p:nvPr/>
          </p:nvSpPr>
          <p:spPr>
            <a:xfrm>
              <a:off x="7701350" y="3085276"/>
              <a:ext cx="140023" cy="47260"/>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4"/>
            <p:cNvSpPr/>
            <p:nvPr/>
          </p:nvSpPr>
          <p:spPr>
            <a:xfrm>
              <a:off x="7673923" y="3107806"/>
              <a:ext cx="108492" cy="37467"/>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4"/>
            <p:cNvSpPr/>
            <p:nvPr/>
          </p:nvSpPr>
          <p:spPr>
            <a:xfrm>
              <a:off x="7135504" y="2898703"/>
              <a:ext cx="186297" cy="163931"/>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4"/>
            <p:cNvSpPr/>
            <p:nvPr/>
          </p:nvSpPr>
          <p:spPr>
            <a:xfrm>
              <a:off x="7160885" y="2951566"/>
              <a:ext cx="135539" cy="56910"/>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7205927" y="2993326"/>
              <a:ext cx="105228" cy="44911"/>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4"/>
            <p:cNvSpPr/>
            <p:nvPr/>
          </p:nvSpPr>
          <p:spPr>
            <a:xfrm>
              <a:off x="7232547" y="2687107"/>
              <a:ext cx="553510" cy="545475"/>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4"/>
            <p:cNvSpPr/>
            <p:nvPr/>
          </p:nvSpPr>
          <p:spPr>
            <a:xfrm>
              <a:off x="7305428" y="2803184"/>
              <a:ext cx="375015" cy="114232"/>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7548215" y="2982097"/>
              <a:ext cx="117098" cy="118335"/>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7546996" y="2987012"/>
              <a:ext cx="116273" cy="117923"/>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7549866" y="2993559"/>
              <a:ext cx="75740" cy="76582"/>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7612917" y="3017722"/>
              <a:ext cx="27441" cy="18437"/>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7307885" y="2920265"/>
              <a:ext cx="133060" cy="118174"/>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7307885" y="2925539"/>
              <a:ext cx="132239" cy="117406"/>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7313607" y="2936391"/>
              <a:ext cx="86001" cy="76280"/>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7380766" y="2959136"/>
              <a:ext cx="28267" cy="18510"/>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7541255" y="3072952"/>
              <a:ext cx="114644" cy="53699"/>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7301733" y="3019731"/>
              <a:ext cx="114250" cy="53735"/>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7497039" y="3073006"/>
              <a:ext cx="185885" cy="119559"/>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7263669" y="3024251"/>
              <a:ext cx="192431" cy="121245"/>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7479837" y="3142193"/>
              <a:ext cx="35638" cy="13721"/>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993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7215757" y="2629365"/>
              <a:ext cx="586673" cy="397560"/>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88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7431118" y="2762644"/>
              <a:ext cx="187104" cy="70899"/>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4"/>
            <p:cNvSpPr/>
            <p:nvPr/>
          </p:nvSpPr>
          <p:spPr>
            <a:xfrm>
              <a:off x="7263256" y="2783936"/>
              <a:ext cx="60604" cy="53000"/>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4"/>
            <p:cNvSpPr/>
            <p:nvPr/>
          </p:nvSpPr>
          <p:spPr>
            <a:xfrm>
              <a:off x="7706677" y="2844118"/>
              <a:ext cx="104403" cy="14330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4"/>
            <p:cNvSpPr/>
            <p:nvPr/>
          </p:nvSpPr>
          <p:spPr>
            <a:xfrm>
              <a:off x="7340640" y="2644971"/>
              <a:ext cx="92942" cy="77589"/>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7748436" y="2785981"/>
              <a:ext cx="60192" cy="7276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7513004" y="2668990"/>
              <a:ext cx="67563" cy="40499"/>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7629689" y="3175360"/>
              <a:ext cx="72496" cy="47852"/>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9F5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7697655" y="2669977"/>
              <a:ext cx="82719" cy="74397"/>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88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7600629" y="2895439"/>
              <a:ext cx="109371" cy="10766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88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4"/>
            <p:cNvSpPr/>
            <p:nvPr/>
          </p:nvSpPr>
          <p:spPr>
            <a:xfrm>
              <a:off x="7308513" y="2832638"/>
              <a:ext cx="148399" cy="68568"/>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88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4"/>
            <p:cNvSpPr/>
            <p:nvPr/>
          </p:nvSpPr>
          <p:spPr>
            <a:xfrm>
              <a:off x="7426203" y="3017309"/>
              <a:ext cx="61429" cy="61429"/>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FA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7433988" y="2945252"/>
              <a:ext cx="81479" cy="134566"/>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7438490" y="3086011"/>
              <a:ext cx="85589" cy="55062"/>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7444620" y="3090949"/>
              <a:ext cx="33181" cy="24891"/>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4"/>
            <p:cNvSpPr/>
            <p:nvPr/>
          </p:nvSpPr>
          <p:spPr>
            <a:xfrm>
              <a:off x="7481069" y="3084701"/>
              <a:ext cx="30724" cy="23273"/>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4"/>
            <p:cNvSpPr/>
            <p:nvPr/>
          </p:nvSpPr>
          <p:spPr>
            <a:xfrm>
              <a:off x="7420068" y="2585758"/>
              <a:ext cx="291507" cy="144955"/>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noFill/>
            <a:ln w="3425" cap="flat" cmpd="sng">
              <a:solidFill>
                <a:srgbClr val="88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7180545" y="3540128"/>
              <a:ext cx="1451259" cy="807371"/>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7189963" y="3556272"/>
              <a:ext cx="1492224" cy="787947"/>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4"/>
            <p:cNvSpPr/>
            <p:nvPr/>
          </p:nvSpPr>
          <p:spPr>
            <a:xfrm>
              <a:off x="7196922" y="3574677"/>
              <a:ext cx="1525799" cy="781418"/>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4"/>
            <p:cNvSpPr/>
            <p:nvPr/>
          </p:nvSpPr>
          <p:spPr>
            <a:xfrm>
              <a:off x="7170303" y="3588417"/>
              <a:ext cx="1535628" cy="78651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rgbClr val="F1C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8301583" y="4200334"/>
              <a:ext cx="711415" cy="16812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7199452" y="3603969"/>
              <a:ext cx="1506020" cy="770936"/>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F7F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4"/>
            <p:cNvSpPr/>
            <p:nvPr/>
          </p:nvSpPr>
          <p:spPr>
            <a:xfrm>
              <a:off x="7495819" y="3812031"/>
              <a:ext cx="405703" cy="374190"/>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C8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4"/>
            <p:cNvSpPr/>
            <p:nvPr/>
          </p:nvSpPr>
          <p:spPr>
            <a:xfrm>
              <a:off x="7747611" y="3897613"/>
              <a:ext cx="70021" cy="203479"/>
            </a:xfrm>
            <a:custGeom>
              <a:avLst/>
              <a:gdLst/>
              <a:ahLst/>
              <a:cxnLst/>
              <a:rect l="l" t="t" r="r" b="b"/>
              <a:pathLst>
                <a:path w="3904" h="11345" fill="none" extrusionOk="0">
                  <a:moveTo>
                    <a:pt x="1" y="11344"/>
                  </a:moveTo>
                  <a:lnTo>
                    <a:pt x="3904"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7674730" y="3897613"/>
              <a:ext cx="69213" cy="205111"/>
            </a:xfrm>
            <a:custGeom>
              <a:avLst/>
              <a:gdLst/>
              <a:ahLst/>
              <a:cxnLst/>
              <a:rect l="l" t="t" r="r" b="b"/>
              <a:pathLst>
                <a:path w="3859" h="11436" fill="none" extrusionOk="0">
                  <a:moveTo>
                    <a:pt x="1" y="11436"/>
                  </a:moveTo>
                  <a:lnTo>
                    <a:pt x="3858"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7603087" y="3897613"/>
              <a:ext cx="69608" cy="203479"/>
            </a:xfrm>
            <a:custGeom>
              <a:avLst/>
              <a:gdLst/>
              <a:ahLst/>
              <a:cxnLst/>
              <a:rect l="l" t="t" r="r" b="b"/>
              <a:pathLst>
                <a:path w="3881" h="11345" fill="none" extrusionOk="0">
                  <a:moveTo>
                    <a:pt x="0" y="11344"/>
                  </a:moveTo>
                  <a:lnTo>
                    <a:pt x="3881"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4"/>
            <p:cNvSpPr/>
            <p:nvPr/>
          </p:nvSpPr>
          <p:spPr>
            <a:xfrm>
              <a:off x="7879041" y="3519804"/>
              <a:ext cx="155591" cy="95543"/>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4"/>
            <p:cNvSpPr/>
            <p:nvPr/>
          </p:nvSpPr>
          <p:spPr>
            <a:xfrm>
              <a:off x="7455084" y="3113173"/>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4"/>
            <p:cNvSpPr/>
            <p:nvPr/>
          </p:nvSpPr>
          <p:spPr>
            <a:xfrm>
              <a:off x="8171753" y="3123166"/>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4"/>
            <p:cNvSpPr/>
            <p:nvPr/>
          </p:nvSpPr>
          <p:spPr>
            <a:xfrm>
              <a:off x="8443650" y="3027785"/>
              <a:ext cx="99094" cy="2557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73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4"/>
            <p:cNvSpPr/>
            <p:nvPr/>
          </p:nvSpPr>
          <p:spPr>
            <a:xfrm>
              <a:off x="7984489" y="2719225"/>
              <a:ext cx="148632" cy="91364"/>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4"/>
            <p:cNvSpPr/>
            <p:nvPr/>
          </p:nvSpPr>
          <p:spPr>
            <a:xfrm>
              <a:off x="8339064" y="2750204"/>
              <a:ext cx="137566" cy="106735"/>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8D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06"/>
                                        </p:tgtEl>
                                        <p:attrNameLst>
                                          <p:attrName>style.visibility</p:attrName>
                                        </p:attrNameLst>
                                      </p:cBhvr>
                                      <p:to>
                                        <p:strVal val="visible"/>
                                      </p:to>
                                    </p:set>
                                    <p:animEffect transition="in" filter="fade">
                                      <p:cBhvr>
                                        <p:cTn id="7" dur="1000"/>
                                        <p:tgtEl>
                                          <p:spTgt spid="2606"/>
                                        </p:tgtEl>
                                      </p:cBhvr>
                                    </p:animEffect>
                                    <p:anim calcmode="lin" valueType="num">
                                      <p:cBhvr>
                                        <p:cTn id="8" dur="1000" fill="hold"/>
                                        <p:tgtEl>
                                          <p:spTgt spid="2606"/>
                                        </p:tgtEl>
                                        <p:attrNameLst>
                                          <p:attrName>ppt_x</p:attrName>
                                        </p:attrNameLst>
                                      </p:cBhvr>
                                      <p:tavLst>
                                        <p:tav tm="0">
                                          <p:val>
                                            <p:strVal val="#ppt_x"/>
                                          </p:val>
                                        </p:tav>
                                        <p:tav tm="100000">
                                          <p:val>
                                            <p:strVal val="#ppt_x"/>
                                          </p:val>
                                        </p:tav>
                                      </p:tavLst>
                                    </p:anim>
                                    <p:anim calcmode="lin" valueType="num">
                                      <p:cBhvr>
                                        <p:cTn id="9" dur="1000" fill="hold"/>
                                        <p:tgtEl>
                                          <p:spTgt spid="26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55"/>
                                        </p:tgtEl>
                                        <p:attrNameLst>
                                          <p:attrName>style.visibility</p:attrName>
                                        </p:attrNameLst>
                                      </p:cBhvr>
                                      <p:to>
                                        <p:strVal val="visible"/>
                                      </p:to>
                                    </p:set>
                                    <p:animEffect transition="in" filter="fade">
                                      <p:cBhvr>
                                        <p:cTn id="12" dur="1000"/>
                                        <p:tgtEl>
                                          <p:spTgt spid="2555"/>
                                        </p:tgtEl>
                                      </p:cBhvr>
                                    </p:animEffect>
                                    <p:anim calcmode="lin" valueType="num">
                                      <p:cBhvr>
                                        <p:cTn id="13" dur="1000" fill="hold"/>
                                        <p:tgtEl>
                                          <p:spTgt spid="2555"/>
                                        </p:tgtEl>
                                        <p:attrNameLst>
                                          <p:attrName>ppt_x</p:attrName>
                                        </p:attrNameLst>
                                      </p:cBhvr>
                                      <p:tavLst>
                                        <p:tav tm="0">
                                          <p:val>
                                            <p:strVal val="#ppt_x"/>
                                          </p:val>
                                        </p:tav>
                                        <p:tav tm="100000">
                                          <p:val>
                                            <p:strVal val="#ppt_x"/>
                                          </p:val>
                                        </p:tav>
                                      </p:tavLst>
                                    </p:anim>
                                    <p:anim calcmode="lin" valueType="num">
                                      <p:cBhvr>
                                        <p:cTn id="14" dur="1000" fill="hold"/>
                                        <p:tgtEl>
                                          <p:spTgt spid="25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48"/>
                                        </p:tgtEl>
                                        <p:attrNameLst>
                                          <p:attrName>style.visibility</p:attrName>
                                        </p:attrNameLst>
                                      </p:cBhvr>
                                      <p:to>
                                        <p:strVal val="visible"/>
                                      </p:to>
                                    </p:set>
                                    <p:animEffect transition="in" filter="fade">
                                      <p:cBhvr>
                                        <p:cTn id="17" dur="1000"/>
                                        <p:tgtEl>
                                          <p:spTgt spid="2648"/>
                                        </p:tgtEl>
                                      </p:cBhvr>
                                    </p:animEffect>
                                    <p:anim calcmode="lin" valueType="num">
                                      <p:cBhvr>
                                        <p:cTn id="18" dur="1000" fill="hold"/>
                                        <p:tgtEl>
                                          <p:spTgt spid="2648"/>
                                        </p:tgtEl>
                                        <p:attrNameLst>
                                          <p:attrName>ppt_x</p:attrName>
                                        </p:attrNameLst>
                                      </p:cBhvr>
                                      <p:tavLst>
                                        <p:tav tm="0">
                                          <p:val>
                                            <p:strVal val="#ppt_x"/>
                                          </p:val>
                                        </p:tav>
                                        <p:tav tm="100000">
                                          <p:val>
                                            <p:strVal val="#ppt_x"/>
                                          </p:val>
                                        </p:tav>
                                      </p:tavLst>
                                    </p:anim>
                                    <p:anim calcmode="lin" valueType="num">
                                      <p:cBhvr>
                                        <p:cTn id="19" dur="1000" fill="hold"/>
                                        <p:tgtEl>
                                          <p:spTgt spid="26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33"/>
                                        </p:tgtEl>
                                        <p:attrNameLst>
                                          <p:attrName>style.visibility</p:attrName>
                                        </p:attrNameLst>
                                      </p:cBhvr>
                                      <p:to>
                                        <p:strVal val="visible"/>
                                      </p:to>
                                    </p:set>
                                    <p:animEffect transition="in" filter="fade">
                                      <p:cBhvr>
                                        <p:cTn id="22" dur="1000"/>
                                        <p:tgtEl>
                                          <p:spTgt spid="2633"/>
                                        </p:tgtEl>
                                      </p:cBhvr>
                                    </p:animEffect>
                                    <p:anim calcmode="lin" valueType="num">
                                      <p:cBhvr>
                                        <p:cTn id="23" dur="1000" fill="hold"/>
                                        <p:tgtEl>
                                          <p:spTgt spid="2633"/>
                                        </p:tgtEl>
                                        <p:attrNameLst>
                                          <p:attrName>ppt_x</p:attrName>
                                        </p:attrNameLst>
                                      </p:cBhvr>
                                      <p:tavLst>
                                        <p:tav tm="0">
                                          <p:val>
                                            <p:strVal val="#ppt_x"/>
                                          </p:val>
                                        </p:tav>
                                        <p:tav tm="100000">
                                          <p:val>
                                            <p:strVal val="#ppt_x"/>
                                          </p:val>
                                        </p:tav>
                                      </p:tavLst>
                                    </p:anim>
                                    <p:anim calcmode="lin" valueType="num">
                                      <p:cBhvr>
                                        <p:cTn id="24" dur="1000" fill="hold"/>
                                        <p:tgtEl>
                                          <p:spTgt spid="263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526"/>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527">
                                            <p:bg/>
                                          </p:spTgt>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5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6" grpId="0"/>
      <p:bldP spid="252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1" name="Google Shape;3851;p40"/>
          <p:cNvSpPr txBox="1">
            <a:spLocks noGrp="1"/>
          </p:cNvSpPr>
          <p:nvPr>
            <p:ph type="title"/>
          </p:nvPr>
        </p:nvSpPr>
        <p:spPr>
          <a:xfrm>
            <a:off x="1491441" y="432511"/>
            <a:ext cx="6483871" cy="70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mtClean="0">
                <a:solidFill>
                  <a:schemeClr val="accent2"/>
                </a:solidFill>
                <a:latin typeface="LucidaHandwriting" pitchFamily="18" charset="0"/>
                <a:ea typeface="LucidaHandwriting" pitchFamily="18" charset="0"/>
                <a:cs typeface="LucidaHandwriting" pitchFamily="18" charset="0"/>
              </a:rPr>
              <a:t>CÂU CHUYỆN GÀ TRỐNG VÀ CÁO</a:t>
            </a:r>
            <a:endParaRPr>
              <a:solidFill>
                <a:schemeClr val="accent2"/>
              </a:solidFill>
              <a:latin typeface="LucidaHandwriting" pitchFamily="18" charset="0"/>
              <a:ea typeface="LucidaHandwriting" pitchFamily="18" charset="0"/>
              <a:cs typeface="LucidaHandwriting" pitchFamily="18" charset="0"/>
            </a:endParaRPr>
          </a:p>
        </p:txBody>
      </p:sp>
      <p:sp>
        <p:nvSpPr>
          <p:cNvPr id="3852" name="Google Shape;3852;p40"/>
          <p:cNvSpPr txBox="1">
            <a:spLocks noGrp="1"/>
          </p:cNvSpPr>
          <p:nvPr>
            <p:ph type="body" idx="1"/>
          </p:nvPr>
        </p:nvSpPr>
        <p:spPr>
          <a:xfrm>
            <a:off x="648379" y="931065"/>
            <a:ext cx="7846791" cy="1902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vi-VN" sz="2800">
                <a:latin typeface="+mj-lt"/>
              </a:rPr>
              <a:t>Câu chuyện mà tôi sắp kể cho các bạn nghe đây có tên gọi là "Gà Trống và Cáo". Ở một khu rừng nọ, trời mới vừa hửng sáng đã thấy một chú Cáo dò dẫm đi kiếm ăn. Chắc là chú ta đói bụng lắm. Bất chợt chú phát hiện một anh gà </a:t>
            </a:r>
            <a:r>
              <a:rPr lang="vi-VN" sz="2800" smtClean="0">
                <a:latin typeface="+mj-lt"/>
              </a:rPr>
              <a:t>trống </a:t>
            </a:r>
            <a:r>
              <a:rPr lang="vi-VN" sz="2800">
                <a:latin typeface="+mj-lt"/>
              </a:rPr>
              <a:t>đang đứng vắt vẻo trên một cành cây cao. Chú mừng thầm trong bụng: "Chuyến này mình vớ bẫm đây". Chú liền tiến đến dưới </a:t>
            </a:r>
            <a:r>
              <a:rPr lang="vi-VN" sz="2800" smtClean="0">
                <a:latin typeface="+mj-lt"/>
              </a:rPr>
              <a:t>gốc </a:t>
            </a:r>
            <a:r>
              <a:rPr lang="vi-VN" sz="2800">
                <a:latin typeface="+mj-lt"/>
              </a:rPr>
              <a:t>cây, ngước mắt nhìn lên cao, đon đả chào:</a:t>
            </a:r>
            <a:endParaRPr sz="2800">
              <a:solidFill>
                <a:schemeClr val="dk1"/>
              </a:solidFill>
              <a:latin typeface="+mj-lt"/>
            </a:endParaRPr>
          </a:p>
        </p:txBody>
      </p:sp>
      <p:grpSp>
        <p:nvGrpSpPr>
          <p:cNvPr id="3854" name="Google Shape;3854;p40"/>
          <p:cNvGrpSpPr/>
          <p:nvPr/>
        </p:nvGrpSpPr>
        <p:grpSpPr>
          <a:xfrm>
            <a:off x="7719706" y="4438142"/>
            <a:ext cx="788446" cy="669128"/>
            <a:chOff x="7777300" y="3664914"/>
            <a:chExt cx="788446" cy="669128"/>
          </a:xfrm>
        </p:grpSpPr>
        <p:sp>
          <p:nvSpPr>
            <p:cNvPr id="3855" name="Google Shape;3855;p40"/>
            <p:cNvSpPr/>
            <p:nvPr/>
          </p:nvSpPr>
          <p:spPr>
            <a:xfrm>
              <a:off x="7884028" y="3877266"/>
              <a:ext cx="149843" cy="146687"/>
            </a:xfrm>
            <a:custGeom>
              <a:avLst/>
              <a:gdLst/>
              <a:ahLst/>
              <a:cxnLst/>
              <a:rect l="l" t="t" r="r" b="b"/>
              <a:pathLst>
                <a:path w="5364" h="5251" extrusionOk="0">
                  <a:moveTo>
                    <a:pt x="2695" y="0"/>
                  </a:moveTo>
                  <a:cubicBezTo>
                    <a:pt x="2588" y="0"/>
                    <a:pt x="2482" y="57"/>
                    <a:pt x="2432" y="169"/>
                  </a:cubicBezTo>
                  <a:lnTo>
                    <a:pt x="1830" y="1598"/>
                  </a:lnTo>
                  <a:cubicBezTo>
                    <a:pt x="1805" y="1648"/>
                    <a:pt x="1755" y="1723"/>
                    <a:pt x="1680" y="1748"/>
                  </a:cubicBezTo>
                  <a:lnTo>
                    <a:pt x="226" y="2350"/>
                  </a:lnTo>
                  <a:cubicBezTo>
                    <a:pt x="0" y="2450"/>
                    <a:pt x="0" y="2776"/>
                    <a:pt x="226" y="2876"/>
                  </a:cubicBezTo>
                  <a:lnTo>
                    <a:pt x="1655" y="3478"/>
                  </a:lnTo>
                  <a:cubicBezTo>
                    <a:pt x="1730" y="3503"/>
                    <a:pt x="1780" y="3553"/>
                    <a:pt x="1805" y="3628"/>
                  </a:cubicBezTo>
                  <a:lnTo>
                    <a:pt x="2432" y="5082"/>
                  </a:lnTo>
                  <a:cubicBezTo>
                    <a:pt x="2482" y="5195"/>
                    <a:pt x="2582" y="5251"/>
                    <a:pt x="2682" y="5251"/>
                  </a:cubicBezTo>
                  <a:cubicBezTo>
                    <a:pt x="2782" y="5251"/>
                    <a:pt x="2883" y="5195"/>
                    <a:pt x="2933" y="5082"/>
                  </a:cubicBezTo>
                  <a:lnTo>
                    <a:pt x="3534" y="3653"/>
                  </a:lnTo>
                  <a:cubicBezTo>
                    <a:pt x="3584" y="3603"/>
                    <a:pt x="3635" y="3528"/>
                    <a:pt x="3685" y="3503"/>
                  </a:cubicBezTo>
                  <a:lnTo>
                    <a:pt x="5138" y="2901"/>
                  </a:lnTo>
                  <a:cubicBezTo>
                    <a:pt x="5364" y="2801"/>
                    <a:pt x="5364" y="2475"/>
                    <a:pt x="5138" y="2375"/>
                  </a:cubicBezTo>
                  <a:lnTo>
                    <a:pt x="3735" y="1773"/>
                  </a:lnTo>
                  <a:cubicBezTo>
                    <a:pt x="3660" y="1748"/>
                    <a:pt x="3610" y="1698"/>
                    <a:pt x="3584" y="1623"/>
                  </a:cubicBezTo>
                  <a:lnTo>
                    <a:pt x="2958" y="169"/>
                  </a:lnTo>
                  <a:cubicBezTo>
                    <a:pt x="2908" y="57"/>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6" name="Google Shape;3856;p40"/>
            <p:cNvGrpSpPr/>
            <p:nvPr/>
          </p:nvGrpSpPr>
          <p:grpSpPr>
            <a:xfrm>
              <a:off x="7844464" y="3693808"/>
              <a:ext cx="721282" cy="640234"/>
              <a:chOff x="7680248" y="3920193"/>
              <a:chExt cx="562667" cy="499442"/>
            </a:xfrm>
          </p:grpSpPr>
          <p:sp>
            <p:nvSpPr>
              <p:cNvPr id="3857" name="Google Shape;3857;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40"/>
            <p:cNvGrpSpPr/>
            <p:nvPr/>
          </p:nvGrpSpPr>
          <p:grpSpPr>
            <a:xfrm>
              <a:off x="7777300" y="3664914"/>
              <a:ext cx="721282" cy="640234"/>
              <a:chOff x="7680248" y="3920193"/>
              <a:chExt cx="562667" cy="499442"/>
            </a:xfrm>
          </p:grpSpPr>
          <p:sp>
            <p:nvSpPr>
              <p:cNvPr id="3863" name="Google Shape;3863;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68" name="Google Shape;3868;p40"/>
          <p:cNvGrpSpPr/>
          <p:nvPr/>
        </p:nvGrpSpPr>
        <p:grpSpPr>
          <a:xfrm>
            <a:off x="72984" y="587188"/>
            <a:ext cx="759315" cy="702413"/>
            <a:chOff x="325779" y="660283"/>
            <a:chExt cx="976359" cy="903193"/>
          </a:xfrm>
        </p:grpSpPr>
        <p:grpSp>
          <p:nvGrpSpPr>
            <p:cNvPr id="3869" name="Google Shape;3869;p40"/>
            <p:cNvGrpSpPr/>
            <p:nvPr/>
          </p:nvGrpSpPr>
          <p:grpSpPr>
            <a:xfrm>
              <a:off x="364516" y="718983"/>
              <a:ext cx="937623" cy="844493"/>
              <a:chOff x="1861240" y="3369235"/>
              <a:chExt cx="545605" cy="491413"/>
            </a:xfrm>
          </p:grpSpPr>
          <p:sp>
            <p:nvSpPr>
              <p:cNvPr id="3870" name="Google Shape;3870;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1" name="Google Shape;3881;p40"/>
            <p:cNvGrpSpPr/>
            <p:nvPr/>
          </p:nvGrpSpPr>
          <p:grpSpPr>
            <a:xfrm>
              <a:off x="325779" y="660283"/>
              <a:ext cx="937623" cy="844493"/>
              <a:chOff x="1861240" y="3369235"/>
              <a:chExt cx="545605" cy="491413"/>
            </a:xfrm>
          </p:grpSpPr>
          <p:sp>
            <p:nvSpPr>
              <p:cNvPr id="3882" name="Google Shape;3882;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2" name="Google Shape;3852;p40"/>
          <p:cNvSpPr txBox="1">
            <a:spLocks noGrp="1"/>
          </p:cNvSpPr>
          <p:nvPr>
            <p:ph type="body" idx="4294967295"/>
          </p:nvPr>
        </p:nvSpPr>
        <p:spPr>
          <a:xfrm>
            <a:off x="457200" y="133350"/>
            <a:ext cx="8458200" cy="480060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t" anchorCtr="0">
            <a:noAutofit/>
          </a:bodyPr>
          <a:lstStyle/>
          <a:p>
            <a:pPr marL="0" lvl="0" indent="0">
              <a:buClr>
                <a:schemeClr val="dk1"/>
              </a:buClr>
              <a:buSzPts val="1100"/>
              <a:buNone/>
            </a:pPr>
            <a:r>
              <a:rPr lang="vi-VN" sz="2400">
                <a:latin typeface="+mj-lt"/>
              </a:rPr>
              <a:t>- Kìa, anh bạn quý của tôi! Xin mời xuống đây, tôi sẽ thông báo một tin hệ trọng và cũng rất vui, rất tốt lành. Hôm qua, vị chúa sơn lâm đã triệu tập muôn loài dự một hội nghị và thông qua một quyết định vô cùng quan trọng. Từ nay, muôn loài mạnh yếu phải kết tình anh em thân hữu, không được giết hại lẫn nhau và phải giúp đỡ nhau xây dựng một thế giới đại đồng. Lòng tôi sung sướng muôn phần. Tôi được chúa sơn lâm cử đi loan báo tin vui này. Nào, anh hãy xuống đây, cho tôi được ôm hôn anh để tỏ bày tình thân ái! Nghe Cáo nói vậy, Gà Trống vẫn không tin, trong bụng nghĩ thầm: "Cáo vốn là một kẻ lõi đời, vừa ranh ma, thâm hiểm vừa xảo trá lừa lọc" nên đứng ở trên cao nói vọng xuống.</a:t>
            </a:r>
            <a:endParaRPr sz="2400">
              <a:solidFill>
                <a:schemeClr val="dk1"/>
              </a:solidFill>
              <a:latin typeface="+mj-lt"/>
            </a:endParaRPr>
          </a:p>
        </p:txBody>
      </p:sp>
      <p:grpSp>
        <p:nvGrpSpPr>
          <p:cNvPr id="44" name="Google Shape;4337;p46"/>
          <p:cNvGrpSpPr/>
          <p:nvPr/>
        </p:nvGrpSpPr>
        <p:grpSpPr>
          <a:xfrm rot="-9000140" flipH="1">
            <a:off x="8124439" y="4455988"/>
            <a:ext cx="759546" cy="754994"/>
            <a:chOff x="6757822" y="570980"/>
            <a:chExt cx="1190358" cy="1114239"/>
          </a:xfrm>
        </p:grpSpPr>
        <p:grpSp>
          <p:nvGrpSpPr>
            <p:cNvPr id="45" name="Google Shape;4338;p46"/>
            <p:cNvGrpSpPr/>
            <p:nvPr/>
          </p:nvGrpSpPr>
          <p:grpSpPr>
            <a:xfrm>
              <a:off x="6831997" y="583781"/>
              <a:ext cx="1116183" cy="1101438"/>
              <a:chOff x="5811229" y="565938"/>
              <a:chExt cx="712533" cy="703165"/>
            </a:xfrm>
          </p:grpSpPr>
          <p:sp>
            <p:nvSpPr>
              <p:cNvPr id="63" name="Google Shape;4339;p46"/>
              <p:cNvSpPr/>
              <p:nvPr/>
            </p:nvSpPr>
            <p:spPr>
              <a:xfrm>
                <a:off x="5852040" y="565938"/>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0;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41;p46"/>
              <p:cNvSpPr/>
              <p:nvPr/>
            </p:nvSpPr>
            <p:spPr>
              <a:xfrm>
                <a:off x="5811229" y="1074746"/>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42;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43;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44;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45;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46;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47;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8;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9;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0;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51;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52;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3;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54;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355;p46"/>
            <p:cNvGrpSpPr/>
            <p:nvPr/>
          </p:nvGrpSpPr>
          <p:grpSpPr>
            <a:xfrm>
              <a:off x="6757822" y="570980"/>
              <a:ext cx="1116183" cy="1101438"/>
              <a:chOff x="5823986" y="580326"/>
              <a:chExt cx="712533" cy="703165"/>
            </a:xfrm>
          </p:grpSpPr>
          <p:sp>
            <p:nvSpPr>
              <p:cNvPr id="47" name="Google Shape;4356;p46"/>
              <p:cNvSpPr/>
              <p:nvPr/>
            </p:nvSpPr>
            <p:spPr>
              <a:xfrm>
                <a:off x="5864798" y="580326"/>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57;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58;p46"/>
              <p:cNvSpPr/>
              <p:nvPr/>
            </p:nvSpPr>
            <p:spPr>
              <a:xfrm>
                <a:off x="5823986" y="1089134"/>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59;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60;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61;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62;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63;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64;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365;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66;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67;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368;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69;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70;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71;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 name="Google Shape;4404;p46"/>
          <p:cNvSpPr/>
          <p:nvPr/>
        </p:nvSpPr>
        <p:spPr>
          <a:xfrm flipH="1">
            <a:off x="8946956" y="4933189"/>
            <a:ext cx="157758" cy="132218"/>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05;p46"/>
          <p:cNvSpPr/>
          <p:nvPr/>
        </p:nvSpPr>
        <p:spPr>
          <a:xfrm flipH="1">
            <a:off x="8946956" y="3774378"/>
            <a:ext cx="101683" cy="85246"/>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6439;p67"/>
          <p:cNvGrpSpPr/>
          <p:nvPr/>
        </p:nvGrpSpPr>
        <p:grpSpPr>
          <a:xfrm rot="5400000">
            <a:off x="21637" y="140145"/>
            <a:ext cx="576781" cy="464318"/>
            <a:chOff x="6990479" y="1997601"/>
            <a:chExt cx="696375" cy="626714"/>
          </a:xfrm>
        </p:grpSpPr>
        <p:grpSp>
          <p:nvGrpSpPr>
            <p:cNvPr id="82" name="Google Shape;6440;p67"/>
            <p:cNvGrpSpPr/>
            <p:nvPr/>
          </p:nvGrpSpPr>
          <p:grpSpPr>
            <a:xfrm>
              <a:off x="7027845" y="1997601"/>
              <a:ext cx="659009" cy="619201"/>
              <a:chOff x="7467492" y="2474724"/>
              <a:chExt cx="659009" cy="619201"/>
            </a:xfrm>
          </p:grpSpPr>
          <p:sp>
            <p:nvSpPr>
              <p:cNvPr id="89" name="Google Shape;6441;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442;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43;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444;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445;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6446;p67"/>
            <p:cNvGrpSpPr/>
            <p:nvPr/>
          </p:nvGrpSpPr>
          <p:grpSpPr>
            <a:xfrm>
              <a:off x="6990479" y="2005114"/>
              <a:ext cx="659009" cy="619201"/>
              <a:chOff x="7467492" y="2474724"/>
              <a:chExt cx="659009" cy="619201"/>
            </a:xfrm>
          </p:grpSpPr>
          <p:sp>
            <p:nvSpPr>
              <p:cNvPr id="84" name="Google Shape;6447;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448;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rgbClr val="F07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449;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450;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451;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8028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0"/>
        <p:cNvGrpSpPr/>
        <p:nvPr/>
      </p:nvGrpSpPr>
      <p:grpSpPr>
        <a:xfrm>
          <a:off x="0" y="0"/>
          <a:ext cx="0" cy="0"/>
          <a:chOff x="0" y="0"/>
          <a:chExt cx="0" cy="0"/>
        </a:xfrm>
      </p:grpSpPr>
      <p:sp>
        <p:nvSpPr>
          <p:cNvPr id="3852" name="Google Shape;3852;p40"/>
          <p:cNvSpPr txBox="1">
            <a:spLocks noGrp="1"/>
          </p:cNvSpPr>
          <p:nvPr>
            <p:ph type="body" idx="1"/>
          </p:nvPr>
        </p:nvSpPr>
        <p:spPr>
          <a:xfrm>
            <a:off x="649635" y="468181"/>
            <a:ext cx="7846791" cy="19029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vi-VN" sz="2600">
                <a:latin typeface="+mj-lt"/>
              </a:rPr>
              <a:t>- Tôi rất mừng khi nghe được tin này. Thế là từ nay, chúng ta được sống trong cảnh thanh bình hạnh phúc "bốn biển một nhà", thật là tuyệt! Cám ơn anh Cáo! Mà này, anh Cáo ơi! Tôi thấy hai anh chó săn đang chạy lại phía chúng ta. Hẳn là hai anh ấy cũng đang làm nhiệm vụ loan báo tin vui này như anh, có phải không? Nghe Gà Trống nói thế, Cáo ta hồn xiêu phách lạc, không kịp nói thêm với Gà Trống điều gì nữa, vội vàng co giò chạy như ma đuổi. Gà Trống nhìn theo cười chảy cả nước mắt, bụng nghĩ thầm: "Rõ là phường gian trá".</a:t>
            </a:r>
            <a:endParaRPr sz="2600">
              <a:solidFill>
                <a:schemeClr val="dk1"/>
              </a:solidFill>
              <a:latin typeface="+mj-lt"/>
            </a:endParaRPr>
          </a:p>
        </p:txBody>
      </p:sp>
      <p:grpSp>
        <p:nvGrpSpPr>
          <p:cNvPr id="3854" name="Google Shape;3854;p40"/>
          <p:cNvGrpSpPr/>
          <p:nvPr/>
        </p:nvGrpSpPr>
        <p:grpSpPr>
          <a:xfrm>
            <a:off x="7926265" y="4145381"/>
            <a:ext cx="788446" cy="669128"/>
            <a:chOff x="7777300" y="3664914"/>
            <a:chExt cx="788446" cy="669128"/>
          </a:xfrm>
        </p:grpSpPr>
        <p:sp>
          <p:nvSpPr>
            <p:cNvPr id="3855" name="Google Shape;3855;p40"/>
            <p:cNvSpPr/>
            <p:nvPr/>
          </p:nvSpPr>
          <p:spPr>
            <a:xfrm>
              <a:off x="7884028" y="3877266"/>
              <a:ext cx="149843" cy="146687"/>
            </a:xfrm>
            <a:custGeom>
              <a:avLst/>
              <a:gdLst/>
              <a:ahLst/>
              <a:cxnLst/>
              <a:rect l="l" t="t" r="r" b="b"/>
              <a:pathLst>
                <a:path w="5364" h="5251" extrusionOk="0">
                  <a:moveTo>
                    <a:pt x="2695" y="0"/>
                  </a:moveTo>
                  <a:cubicBezTo>
                    <a:pt x="2588" y="0"/>
                    <a:pt x="2482" y="57"/>
                    <a:pt x="2432" y="169"/>
                  </a:cubicBezTo>
                  <a:lnTo>
                    <a:pt x="1830" y="1598"/>
                  </a:lnTo>
                  <a:cubicBezTo>
                    <a:pt x="1805" y="1648"/>
                    <a:pt x="1755" y="1723"/>
                    <a:pt x="1680" y="1748"/>
                  </a:cubicBezTo>
                  <a:lnTo>
                    <a:pt x="226" y="2350"/>
                  </a:lnTo>
                  <a:cubicBezTo>
                    <a:pt x="0" y="2450"/>
                    <a:pt x="0" y="2776"/>
                    <a:pt x="226" y="2876"/>
                  </a:cubicBezTo>
                  <a:lnTo>
                    <a:pt x="1655" y="3478"/>
                  </a:lnTo>
                  <a:cubicBezTo>
                    <a:pt x="1730" y="3503"/>
                    <a:pt x="1780" y="3553"/>
                    <a:pt x="1805" y="3628"/>
                  </a:cubicBezTo>
                  <a:lnTo>
                    <a:pt x="2432" y="5082"/>
                  </a:lnTo>
                  <a:cubicBezTo>
                    <a:pt x="2482" y="5195"/>
                    <a:pt x="2582" y="5251"/>
                    <a:pt x="2682" y="5251"/>
                  </a:cubicBezTo>
                  <a:cubicBezTo>
                    <a:pt x="2782" y="5251"/>
                    <a:pt x="2883" y="5195"/>
                    <a:pt x="2933" y="5082"/>
                  </a:cubicBezTo>
                  <a:lnTo>
                    <a:pt x="3534" y="3653"/>
                  </a:lnTo>
                  <a:cubicBezTo>
                    <a:pt x="3584" y="3603"/>
                    <a:pt x="3635" y="3528"/>
                    <a:pt x="3685" y="3503"/>
                  </a:cubicBezTo>
                  <a:lnTo>
                    <a:pt x="5138" y="2901"/>
                  </a:lnTo>
                  <a:cubicBezTo>
                    <a:pt x="5364" y="2801"/>
                    <a:pt x="5364" y="2475"/>
                    <a:pt x="5138" y="2375"/>
                  </a:cubicBezTo>
                  <a:lnTo>
                    <a:pt x="3735" y="1773"/>
                  </a:lnTo>
                  <a:cubicBezTo>
                    <a:pt x="3660" y="1748"/>
                    <a:pt x="3610" y="1698"/>
                    <a:pt x="3584" y="1623"/>
                  </a:cubicBezTo>
                  <a:lnTo>
                    <a:pt x="2958" y="169"/>
                  </a:lnTo>
                  <a:cubicBezTo>
                    <a:pt x="2908" y="57"/>
                    <a:pt x="2801"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6" name="Google Shape;3856;p40"/>
            <p:cNvGrpSpPr/>
            <p:nvPr/>
          </p:nvGrpSpPr>
          <p:grpSpPr>
            <a:xfrm>
              <a:off x="7844464" y="3693808"/>
              <a:ext cx="721282" cy="640234"/>
              <a:chOff x="7680248" y="3920193"/>
              <a:chExt cx="562667" cy="499442"/>
            </a:xfrm>
          </p:grpSpPr>
          <p:sp>
            <p:nvSpPr>
              <p:cNvPr id="3857" name="Google Shape;3857;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40"/>
            <p:cNvGrpSpPr/>
            <p:nvPr/>
          </p:nvGrpSpPr>
          <p:grpSpPr>
            <a:xfrm>
              <a:off x="7777300" y="3664914"/>
              <a:ext cx="721282" cy="640234"/>
              <a:chOff x="7680248" y="3920193"/>
              <a:chExt cx="562667" cy="499442"/>
            </a:xfrm>
          </p:grpSpPr>
          <p:sp>
            <p:nvSpPr>
              <p:cNvPr id="3863" name="Google Shape;3863;p40"/>
              <p:cNvSpPr/>
              <p:nvPr/>
            </p:nvSpPr>
            <p:spPr>
              <a:xfrm>
                <a:off x="7680248" y="3920193"/>
                <a:ext cx="468666" cy="336530"/>
              </a:xfrm>
              <a:custGeom>
                <a:avLst/>
                <a:gdLst/>
                <a:ahLst/>
                <a:cxnLst/>
                <a:rect l="l" t="t" r="r" b="b"/>
                <a:pathLst>
                  <a:path w="1401" h="1006" extrusionOk="0">
                    <a:moveTo>
                      <a:pt x="1174" y="1"/>
                    </a:moveTo>
                    <a:cubicBezTo>
                      <a:pt x="1157" y="1"/>
                      <a:pt x="1140" y="5"/>
                      <a:pt x="1124" y="15"/>
                    </a:cubicBezTo>
                    <a:lnTo>
                      <a:pt x="798" y="203"/>
                    </a:lnTo>
                    <a:cubicBezTo>
                      <a:pt x="755" y="229"/>
                      <a:pt x="738" y="279"/>
                      <a:pt x="750" y="326"/>
                    </a:cubicBezTo>
                    <a:cubicBezTo>
                      <a:pt x="760" y="357"/>
                      <a:pt x="760" y="391"/>
                      <a:pt x="750" y="426"/>
                    </a:cubicBezTo>
                    <a:cubicBezTo>
                      <a:pt x="731" y="488"/>
                      <a:pt x="681" y="536"/>
                      <a:pt x="619" y="550"/>
                    </a:cubicBezTo>
                    <a:cubicBezTo>
                      <a:pt x="603" y="554"/>
                      <a:pt x="587" y="556"/>
                      <a:pt x="572" y="556"/>
                    </a:cubicBezTo>
                    <a:cubicBezTo>
                      <a:pt x="515" y="556"/>
                      <a:pt x="465" y="530"/>
                      <a:pt x="431" y="488"/>
                    </a:cubicBezTo>
                    <a:cubicBezTo>
                      <a:pt x="417" y="469"/>
                      <a:pt x="395" y="459"/>
                      <a:pt x="372" y="459"/>
                    </a:cubicBezTo>
                    <a:cubicBezTo>
                      <a:pt x="361" y="459"/>
                      <a:pt x="349" y="461"/>
                      <a:pt x="338" y="467"/>
                    </a:cubicBezTo>
                    <a:lnTo>
                      <a:pt x="64" y="627"/>
                    </a:lnTo>
                    <a:cubicBezTo>
                      <a:pt x="17" y="655"/>
                      <a:pt x="0" y="717"/>
                      <a:pt x="29" y="765"/>
                    </a:cubicBezTo>
                    <a:lnTo>
                      <a:pt x="167" y="1005"/>
                    </a:lnTo>
                    <a:lnTo>
                      <a:pt x="1400" y="291"/>
                    </a:lnTo>
                    <a:lnTo>
                      <a:pt x="1262" y="53"/>
                    </a:lnTo>
                    <a:cubicBezTo>
                      <a:pt x="1243" y="19"/>
                      <a:pt x="1209" y="1"/>
                      <a:pt x="1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0"/>
              <p:cNvSpPr/>
              <p:nvPr/>
            </p:nvSpPr>
            <p:spPr>
              <a:xfrm>
                <a:off x="7781274" y="4096152"/>
                <a:ext cx="461641" cy="323483"/>
              </a:xfrm>
              <a:custGeom>
                <a:avLst/>
                <a:gdLst/>
                <a:ahLst/>
                <a:cxnLst/>
                <a:rect l="l" t="t" r="r" b="b"/>
                <a:pathLst>
                  <a:path w="1380" h="967" extrusionOk="0">
                    <a:moveTo>
                      <a:pt x="1234" y="1"/>
                    </a:moveTo>
                    <a:lnTo>
                      <a:pt x="0" y="712"/>
                    </a:lnTo>
                    <a:lnTo>
                      <a:pt x="117" y="915"/>
                    </a:lnTo>
                    <a:cubicBezTo>
                      <a:pt x="135" y="948"/>
                      <a:pt x="169" y="967"/>
                      <a:pt x="205" y="967"/>
                    </a:cubicBezTo>
                    <a:cubicBezTo>
                      <a:pt x="222" y="967"/>
                      <a:pt x="240" y="962"/>
                      <a:pt x="255" y="953"/>
                    </a:cubicBezTo>
                    <a:lnTo>
                      <a:pt x="517" y="801"/>
                    </a:lnTo>
                    <a:cubicBezTo>
                      <a:pt x="555" y="779"/>
                      <a:pt x="572" y="734"/>
                      <a:pt x="562" y="691"/>
                    </a:cubicBezTo>
                    <a:cubicBezTo>
                      <a:pt x="555" y="665"/>
                      <a:pt x="555" y="634"/>
                      <a:pt x="562" y="601"/>
                    </a:cubicBezTo>
                    <a:cubicBezTo>
                      <a:pt x="579" y="536"/>
                      <a:pt x="634" y="482"/>
                      <a:pt x="701" y="467"/>
                    </a:cubicBezTo>
                    <a:cubicBezTo>
                      <a:pt x="713" y="465"/>
                      <a:pt x="725" y="464"/>
                      <a:pt x="737" y="464"/>
                    </a:cubicBezTo>
                    <a:cubicBezTo>
                      <a:pt x="789" y="464"/>
                      <a:pt x="837" y="485"/>
                      <a:pt x="872" y="520"/>
                    </a:cubicBezTo>
                    <a:cubicBezTo>
                      <a:pt x="889" y="537"/>
                      <a:pt x="913" y="546"/>
                      <a:pt x="936" y="546"/>
                    </a:cubicBezTo>
                    <a:cubicBezTo>
                      <a:pt x="951" y="546"/>
                      <a:pt x="966" y="542"/>
                      <a:pt x="979" y="534"/>
                    </a:cubicBezTo>
                    <a:lnTo>
                      <a:pt x="1315" y="341"/>
                    </a:lnTo>
                    <a:cubicBezTo>
                      <a:pt x="1363" y="312"/>
                      <a:pt x="1379" y="251"/>
                      <a:pt x="1351" y="203"/>
                    </a:cubicBez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0"/>
              <p:cNvSpPr/>
              <p:nvPr/>
            </p:nvSpPr>
            <p:spPr>
              <a:xfrm>
                <a:off x="7735779" y="4017204"/>
                <a:ext cx="424175" cy="257582"/>
              </a:xfrm>
              <a:custGeom>
                <a:avLst/>
                <a:gdLst/>
                <a:ahLst/>
                <a:cxnLst/>
                <a:rect l="l" t="t" r="r" b="b"/>
                <a:pathLst>
                  <a:path w="1268" h="770" extrusionOk="0">
                    <a:moveTo>
                      <a:pt x="1234" y="1"/>
                    </a:moveTo>
                    <a:lnTo>
                      <a:pt x="1" y="715"/>
                    </a:lnTo>
                    <a:lnTo>
                      <a:pt x="32" y="770"/>
                    </a:lnTo>
                    <a:lnTo>
                      <a:pt x="1268" y="58"/>
                    </a:lnTo>
                    <a:lnTo>
                      <a:pt x="1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0"/>
              <p:cNvSpPr/>
              <p:nvPr/>
            </p:nvSpPr>
            <p:spPr>
              <a:xfrm>
                <a:off x="7746149" y="4036272"/>
                <a:ext cx="447926" cy="298394"/>
              </a:xfrm>
              <a:custGeom>
                <a:avLst/>
                <a:gdLst/>
                <a:ahLst/>
                <a:cxnLst/>
                <a:rect l="l" t="t" r="r" b="b"/>
                <a:pathLst>
                  <a:path w="1339" h="892" extrusionOk="0">
                    <a:moveTo>
                      <a:pt x="1237" y="1"/>
                    </a:moveTo>
                    <a:lnTo>
                      <a:pt x="1" y="713"/>
                    </a:lnTo>
                    <a:lnTo>
                      <a:pt x="8" y="722"/>
                    </a:lnTo>
                    <a:lnTo>
                      <a:pt x="105" y="891"/>
                    </a:lnTo>
                    <a:lnTo>
                      <a:pt x="1339" y="180"/>
                    </a:lnTo>
                    <a:lnTo>
                      <a:pt x="1241" y="10"/>
                    </a:lnTo>
                    <a:lnTo>
                      <a:pt x="1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0"/>
              <p:cNvSpPr/>
              <p:nvPr/>
            </p:nvSpPr>
            <p:spPr>
              <a:xfrm>
                <a:off x="7940506" y="4171754"/>
                <a:ext cx="39808" cy="33787"/>
              </a:xfrm>
              <a:custGeom>
                <a:avLst/>
                <a:gdLst/>
                <a:ahLst/>
                <a:cxnLst/>
                <a:rect l="l" t="t" r="r" b="b"/>
                <a:pathLst>
                  <a:path w="119" h="101" extrusionOk="0">
                    <a:moveTo>
                      <a:pt x="57" y="0"/>
                    </a:moveTo>
                    <a:cubicBezTo>
                      <a:pt x="25" y="0"/>
                      <a:pt x="0" y="33"/>
                      <a:pt x="10" y="67"/>
                    </a:cubicBezTo>
                    <a:cubicBezTo>
                      <a:pt x="15" y="82"/>
                      <a:pt x="27" y="94"/>
                      <a:pt x="41" y="98"/>
                    </a:cubicBezTo>
                    <a:cubicBezTo>
                      <a:pt x="47" y="100"/>
                      <a:pt x="52" y="101"/>
                      <a:pt x="58" y="101"/>
                    </a:cubicBezTo>
                    <a:cubicBezTo>
                      <a:pt x="93" y="101"/>
                      <a:pt x="118" y="69"/>
                      <a:pt x="108" y="34"/>
                    </a:cubicBezTo>
                    <a:cubicBezTo>
                      <a:pt x="103" y="20"/>
                      <a:pt x="91" y="8"/>
                      <a:pt x="75" y="3"/>
                    </a:cubicBezTo>
                    <a:cubicBezTo>
                      <a:pt x="69" y="1"/>
                      <a:pt x="63"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68" name="Google Shape;3868;p40"/>
          <p:cNvGrpSpPr/>
          <p:nvPr/>
        </p:nvGrpSpPr>
        <p:grpSpPr>
          <a:xfrm>
            <a:off x="162591" y="271635"/>
            <a:ext cx="759315" cy="702413"/>
            <a:chOff x="325779" y="660283"/>
            <a:chExt cx="976359" cy="903193"/>
          </a:xfrm>
        </p:grpSpPr>
        <p:grpSp>
          <p:nvGrpSpPr>
            <p:cNvPr id="3869" name="Google Shape;3869;p40"/>
            <p:cNvGrpSpPr/>
            <p:nvPr/>
          </p:nvGrpSpPr>
          <p:grpSpPr>
            <a:xfrm>
              <a:off x="364516" y="718983"/>
              <a:ext cx="937623" cy="844493"/>
              <a:chOff x="1861240" y="3369235"/>
              <a:chExt cx="545605" cy="491413"/>
            </a:xfrm>
          </p:grpSpPr>
          <p:sp>
            <p:nvSpPr>
              <p:cNvPr id="3870" name="Google Shape;3870;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1" name="Google Shape;3881;p40"/>
            <p:cNvGrpSpPr/>
            <p:nvPr/>
          </p:nvGrpSpPr>
          <p:grpSpPr>
            <a:xfrm>
              <a:off x="325779" y="660283"/>
              <a:ext cx="937623" cy="844493"/>
              <a:chOff x="1861240" y="3369235"/>
              <a:chExt cx="545605" cy="491413"/>
            </a:xfrm>
          </p:grpSpPr>
          <p:sp>
            <p:nvSpPr>
              <p:cNvPr id="3882" name="Google Shape;3882;p40"/>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0"/>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0"/>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0"/>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0"/>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0"/>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0"/>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0"/>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0"/>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0"/>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0"/>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53956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75"/>
        <p:cNvGrpSpPr/>
        <p:nvPr/>
      </p:nvGrpSpPr>
      <p:grpSpPr>
        <a:xfrm>
          <a:off x="0" y="0"/>
          <a:ext cx="0" cy="0"/>
          <a:chOff x="0" y="0"/>
          <a:chExt cx="0" cy="0"/>
        </a:xfrm>
      </p:grpSpPr>
      <p:grpSp>
        <p:nvGrpSpPr>
          <p:cNvPr id="4176" name="Google Shape;4176;p46"/>
          <p:cNvGrpSpPr/>
          <p:nvPr/>
        </p:nvGrpSpPr>
        <p:grpSpPr>
          <a:xfrm>
            <a:off x="714380" y="2408518"/>
            <a:ext cx="1292003" cy="1886730"/>
            <a:chOff x="714368" y="1784927"/>
            <a:chExt cx="1719004" cy="2510285"/>
          </a:xfrm>
        </p:grpSpPr>
        <p:grpSp>
          <p:nvGrpSpPr>
            <p:cNvPr id="4177" name="Google Shape;4177;p46"/>
            <p:cNvGrpSpPr/>
            <p:nvPr/>
          </p:nvGrpSpPr>
          <p:grpSpPr>
            <a:xfrm>
              <a:off x="759156" y="1808740"/>
              <a:ext cx="1674216" cy="2486473"/>
              <a:chOff x="719997" y="1783698"/>
              <a:chExt cx="1664727" cy="2472380"/>
            </a:xfrm>
          </p:grpSpPr>
          <p:sp>
            <p:nvSpPr>
              <p:cNvPr id="4178" name="Google Shape;4178;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9" name="Google Shape;4179;p46"/>
              <p:cNvGrpSpPr/>
              <p:nvPr/>
            </p:nvGrpSpPr>
            <p:grpSpPr>
              <a:xfrm>
                <a:off x="719997" y="1783698"/>
                <a:ext cx="1664727" cy="2472380"/>
                <a:chOff x="896475" y="2435300"/>
                <a:chExt cx="1226048" cy="1820872"/>
              </a:xfrm>
            </p:grpSpPr>
            <p:sp>
              <p:nvSpPr>
                <p:cNvPr id="4180" name="Google Shape;4180;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2"/>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5" name="Google Shape;4255;p46"/>
            <p:cNvGrpSpPr/>
            <p:nvPr/>
          </p:nvGrpSpPr>
          <p:grpSpPr>
            <a:xfrm>
              <a:off x="714368" y="1784927"/>
              <a:ext cx="1674216" cy="2486473"/>
              <a:chOff x="719997" y="1783698"/>
              <a:chExt cx="1664727" cy="2472380"/>
            </a:xfrm>
          </p:grpSpPr>
          <p:sp>
            <p:nvSpPr>
              <p:cNvPr id="4256" name="Google Shape;4256;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7" name="Google Shape;4257;p46"/>
              <p:cNvGrpSpPr/>
              <p:nvPr/>
            </p:nvGrpSpPr>
            <p:grpSpPr>
              <a:xfrm>
                <a:off x="719997" y="1783698"/>
                <a:ext cx="1664727" cy="2472380"/>
                <a:chOff x="896475" y="2435300"/>
                <a:chExt cx="1226048" cy="1820872"/>
              </a:xfrm>
            </p:grpSpPr>
            <p:sp>
              <p:nvSpPr>
                <p:cNvPr id="4258" name="Google Shape;4258;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1"/>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rgbClr val="F77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rgbClr val="EFB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334" name="Google Shape;4334;p46"/>
          <p:cNvSpPr txBox="1">
            <a:spLocks noGrp="1"/>
          </p:cNvSpPr>
          <p:nvPr>
            <p:ph type="title"/>
          </p:nvPr>
        </p:nvSpPr>
        <p:spPr>
          <a:xfrm>
            <a:off x="2667000" y="1339397"/>
            <a:ext cx="3565500" cy="119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smtClean="0">
                <a:solidFill>
                  <a:schemeClr val="accent2"/>
                </a:solidFill>
                <a:latin typeface="Korinna" pitchFamily="18" charset="0"/>
                <a:ea typeface="Korinna" pitchFamily="18" charset="0"/>
                <a:cs typeface="Korinna" pitchFamily="18" charset="0"/>
              </a:rPr>
              <a:t>THI KỂ</a:t>
            </a:r>
            <a:endParaRPr sz="6000" b="1">
              <a:solidFill>
                <a:schemeClr val="accent2"/>
              </a:solidFill>
              <a:latin typeface="Korinna" pitchFamily="18" charset="0"/>
              <a:ea typeface="Korinna" pitchFamily="18" charset="0"/>
              <a:cs typeface="Korinna" pitchFamily="18" charset="0"/>
            </a:endParaRPr>
          </a:p>
        </p:txBody>
      </p:sp>
      <p:grpSp>
        <p:nvGrpSpPr>
          <p:cNvPr id="4337" name="Google Shape;4337;p46"/>
          <p:cNvGrpSpPr/>
          <p:nvPr/>
        </p:nvGrpSpPr>
        <p:grpSpPr>
          <a:xfrm rot="-9000140" flipH="1">
            <a:off x="6856019" y="1135653"/>
            <a:ext cx="906879" cy="848887"/>
            <a:chOff x="6757822" y="570980"/>
            <a:chExt cx="1190358" cy="1114239"/>
          </a:xfrm>
        </p:grpSpPr>
        <p:grpSp>
          <p:nvGrpSpPr>
            <p:cNvPr id="4338" name="Google Shape;4338;p46"/>
            <p:cNvGrpSpPr/>
            <p:nvPr/>
          </p:nvGrpSpPr>
          <p:grpSpPr>
            <a:xfrm>
              <a:off x="6831997" y="583781"/>
              <a:ext cx="1116183" cy="1101438"/>
              <a:chOff x="5811229" y="565938"/>
              <a:chExt cx="712533" cy="703165"/>
            </a:xfrm>
          </p:grpSpPr>
          <p:sp>
            <p:nvSpPr>
              <p:cNvPr id="4339" name="Google Shape;4339;p46"/>
              <p:cNvSpPr/>
              <p:nvPr/>
            </p:nvSpPr>
            <p:spPr>
              <a:xfrm>
                <a:off x="5852040" y="565938"/>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6"/>
              <p:cNvSpPr/>
              <p:nvPr/>
            </p:nvSpPr>
            <p:spPr>
              <a:xfrm>
                <a:off x="5811229" y="1074746"/>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5" name="Google Shape;4355;p46"/>
            <p:cNvGrpSpPr/>
            <p:nvPr/>
          </p:nvGrpSpPr>
          <p:grpSpPr>
            <a:xfrm>
              <a:off x="6757822" y="570980"/>
              <a:ext cx="1116183" cy="1101438"/>
              <a:chOff x="5823986" y="580326"/>
              <a:chExt cx="712533" cy="703165"/>
            </a:xfrm>
          </p:grpSpPr>
          <p:sp>
            <p:nvSpPr>
              <p:cNvPr id="4356" name="Google Shape;4356;p46"/>
              <p:cNvSpPr/>
              <p:nvPr/>
            </p:nvSpPr>
            <p:spPr>
              <a:xfrm>
                <a:off x="5864798" y="580326"/>
                <a:ext cx="671721" cy="661351"/>
              </a:xfrm>
              <a:custGeom>
                <a:avLst/>
                <a:gdLst/>
                <a:ahLst/>
                <a:cxnLst/>
                <a:rect l="l" t="t" r="r" b="b"/>
                <a:pathLst>
                  <a:path w="2008" h="1977" extrusionOk="0">
                    <a:moveTo>
                      <a:pt x="876" y="1"/>
                    </a:moveTo>
                    <a:cubicBezTo>
                      <a:pt x="833" y="1"/>
                      <a:pt x="790" y="26"/>
                      <a:pt x="772" y="71"/>
                    </a:cubicBezTo>
                    <a:lnTo>
                      <a:pt x="522" y="1074"/>
                    </a:lnTo>
                    <a:lnTo>
                      <a:pt x="48" y="1529"/>
                    </a:lnTo>
                    <a:cubicBezTo>
                      <a:pt x="3" y="1571"/>
                      <a:pt x="0" y="1643"/>
                      <a:pt x="43" y="1686"/>
                    </a:cubicBezTo>
                    <a:lnTo>
                      <a:pt x="286" y="1943"/>
                    </a:lnTo>
                    <a:cubicBezTo>
                      <a:pt x="308" y="1965"/>
                      <a:pt x="338" y="1976"/>
                      <a:pt x="367" y="1976"/>
                    </a:cubicBezTo>
                    <a:cubicBezTo>
                      <a:pt x="395" y="1976"/>
                      <a:pt x="424" y="1966"/>
                      <a:pt x="446" y="1945"/>
                    </a:cubicBezTo>
                    <a:lnTo>
                      <a:pt x="905" y="1505"/>
                    </a:lnTo>
                    <a:cubicBezTo>
                      <a:pt x="917" y="1495"/>
                      <a:pt x="931" y="1486"/>
                      <a:pt x="946" y="1481"/>
                    </a:cubicBezTo>
                    <a:lnTo>
                      <a:pt x="1908" y="1260"/>
                    </a:lnTo>
                    <a:cubicBezTo>
                      <a:pt x="1984" y="1233"/>
                      <a:pt x="2008" y="1136"/>
                      <a:pt x="1950" y="1076"/>
                    </a:cubicBezTo>
                    <a:lnTo>
                      <a:pt x="955" y="36"/>
                    </a:lnTo>
                    <a:cubicBezTo>
                      <a:pt x="933" y="12"/>
                      <a:pt x="904" y="1"/>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6"/>
              <p:cNvSpPr/>
              <p:nvPr/>
            </p:nvSpPr>
            <p:spPr>
              <a:xfrm>
                <a:off x="5943745" y="637864"/>
                <a:ext cx="533898" cy="530553"/>
              </a:xfrm>
              <a:custGeom>
                <a:avLst/>
                <a:gdLst/>
                <a:ahLst/>
                <a:cxnLst/>
                <a:rect l="l" t="t" r="r" b="b"/>
                <a:pathLst>
                  <a:path w="1596" h="1586" extrusionOk="0">
                    <a:moveTo>
                      <a:pt x="674" y="1"/>
                    </a:moveTo>
                    <a:cubicBezTo>
                      <a:pt x="638" y="1"/>
                      <a:pt x="604" y="22"/>
                      <a:pt x="588" y="59"/>
                    </a:cubicBezTo>
                    <a:lnTo>
                      <a:pt x="386" y="876"/>
                    </a:lnTo>
                    <a:lnTo>
                      <a:pt x="0" y="1247"/>
                    </a:lnTo>
                    <a:cubicBezTo>
                      <a:pt x="0" y="1247"/>
                      <a:pt x="98" y="1347"/>
                      <a:pt x="176" y="1461"/>
                    </a:cubicBezTo>
                    <a:cubicBezTo>
                      <a:pt x="257" y="1573"/>
                      <a:pt x="324" y="1585"/>
                      <a:pt x="324" y="1585"/>
                    </a:cubicBezTo>
                    <a:lnTo>
                      <a:pt x="698" y="1228"/>
                    </a:lnTo>
                    <a:cubicBezTo>
                      <a:pt x="707" y="1219"/>
                      <a:pt x="719" y="1211"/>
                      <a:pt x="731" y="1207"/>
                    </a:cubicBezTo>
                    <a:lnTo>
                      <a:pt x="1514" y="1026"/>
                    </a:lnTo>
                    <a:cubicBezTo>
                      <a:pt x="1576" y="1004"/>
                      <a:pt x="1595" y="926"/>
                      <a:pt x="1550" y="878"/>
                    </a:cubicBezTo>
                    <a:lnTo>
                      <a:pt x="741" y="30"/>
                    </a:lnTo>
                    <a:cubicBezTo>
                      <a:pt x="721" y="10"/>
                      <a:pt x="697" y="1"/>
                      <a:pt x="6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6"/>
              <p:cNvSpPr/>
              <p:nvPr/>
            </p:nvSpPr>
            <p:spPr>
              <a:xfrm>
                <a:off x="5823986" y="1089134"/>
                <a:ext cx="191681" cy="194358"/>
              </a:xfrm>
              <a:custGeom>
                <a:avLst/>
                <a:gdLst/>
                <a:ahLst/>
                <a:cxnLst/>
                <a:rect l="l" t="t" r="r" b="b"/>
                <a:pathLst>
                  <a:path w="573" h="581" extrusionOk="0">
                    <a:moveTo>
                      <a:pt x="98" y="1"/>
                    </a:moveTo>
                    <a:cubicBezTo>
                      <a:pt x="77" y="1"/>
                      <a:pt x="56" y="8"/>
                      <a:pt x="39" y="24"/>
                    </a:cubicBezTo>
                    <a:cubicBezTo>
                      <a:pt x="3" y="58"/>
                      <a:pt x="1" y="115"/>
                      <a:pt x="34" y="150"/>
                    </a:cubicBezTo>
                    <a:lnTo>
                      <a:pt x="410" y="553"/>
                    </a:lnTo>
                    <a:lnTo>
                      <a:pt x="413" y="553"/>
                    </a:lnTo>
                    <a:cubicBezTo>
                      <a:pt x="430" y="571"/>
                      <a:pt x="452" y="580"/>
                      <a:pt x="475" y="580"/>
                    </a:cubicBezTo>
                    <a:cubicBezTo>
                      <a:pt x="497" y="580"/>
                      <a:pt x="519" y="572"/>
                      <a:pt x="537" y="555"/>
                    </a:cubicBezTo>
                    <a:cubicBezTo>
                      <a:pt x="572" y="522"/>
                      <a:pt x="572" y="467"/>
                      <a:pt x="541" y="431"/>
                    </a:cubicBezTo>
                    <a:lnTo>
                      <a:pt x="163" y="29"/>
                    </a:lnTo>
                    <a:cubicBezTo>
                      <a:pt x="145" y="10"/>
                      <a:pt x="122"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6"/>
              <p:cNvSpPr/>
              <p:nvPr/>
            </p:nvSpPr>
            <p:spPr>
              <a:xfrm>
                <a:off x="5840712" y="1124928"/>
                <a:ext cx="45830" cy="46833"/>
              </a:xfrm>
              <a:custGeom>
                <a:avLst/>
                <a:gdLst/>
                <a:ahLst/>
                <a:cxnLst/>
                <a:rect l="l" t="t" r="r" b="b"/>
                <a:pathLst>
                  <a:path w="137" h="140" extrusionOk="0">
                    <a:moveTo>
                      <a:pt x="18" y="0"/>
                    </a:moveTo>
                    <a:cubicBezTo>
                      <a:pt x="14" y="0"/>
                      <a:pt x="10" y="2"/>
                      <a:pt x="8" y="5"/>
                    </a:cubicBezTo>
                    <a:cubicBezTo>
                      <a:pt x="1" y="10"/>
                      <a:pt x="1" y="20"/>
                      <a:pt x="6" y="24"/>
                    </a:cubicBezTo>
                    <a:lnTo>
                      <a:pt x="103" y="132"/>
                    </a:lnTo>
                    <a:cubicBezTo>
                      <a:pt x="103" y="132"/>
                      <a:pt x="103" y="134"/>
                      <a:pt x="103" y="134"/>
                    </a:cubicBezTo>
                    <a:cubicBezTo>
                      <a:pt x="107" y="138"/>
                      <a:pt x="112" y="139"/>
                      <a:pt x="116" y="139"/>
                    </a:cubicBezTo>
                    <a:cubicBezTo>
                      <a:pt x="121" y="139"/>
                      <a:pt x="126" y="138"/>
                      <a:pt x="129" y="134"/>
                    </a:cubicBezTo>
                    <a:cubicBezTo>
                      <a:pt x="137" y="127"/>
                      <a:pt x="137" y="115"/>
                      <a:pt x="129" y="108"/>
                    </a:cubicBezTo>
                    <a:lnTo>
                      <a:pt x="27" y="5"/>
                    </a:lnTo>
                    <a:cubicBezTo>
                      <a:pt x="25" y="2"/>
                      <a:pt x="21" y="0"/>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6"/>
              <p:cNvSpPr/>
              <p:nvPr/>
            </p:nvSpPr>
            <p:spPr>
              <a:xfrm>
                <a:off x="5889552" y="1176444"/>
                <a:ext cx="82293" cy="86976"/>
              </a:xfrm>
              <a:custGeom>
                <a:avLst/>
                <a:gdLst/>
                <a:ahLst/>
                <a:cxnLst/>
                <a:rect l="l" t="t" r="r" b="b"/>
                <a:pathLst>
                  <a:path w="246" h="260" extrusionOk="0">
                    <a:moveTo>
                      <a:pt x="16" y="0"/>
                    </a:moveTo>
                    <a:cubicBezTo>
                      <a:pt x="12" y="0"/>
                      <a:pt x="9" y="2"/>
                      <a:pt x="7" y="4"/>
                    </a:cubicBezTo>
                    <a:cubicBezTo>
                      <a:pt x="0" y="11"/>
                      <a:pt x="0" y="20"/>
                      <a:pt x="5" y="28"/>
                    </a:cubicBezTo>
                    <a:lnTo>
                      <a:pt x="217" y="254"/>
                    </a:lnTo>
                    <a:cubicBezTo>
                      <a:pt x="219" y="257"/>
                      <a:pt x="223" y="259"/>
                      <a:pt x="227" y="259"/>
                    </a:cubicBezTo>
                    <a:cubicBezTo>
                      <a:pt x="230" y="259"/>
                      <a:pt x="235" y="257"/>
                      <a:pt x="238" y="254"/>
                    </a:cubicBezTo>
                    <a:cubicBezTo>
                      <a:pt x="243" y="249"/>
                      <a:pt x="245" y="240"/>
                      <a:pt x="238" y="235"/>
                    </a:cubicBezTo>
                    <a:lnTo>
                      <a:pt x="29" y="6"/>
                    </a:lnTo>
                    <a:cubicBezTo>
                      <a:pt x="25" y="2"/>
                      <a:pt x="20"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6"/>
              <p:cNvSpPr/>
              <p:nvPr/>
            </p:nvSpPr>
            <p:spPr>
              <a:xfrm>
                <a:off x="6119703" y="922207"/>
                <a:ext cx="19402" cy="17395"/>
              </a:xfrm>
              <a:custGeom>
                <a:avLst/>
                <a:gdLst/>
                <a:ahLst/>
                <a:cxnLst/>
                <a:rect l="l" t="t" r="r" b="b"/>
                <a:pathLst>
                  <a:path w="58" h="52" extrusionOk="0">
                    <a:moveTo>
                      <a:pt x="29" y="1"/>
                    </a:moveTo>
                    <a:cubicBezTo>
                      <a:pt x="21" y="1"/>
                      <a:pt x="14" y="4"/>
                      <a:pt x="10" y="11"/>
                    </a:cubicBezTo>
                    <a:cubicBezTo>
                      <a:pt x="0" y="23"/>
                      <a:pt x="3" y="38"/>
                      <a:pt x="15" y="47"/>
                    </a:cubicBezTo>
                    <a:cubicBezTo>
                      <a:pt x="19" y="50"/>
                      <a:pt x="24" y="51"/>
                      <a:pt x="29" y="51"/>
                    </a:cubicBezTo>
                    <a:cubicBezTo>
                      <a:pt x="37" y="51"/>
                      <a:pt x="44" y="47"/>
                      <a:pt x="50" y="40"/>
                    </a:cubicBezTo>
                    <a:cubicBezTo>
                      <a:pt x="57" y="30"/>
                      <a:pt x="55" y="14"/>
                      <a:pt x="43" y="7"/>
                    </a:cubicBezTo>
                    <a:cubicBezTo>
                      <a:pt x="39" y="3"/>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6"/>
              <p:cNvSpPr/>
              <p:nvPr/>
            </p:nvSpPr>
            <p:spPr>
              <a:xfrm>
                <a:off x="6410403" y="944286"/>
                <a:ext cx="19402" cy="16726"/>
              </a:xfrm>
              <a:custGeom>
                <a:avLst/>
                <a:gdLst/>
                <a:ahLst/>
                <a:cxnLst/>
                <a:rect l="l" t="t" r="r" b="b"/>
                <a:pathLst>
                  <a:path w="58" h="50" extrusionOk="0">
                    <a:moveTo>
                      <a:pt x="29" y="1"/>
                    </a:moveTo>
                    <a:cubicBezTo>
                      <a:pt x="21" y="1"/>
                      <a:pt x="13" y="4"/>
                      <a:pt x="8" y="10"/>
                    </a:cubicBezTo>
                    <a:cubicBezTo>
                      <a:pt x="0" y="22"/>
                      <a:pt x="3" y="36"/>
                      <a:pt x="15" y="45"/>
                    </a:cubicBezTo>
                    <a:cubicBezTo>
                      <a:pt x="18" y="48"/>
                      <a:pt x="23" y="50"/>
                      <a:pt x="28" y="50"/>
                    </a:cubicBezTo>
                    <a:cubicBezTo>
                      <a:pt x="36" y="50"/>
                      <a:pt x="44" y="46"/>
                      <a:pt x="48" y="41"/>
                    </a:cubicBezTo>
                    <a:cubicBezTo>
                      <a:pt x="58" y="29"/>
                      <a:pt x="55" y="12"/>
                      <a:pt x="43" y="5"/>
                    </a:cubicBezTo>
                    <a:cubicBezTo>
                      <a:pt x="39" y="2"/>
                      <a:pt x="34"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6"/>
              <p:cNvSpPr/>
              <p:nvPr/>
            </p:nvSpPr>
            <p:spPr>
              <a:xfrm>
                <a:off x="6127732" y="788398"/>
                <a:ext cx="19402" cy="17395"/>
              </a:xfrm>
              <a:custGeom>
                <a:avLst/>
                <a:gdLst/>
                <a:ahLst/>
                <a:cxnLst/>
                <a:rect l="l" t="t" r="r" b="b"/>
                <a:pathLst>
                  <a:path w="58" h="52" extrusionOk="0">
                    <a:moveTo>
                      <a:pt x="27" y="1"/>
                    </a:moveTo>
                    <a:cubicBezTo>
                      <a:pt x="20" y="1"/>
                      <a:pt x="13" y="4"/>
                      <a:pt x="7" y="11"/>
                    </a:cubicBezTo>
                    <a:cubicBezTo>
                      <a:pt x="0" y="23"/>
                      <a:pt x="2" y="37"/>
                      <a:pt x="12" y="47"/>
                    </a:cubicBezTo>
                    <a:cubicBezTo>
                      <a:pt x="16" y="50"/>
                      <a:pt x="22" y="51"/>
                      <a:pt x="27" y="51"/>
                    </a:cubicBezTo>
                    <a:cubicBezTo>
                      <a:pt x="35" y="51"/>
                      <a:pt x="43" y="47"/>
                      <a:pt x="48" y="40"/>
                    </a:cubicBezTo>
                    <a:cubicBezTo>
                      <a:pt x="57" y="30"/>
                      <a:pt x="55" y="14"/>
                      <a:pt x="43" y="7"/>
                    </a:cubicBezTo>
                    <a:cubicBezTo>
                      <a:pt x="38" y="3"/>
                      <a:pt x="33"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6"/>
              <p:cNvSpPr/>
              <p:nvPr/>
            </p:nvSpPr>
            <p:spPr>
              <a:xfrm>
                <a:off x="6057482" y="1102180"/>
                <a:ext cx="19402" cy="16392"/>
              </a:xfrm>
              <a:custGeom>
                <a:avLst/>
                <a:gdLst/>
                <a:ahLst/>
                <a:cxnLst/>
                <a:rect l="l" t="t" r="r" b="b"/>
                <a:pathLst>
                  <a:path w="58" h="49" extrusionOk="0">
                    <a:moveTo>
                      <a:pt x="29" y="0"/>
                    </a:moveTo>
                    <a:cubicBezTo>
                      <a:pt x="21" y="0"/>
                      <a:pt x="14" y="3"/>
                      <a:pt x="10" y="9"/>
                    </a:cubicBezTo>
                    <a:cubicBezTo>
                      <a:pt x="1" y="21"/>
                      <a:pt x="3" y="35"/>
                      <a:pt x="15" y="45"/>
                    </a:cubicBezTo>
                    <a:cubicBezTo>
                      <a:pt x="19" y="48"/>
                      <a:pt x="23" y="49"/>
                      <a:pt x="28" y="49"/>
                    </a:cubicBezTo>
                    <a:cubicBezTo>
                      <a:pt x="36" y="49"/>
                      <a:pt x="44" y="46"/>
                      <a:pt x="48" y="40"/>
                    </a:cubicBezTo>
                    <a:cubicBezTo>
                      <a:pt x="58" y="28"/>
                      <a:pt x="55" y="11"/>
                      <a:pt x="43" y="4"/>
                    </a:cubicBezTo>
                    <a:cubicBezTo>
                      <a:pt x="39" y="2"/>
                      <a:pt x="34" y="0"/>
                      <a:pt x="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6"/>
              <p:cNvSpPr/>
              <p:nvPr/>
            </p:nvSpPr>
            <p:spPr>
              <a:xfrm>
                <a:off x="6247825" y="967702"/>
                <a:ext cx="19402" cy="17061"/>
              </a:xfrm>
              <a:custGeom>
                <a:avLst/>
                <a:gdLst/>
                <a:ahLst/>
                <a:cxnLst/>
                <a:rect l="l" t="t" r="r" b="b"/>
                <a:pathLst>
                  <a:path w="58" h="51" extrusionOk="0">
                    <a:moveTo>
                      <a:pt x="28" y="0"/>
                    </a:moveTo>
                    <a:cubicBezTo>
                      <a:pt x="21" y="0"/>
                      <a:pt x="13" y="4"/>
                      <a:pt x="8" y="11"/>
                    </a:cubicBezTo>
                    <a:cubicBezTo>
                      <a:pt x="1" y="23"/>
                      <a:pt x="3" y="37"/>
                      <a:pt x="15" y="47"/>
                    </a:cubicBezTo>
                    <a:cubicBezTo>
                      <a:pt x="19" y="49"/>
                      <a:pt x="23" y="51"/>
                      <a:pt x="28" y="51"/>
                    </a:cubicBezTo>
                    <a:cubicBezTo>
                      <a:pt x="36" y="51"/>
                      <a:pt x="44" y="47"/>
                      <a:pt x="48" y="40"/>
                    </a:cubicBezTo>
                    <a:cubicBezTo>
                      <a:pt x="58" y="30"/>
                      <a:pt x="55" y="13"/>
                      <a:pt x="44" y="6"/>
                    </a:cubicBezTo>
                    <a:cubicBezTo>
                      <a:pt x="39" y="2"/>
                      <a:pt x="33" y="0"/>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6"/>
              <p:cNvSpPr/>
              <p:nvPr/>
            </p:nvSpPr>
            <p:spPr>
              <a:xfrm>
                <a:off x="6115689" y="1028920"/>
                <a:ext cx="28100" cy="24755"/>
              </a:xfrm>
              <a:custGeom>
                <a:avLst/>
                <a:gdLst/>
                <a:ahLst/>
                <a:cxnLst/>
                <a:rect l="l" t="t" r="r" b="b"/>
                <a:pathLst>
                  <a:path w="84" h="74" extrusionOk="0">
                    <a:moveTo>
                      <a:pt x="44" y="0"/>
                    </a:moveTo>
                    <a:cubicBezTo>
                      <a:pt x="32" y="0"/>
                      <a:pt x="20" y="6"/>
                      <a:pt x="12" y="16"/>
                    </a:cubicBezTo>
                    <a:cubicBezTo>
                      <a:pt x="0" y="33"/>
                      <a:pt x="5" y="54"/>
                      <a:pt x="19" y="66"/>
                    </a:cubicBezTo>
                    <a:cubicBezTo>
                      <a:pt x="26" y="71"/>
                      <a:pt x="35" y="74"/>
                      <a:pt x="43" y="74"/>
                    </a:cubicBezTo>
                    <a:cubicBezTo>
                      <a:pt x="54" y="74"/>
                      <a:pt x="65" y="69"/>
                      <a:pt x="72" y="59"/>
                    </a:cubicBezTo>
                    <a:cubicBezTo>
                      <a:pt x="84" y="42"/>
                      <a:pt x="79" y="19"/>
                      <a:pt x="65" y="7"/>
                    </a:cubicBezTo>
                    <a:cubicBezTo>
                      <a:pt x="58"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6337812" y="943617"/>
                <a:ext cx="28434" cy="24755"/>
              </a:xfrm>
              <a:custGeom>
                <a:avLst/>
                <a:gdLst/>
                <a:ahLst/>
                <a:cxnLst/>
                <a:rect l="l" t="t" r="r" b="b"/>
                <a:pathLst>
                  <a:path w="85" h="74" extrusionOk="0">
                    <a:moveTo>
                      <a:pt x="44" y="0"/>
                    </a:moveTo>
                    <a:cubicBezTo>
                      <a:pt x="32" y="0"/>
                      <a:pt x="20" y="6"/>
                      <a:pt x="13" y="16"/>
                    </a:cubicBezTo>
                    <a:cubicBezTo>
                      <a:pt x="1" y="31"/>
                      <a:pt x="5" y="54"/>
                      <a:pt x="22" y="66"/>
                    </a:cubicBezTo>
                    <a:cubicBezTo>
                      <a:pt x="28" y="71"/>
                      <a:pt x="36" y="74"/>
                      <a:pt x="43" y="74"/>
                    </a:cubicBezTo>
                    <a:cubicBezTo>
                      <a:pt x="54" y="74"/>
                      <a:pt x="65" y="69"/>
                      <a:pt x="72" y="59"/>
                    </a:cubicBezTo>
                    <a:cubicBezTo>
                      <a:pt x="84" y="43"/>
                      <a:pt x="82" y="19"/>
                      <a:pt x="65" y="7"/>
                    </a:cubicBezTo>
                    <a:cubicBezTo>
                      <a:pt x="59" y="2"/>
                      <a:pt x="51" y="0"/>
                      <a:pt x="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6032059" y="1013532"/>
                <a:ext cx="28100" cy="25089"/>
              </a:xfrm>
              <a:custGeom>
                <a:avLst/>
                <a:gdLst/>
                <a:ahLst/>
                <a:cxnLst/>
                <a:rect l="l" t="t" r="r" b="b"/>
                <a:pathLst>
                  <a:path w="84" h="75" extrusionOk="0">
                    <a:moveTo>
                      <a:pt x="44" y="1"/>
                    </a:moveTo>
                    <a:cubicBezTo>
                      <a:pt x="32" y="1"/>
                      <a:pt x="20" y="7"/>
                      <a:pt x="12" y="17"/>
                    </a:cubicBezTo>
                    <a:cubicBezTo>
                      <a:pt x="0" y="34"/>
                      <a:pt x="5" y="55"/>
                      <a:pt x="22" y="67"/>
                    </a:cubicBezTo>
                    <a:cubicBezTo>
                      <a:pt x="28" y="72"/>
                      <a:pt x="35" y="74"/>
                      <a:pt x="43" y="74"/>
                    </a:cubicBezTo>
                    <a:cubicBezTo>
                      <a:pt x="54" y="74"/>
                      <a:pt x="65" y="70"/>
                      <a:pt x="72" y="60"/>
                    </a:cubicBezTo>
                    <a:cubicBezTo>
                      <a:pt x="84" y="43"/>
                      <a:pt x="81" y="19"/>
                      <a:pt x="65" y="7"/>
                    </a:cubicBezTo>
                    <a:cubicBezTo>
                      <a:pt x="58" y="3"/>
                      <a:pt x="51" y="1"/>
                      <a:pt x="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6150814" y="930236"/>
                <a:ext cx="36797" cy="34456"/>
              </a:xfrm>
              <a:custGeom>
                <a:avLst/>
                <a:gdLst/>
                <a:ahLst/>
                <a:cxnLst/>
                <a:rect l="l" t="t" r="r" b="b"/>
                <a:pathLst>
                  <a:path w="110" h="103" extrusionOk="0">
                    <a:moveTo>
                      <a:pt x="57" y="1"/>
                    </a:moveTo>
                    <a:cubicBezTo>
                      <a:pt x="54" y="1"/>
                      <a:pt x="51" y="1"/>
                      <a:pt x="48" y="2"/>
                    </a:cubicBezTo>
                    <a:cubicBezTo>
                      <a:pt x="19" y="6"/>
                      <a:pt x="0" y="33"/>
                      <a:pt x="5" y="59"/>
                    </a:cubicBezTo>
                    <a:cubicBezTo>
                      <a:pt x="9" y="84"/>
                      <a:pt x="31" y="102"/>
                      <a:pt x="54" y="102"/>
                    </a:cubicBezTo>
                    <a:cubicBezTo>
                      <a:pt x="57" y="102"/>
                      <a:pt x="59" y="102"/>
                      <a:pt x="62" y="102"/>
                    </a:cubicBezTo>
                    <a:cubicBezTo>
                      <a:pt x="91" y="99"/>
                      <a:pt x="110" y="73"/>
                      <a:pt x="105" y="44"/>
                    </a:cubicBezTo>
                    <a:cubicBezTo>
                      <a:pt x="103" y="19"/>
                      <a:pt x="81"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6161853" y="699416"/>
                <a:ext cx="36797" cy="34121"/>
              </a:xfrm>
              <a:custGeom>
                <a:avLst/>
                <a:gdLst/>
                <a:ahLst/>
                <a:cxnLst/>
                <a:rect l="l" t="t" r="r" b="b"/>
                <a:pathLst>
                  <a:path w="110" h="102" extrusionOk="0">
                    <a:moveTo>
                      <a:pt x="57" y="0"/>
                    </a:moveTo>
                    <a:cubicBezTo>
                      <a:pt x="54" y="0"/>
                      <a:pt x="51" y="1"/>
                      <a:pt x="48" y="1"/>
                    </a:cubicBezTo>
                    <a:cubicBezTo>
                      <a:pt x="20" y="3"/>
                      <a:pt x="0" y="30"/>
                      <a:pt x="5" y="58"/>
                    </a:cubicBezTo>
                    <a:cubicBezTo>
                      <a:pt x="10" y="84"/>
                      <a:pt x="31" y="102"/>
                      <a:pt x="54" y="102"/>
                    </a:cubicBezTo>
                    <a:cubicBezTo>
                      <a:pt x="57" y="102"/>
                      <a:pt x="60" y="102"/>
                      <a:pt x="62" y="101"/>
                    </a:cubicBezTo>
                    <a:cubicBezTo>
                      <a:pt x="91" y="96"/>
                      <a:pt x="110" y="70"/>
                      <a:pt x="105" y="44"/>
                    </a:cubicBezTo>
                    <a:cubicBezTo>
                      <a:pt x="103" y="18"/>
                      <a:pt x="82" y="0"/>
                      <a:pt x="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6255854" y="825865"/>
                <a:ext cx="36797" cy="34456"/>
              </a:xfrm>
              <a:custGeom>
                <a:avLst/>
                <a:gdLst/>
                <a:ahLst/>
                <a:cxnLst/>
                <a:rect l="l" t="t" r="r" b="b"/>
                <a:pathLst>
                  <a:path w="110" h="103" extrusionOk="0">
                    <a:moveTo>
                      <a:pt x="57" y="1"/>
                    </a:moveTo>
                    <a:cubicBezTo>
                      <a:pt x="54" y="1"/>
                      <a:pt x="51" y="1"/>
                      <a:pt x="48" y="2"/>
                    </a:cubicBezTo>
                    <a:cubicBezTo>
                      <a:pt x="20" y="4"/>
                      <a:pt x="0" y="30"/>
                      <a:pt x="5" y="59"/>
                    </a:cubicBezTo>
                    <a:cubicBezTo>
                      <a:pt x="9" y="84"/>
                      <a:pt x="31" y="102"/>
                      <a:pt x="56" y="102"/>
                    </a:cubicBezTo>
                    <a:cubicBezTo>
                      <a:pt x="59" y="102"/>
                      <a:pt x="62" y="102"/>
                      <a:pt x="65" y="102"/>
                    </a:cubicBezTo>
                    <a:cubicBezTo>
                      <a:pt x="91" y="97"/>
                      <a:pt x="110" y="71"/>
                      <a:pt x="108" y="45"/>
                    </a:cubicBezTo>
                    <a:cubicBezTo>
                      <a:pt x="103" y="19"/>
                      <a:pt x="82" y="1"/>
                      <a:pt x="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72" name="Google Shape;4372;p46"/>
          <p:cNvGrpSpPr/>
          <p:nvPr/>
        </p:nvGrpSpPr>
        <p:grpSpPr>
          <a:xfrm>
            <a:off x="6967698" y="2910161"/>
            <a:ext cx="1440563" cy="1329398"/>
            <a:chOff x="7028598" y="442561"/>
            <a:chExt cx="1440563" cy="1329398"/>
          </a:xfrm>
        </p:grpSpPr>
        <p:grpSp>
          <p:nvGrpSpPr>
            <p:cNvPr id="4373" name="Google Shape;4373;p46"/>
            <p:cNvGrpSpPr/>
            <p:nvPr/>
          </p:nvGrpSpPr>
          <p:grpSpPr>
            <a:xfrm rot="-280349">
              <a:off x="7118044" y="524090"/>
              <a:ext cx="1304542" cy="1196723"/>
              <a:chOff x="2054593" y="2498809"/>
              <a:chExt cx="1015945" cy="931979"/>
            </a:xfrm>
          </p:grpSpPr>
          <p:sp>
            <p:nvSpPr>
              <p:cNvPr id="4374" name="Google Shape;4374;p46"/>
              <p:cNvSpPr/>
              <p:nvPr/>
            </p:nvSpPr>
            <p:spPr>
              <a:xfrm>
                <a:off x="2054593" y="2498809"/>
                <a:ext cx="1015945" cy="836306"/>
              </a:xfrm>
              <a:custGeom>
                <a:avLst/>
                <a:gdLst/>
                <a:ahLst/>
                <a:cxnLst/>
                <a:rect l="l" t="t" r="r" b="b"/>
                <a:pathLst>
                  <a:path w="3037" h="2500" extrusionOk="0">
                    <a:moveTo>
                      <a:pt x="659" y="0"/>
                    </a:moveTo>
                    <a:cubicBezTo>
                      <a:pt x="585" y="0"/>
                      <a:pt x="517" y="47"/>
                      <a:pt x="494" y="120"/>
                    </a:cubicBezTo>
                    <a:lnTo>
                      <a:pt x="30" y="1580"/>
                    </a:lnTo>
                    <a:cubicBezTo>
                      <a:pt x="1" y="1670"/>
                      <a:pt x="51" y="1768"/>
                      <a:pt x="141" y="1797"/>
                    </a:cubicBezTo>
                    <a:lnTo>
                      <a:pt x="2327" y="2492"/>
                    </a:lnTo>
                    <a:cubicBezTo>
                      <a:pt x="2345" y="2497"/>
                      <a:pt x="2362" y="2500"/>
                      <a:pt x="2379" y="2500"/>
                    </a:cubicBezTo>
                    <a:cubicBezTo>
                      <a:pt x="2452" y="2500"/>
                      <a:pt x="2519" y="2453"/>
                      <a:pt x="2542" y="2380"/>
                    </a:cubicBezTo>
                    <a:lnTo>
                      <a:pt x="3008" y="920"/>
                    </a:lnTo>
                    <a:cubicBezTo>
                      <a:pt x="3037" y="830"/>
                      <a:pt x="2987" y="732"/>
                      <a:pt x="2897" y="704"/>
                    </a:cubicBezTo>
                    <a:lnTo>
                      <a:pt x="711" y="8"/>
                    </a:lnTo>
                    <a:cubicBezTo>
                      <a:pt x="693" y="3"/>
                      <a:pt x="676"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2112131" y="2552667"/>
                <a:ext cx="902876" cy="733942"/>
              </a:xfrm>
              <a:custGeom>
                <a:avLst/>
                <a:gdLst/>
                <a:ahLst/>
                <a:cxnLst/>
                <a:rect l="l" t="t" r="r" b="b"/>
                <a:pathLst>
                  <a:path w="2699" h="2194" extrusionOk="0">
                    <a:moveTo>
                      <a:pt x="680" y="49"/>
                    </a:moveTo>
                    <a:cubicBezTo>
                      <a:pt x="681" y="49"/>
                      <a:pt x="683" y="49"/>
                      <a:pt x="684" y="50"/>
                    </a:cubicBezTo>
                    <a:lnTo>
                      <a:pt x="2510" y="631"/>
                    </a:lnTo>
                    <a:cubicBezTo>
                      <a:pt x="2515" y="631"/>
                      <a:pt x="2520" y="638"/>
                      <a:pt x="2517" y="643"/>
                    </a:cubicBezTo>
                    <a:cubicBezTo>
                      <a:pt x="2510" y="709"/>
                      <a:pt x="2529" y="774"/>
                      <a:pt x="2574" y="821"/>
                    </a:cubicBezTo>
                    <a:cubicBezTo>
                      <a:pt x="2591" y="843"/>
                      <a:pt x="2613" y="857"/>
                      <a:pt x="2636" y="869"/>
                    </a:cubicBezTo>
                    <a:cubicBezTo>
                      <a:pt x="2644" y="874"/>
                      <a:pt x="2646" y="878"/>
                      <a:pt x="2644" y="886"/>
                    </a:cubicBezTo>
                    <a:lnTo>
                      <a:pt x="2294" y="1986"/>
                    </a:lnTo>
                    <a:cubicBezTo>
                      <a:pt x="2291" y="1990"/>
                      <a:pt x="2286" y="1995"/>
                      <a:pt x="2282" y="1995"/>
                    </a:cubicBezTo>
                    <a:cubicBezTo>
                      <a:pt x="2269" y="1993"/>
                      <a:pt x="2256" y="1992"/>
                      <a:pt x="2244" y="1992"/>
                    </a:cubicBezTo>
                    <a:cubicBezTo>
                      <a:pt x="2189" y="1992"/>
                      <a:pt x="2137" y="2013"/>
                      <a:pt x="2098" y="2050"/>
                    </a:cubicBezTo>
                    <a:cubicBezTo>
                      <a:pt x="2072" y="2074"/>
                      <a:pt x="2051" y="2102"/>
                      <a:pt x="2039" y="2136"/>
                    </a:cubicBezTo>
                    <a:cubicBezTo>
                      <a:pt x="2037" y="2142"/>
                      <a:pt x="2032" y="2146"/>
                      <a:pt x="2027" y="2146"/>
                    </a:cubicBezTo>
                    <a:cubicBezTo>
                      <a:pt x="2026" y="2146"/>
                      <a:pt x="2025" y="2146"/>
                      <a:pt x="2024" y="2145"/>
                    </a:cubicBezTo>
                    <a:lnTo>
                      <a:pt x="205" y="1567"/>
                    </a:lnTo>
                    <a:cubicBezTo>
                      <a:pt x="200" y="1564"/>
                      <a:pt x="196" y="1557"/>
                      <a:pt x="198" y="1552"/>
                    </a:cubicBezTo>
                    <a:cubicBezTo>
                      <a:pt x="217" y="1476"/>
                      <a:pt x="198" y="1400"/>
                      <a:pt x="146" y="1343"/>
                    </a:cubicBezTo>
                    <a:cubicBezTo>
                      <a:pt x="124" y="1317"/>
                      <a:pt x="96" y="1297"/>
                      <a:pt x="62" y="1286"/>
                    </a:cubicBezTo>
                    <a:cubicBezTo>
                      <a:pt x="58" y="1283"/>
                      <a:pt x="53" y="1276"/>
                      <a:pt x="55" y="1271"/>
                    </a:cubicBezTo>
                    <a:lnTo>
                      <a:pt x="405" y="174"/>
                    </a:lnTo>
                    <a:cubicBezTo>
                      <a:pt x="408" y="169"/>
                      <a:pt x="412" y="166"/>
                      <a:pt x="419" y="166"/>
                    </a:cubicBezTo>
                    <a:cubicBezTo>
                      <a:pt x="438" y="171"/>
                      <a:pt x="456" y="174"/>
                      <a:pt x="474" y="174"/>
                    </a:cubicBezTo>
                    <a:cubicBezTo>
                      <a:pt x="528" y="174"/>
                      <a:pt x="582" y="153"/>
                      <a:pt x="624" y="114"/>
                    </a:cubicBezTo>
                    <a:cubicBezTo>
                      <a:pt x="643" y="97"/>
                      <a:pt x="658" y="78"/>
                      <a:pt x="670" y="55"/>
                    </a:cubicBezTo>
                    <a:cubicBezTo>
                      <a:pt x="671" y="51"/>
                      <a:pt x="676" y="49"/>
                      <a:pt x="680" y="49"/>
                    </a:cubicBezTo>
                    <a:close/>
                    <a:moveTo>
                      <a:pt x="682" y="0"/>
                    </a:moveTo>
                    <a:cubicBezTo>
                      <a:pt x="659" y="0"/>
                      <a:pt x="638" y="12"/>
                      <a:pt x="627" y="33"/>
                    </a:cubicBezTo>
                    <a:cubicBezTo>
                      <a:pt x="617" y="50"/>
                      <a:pt x="605" y="66"/>
                      <a:pt x="591" y="78"/>
                    </a:cubicBezTo>
                    <a:cubicBezTo>
                      <a:pt x="559" y="109"/>
                      <a:pt x="518" y="124"/>
                      <a:pt x="475" y="124"/>
                    </a:cubicBezTo>
                    <a:cubicBezTo>
                      <a:pt x="460" y="124"/>
                      <a:pt x="446" y="122"/>
                      <a:pt x="431" y="119"/>
                    </a:cubicBezTo>
                    <a:cubicBezTo>
                      <a:pt x="427" y="118"/>
                      <a:pt x="423" y="117"/>
                      <a:pt x="418" y="117"/>
                    </a:cubicBezTo>
                    <a:cubicBezTo>
                      <a:pt x="391" y="117"/>
                      <a:pt x="366" y="135"/>
                      <a:pt x="358" y="159"/>
                    </a:cubicBezTo>
                    <a:lnTo>
                      <a:pt x="10" y="1257"/>
                    </a:lnTo>
                    <a:cubicBezTo>
                      <a:pt x="0" y="1286"/>
                      <a:pt x="15" y="1319"/>
                      <a:pt x="46" y="1331"/>
                    </a:cubicBezTo>
                    <a:cubicBezTo>
                      <a:pt x="72" y="1340"/>
                      <a:pt x="93" y="1355"/>
                      <a:pt x="110" y="1376"/>
                    </a:cubicBezTo>
                    <a:cubicBezTo>
                      <a:pt x="150" y="1419"/>
                      <a:pt x="167" y="1481"/>
                      <a:pt x="150" y="1538"/>
                    </a:cubicBezTo>
                    <a:cubicBezTo>
                      <a:pt x="143" y="1569"/>
                      <a:pt x="160" y="1602"/>
                      <a:pt x="191" y="1612"/>
                    </a:cubicBezTo>
                    <a:lnTo>
                      <a:pt x="2010" y="2190"/>
                    </a:lnTo>
                    <a:cubicBezTo>
                      <a:pt x="2016" y="2192"/>
                      <a:pt x="2021" y="2193"/>
                      <a:pt x="2027" y="2193"/>
                    </a:cubicBezTo>
                    <a:cubicBezTo>
                      <a:pt x="2051" y="2193"/>
                      <a:pt x="2074" y="2177"/>
                      <a:pt x="2084" y="2152"/>
                    </a:cubicBezTo>
                    <a:cubicBezTo>
                      <a:pt x="2093" y="2126"/>
                      <a:pt x="2110" y="2105"/>
                      <a:pt x="2129" y="2086"/>
                    </a:cubicBezTo>
                    <a:cubicBezTo>
                      <a:pt x="2162" y="2057"/>
                      <a:pt x="2203" y="2040"/>
                      <a:pt x="2245" y="2040"/>
                    </a:cubicBezTo>
                    <a:cubicBezTo>
                      <a:pt x="2255" y="2040"/>
                      <a:pt x="2265" y="2041"/>
                      <a:pt x="2274" y="2043"/>
                    </a:cubicBezTo>
                    <a:cubicBezTo>
                      <a:pt x="2276" y="2043"/>
                      <a:pt x="2278" y="2043"/>
                      <a:pt x="2280" y="2043"/>
                    </a:cubicBezTo>
                    <a:cubicBezTo>
                      <a:pt x="2306" y="2043"/>
                      <a:pt x="2330" y="2027"/>
                      <a:pt x="2339" y="2000"/>
                    </a:cubicBezTo>
                    <a:lnTo>
                      <a:pt x="2689" y="900"/>
                    </a:lnTo>
                    <a:cubicBezTo>
                      <a:pt x="2698" y="871"/>
                      <a:pt x="2686" y="840"/>
                      <a:pt x="2658" y="826"/>
                    </a:cubicBezTo>
                    <a:cubicBezTo>
                      <a:pt x="2641" y="816"/>
                      <a:pt x="2624" y="805"/>
                      <a:pt x="2610" y="790"/>
                    </a:cubicBezTo>
                    <a:cubicBezTo>
                      <a:pt x="2574" y="752"/>
                      <a:pt x="2560" y="700"/>
                      <a:pt x="2565" y="650"/>
                    </a:cubicBezTo>
                    <a:cubicBezTo>
                      <a:pt x="2570" y="621"/>
                      <a:pt x="2553" y="593"/>
                      <a:pt x="2524" y="583"/>
                    </a:cubicBezTo>
                    <a:lnTo>
                      <a:pt x="698" y="2"/>
                    </a:lnTo>
                    <a:cubicBezTo>
                      <a:pt x="693" y="1"/>
                      <a:pt x="687"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2790876" y="3218700"/>
                <a:ext cx="103033" cy="64563"/>
              </a:xfrm>
              <a:custGeom>
                <a:avLst/>
                <a:gdLst/>
                <a:ahLst/>
                <a:cxnLst/>
                <a:rect l="l" t="t" r="r" b="b"/>
                <a:pathLst>
                  <a:path w="308" h="193" extrusionOk="0">
                    <a:moveTo>
                      <a:pt x="215" y="1"/>
                    </a:moveTo>
                    <a:cubicBezTo>
                      <a:pt x="161" y="1"/>
                      <a:pt x="109" y="20"/>
                      <a:pt x="69" y="59"/>
                    </a:cubicBezTo>
                    <a:cubicBezTo>
                      <a:pt x="31" y="92"/>
                      <a:pt x="10" y="135"/>
                      <a:pt x="0" y="183"/>
                    </a:cubicBezTo>
                    <a:lnTo>
                      <a:pt x="48" y="192"/>
                    </a:lnTo>
                    <a:cubicBezTo>
                      <a:pt x="55" y="154"/>
                      <a:pt x="72" y="121"/>
                      <a:pt x="100" y="95"/>
                    </a:cubicBezTo>
                    <a:cubicBezTo>
                      <a:pt x="132" y="64"/>
                      <a:pt x="174" y="48"/>
                      <a:pt x="217" y="48"/>
                    </a:cubicBezTo>
                    <a:cubicBezTo>
                      <a:pt x="234" y="48"/>
                      <a:pt x="252" y="51"/>
                      <a:pt x="269" y="57"/>
                    </a:cubicBezTo>
                    <a:lnTo>
                      <a:pt x="272" y="52"/>
                    </a:lnTo>
                    <a:lnTo>
                      <a:pt x="295" y="59"/>
                    </a:lnTo>
                    <a:lnTo>
                      <a:pt x="307" y="18"/>
                    </a:lnTo>
                    <a:lnTo>
                      <a:pt x="284" y="11"/>
                    </a:lnTo>
                    <a:cubicBezTo>
                      <a:pt x="261" y="4"/>
                      <a:pt x="23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2331912" y="2695843"/>
                <a:ext cx="97681" cy="105375"/>
              </a:xfrm>
              <a:custGeom>
                <a:avLst/>
                <a:gdLst/>
                <a:ahLst/>
                <a:cxnLst/>
                <a:rect l="l" t="t" r="r" b="b"/>
                <a:pathLst>
                  <a:path w="292" h="315" extrusionOk="0">
                    <a:moveTo>
                      <a:pt x="117" y="43"/>
                    </a:moveTo>
                    <a:lnTo>
                      <a:pt x="160" y="58"/>
                    </a:lnTo>
                    <a:cubicBezTo>
                      <a:pt x="198" y="69"/>
                      <a:pt x="224" y="88"/>
                      <a:pt x="236" y="110"/>
                    </a:cubicBezTo>
                    <a:cubicBezTo>
                      <a:pt x="248" y="134"/>
                      <a:pt x="248" y="162"/>
                      <a:pt x="236" y="200"/>
                    </a:cubicBezTo>
                    <a:cubicBezTo>
                      <a:pt x="224" y="236"/>
                      <a:pt x="208" y="260"/>
                      <a:pt x="184" y="272"/>
                    </a:cubicBezTo>
                    <a:cubicBezTo>
                      <a:pt x="173" y="278"/>
                      <a:pt x="160" y="281"/>
                      <a:pt x="145" y="281"/>
                    </a:cubicBezTo>
                    <a:cubicBezTo>
                      <a:pt x="130" y="281"/>
                      <a:pt x="113" y="278"/>
                      <a:pt x="93" y="272"/>
                    </a:cubicBezTo>
                    <a:lnTo>
                      <a:pt x="48" y="258"/>
                    </a:lnTo>
                    <a:lnTo>
                      <a:pt x="117" y="43"/>
                    </a:lnTo>
                    <a:close/>
                    <a:moveTo>
                      <a:pt x="89" y="0"/>
                    </a:moveTo>
                    <a:lnTo>
                      <a:pt x="1" y="277"/>
                    </a:lnTo>
                    <a:lnTo>
                      <a:pt x="77" y="300"/>
                    </a:lnTo>
                    <a:cubicBezTo>
                      <a:pt x="107" y="310"/>
                      <a:pt x="134" y="315"/>
                      <a:pt x="157" y="315"/>
                    </a:cubicBezTo>
                    <a:cubicBezTo>
                      <a:pt x="176" y="315"/>
                      <a:pt x="192" y="311"/>
                      <a:pt x="205" y="305"/>
                    </a:cubicBezTo>
                    <a:cubicBezTo>
                      <a:pt x="236" y="291"/>
                      <a:pt x="260" y="260"/>
                      <a:pt x="277" y="212"/>
                    </a:cubicBezTo>
                    <a:cubicBezTo>
                      <a:pt x="291" y="165"/>
                      <a:pt x="289" y="127"/>
                      <a:pt x="272" y="96"/>
                    </a:cubicBezTo>
                    <a:cubicBezTo>
                      <a:pt x="253" y="67"/>
                      <a:pt x="217" y="43"/>
                      <a:pt x="165" y="27"/>
                    </a:cubicBezTo>
                    <a:lnTo>
                      <a:pt x="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2416546" y="2722939"/>
                <a:ext cx="41481" cy="96008"/>
              </a:xfrm>
              <a:custGeom>
                <a:avLst/>
                <a:gdLst/>
                <a:ahLst/>
                <a:cxnLst/>
                <a:rect l="l" t="t" r="r" b="b"/>
                <a:pathLst>
                  <a:path w="124" h="287" extrusionOk="0">
                    <a:moveTo>
                      <a:pt x="86" y="0"/>
                    </a:moveTo>
                    <a:lnTo>
                      <a:pt x="0" y="274"/>
                    </a:lnTo>
                    <a:lnTo>
                      <a:pt x="36" y="286"/>
                    </a:lnTo>
                    <a:lnTo>
                      <a:pt x="124" y="12"/>
                    </a:lnTo>
                    <a:lnTo>
                      <a:pt x="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446653" y="2732306"/>
                <a:ext cx="82293" cy="96008"/>
              </a:xfrm>
              <a:custGeom>
                <a:avLst/>
                <a:gdLst/>
                <a:ahLst/>
                <a:cxnLst/>
                <a:rect l="l" t="t" r="r" b="b"/>
                <a:pathLst>
                  <a:path w="246" h="287" extrusionOk="0">
                    <a:moveTo>
                      <a:pt x="115" y="44"/>
                    </a:moveTo>
                    <a:lnTo>
                      <a:pt x="160" y="58"/>
                    </a:lnTo>
                    <a:cubicBezTo>
                      <a:pt x="179" y="63"/>
                      <a:pt x="191" y="72"/>
                      <a:pt x="196" y="84"/>
                    </a:cubicBezTo>
                    <a:cubicBezTo>
                      <a:pt x="203" y="96"/>
                      <a:pt x="203" y="110"/>
                      <a:pt x="198" y="127"/>
                    </a:cubicBezTo>
                    <a:cubicBezTo>
                      <a:pt x="193" y="144"/>
                      <a:pt x="184" y="156"/>
                      <a:pt x="172" y="160"/>
                    </a:cubicBezTo>
                    <a:cubicBezTo>
                      <a:pt x="166" y="164"/>
                      <a:pt x="159" y="166"/>
                      <a:pt x="152" y="166"/>
                    </a:cubicBezTo>
                    <a:cubicBezTo>
                      <a:pt x="145" y="166"/>
                      <a:pt x="137" y="164"/>
                      <a:pt x="129" y="160"/>
                    </a:cubicBezTo>
                    <a:lnTo>
                      <a:pt x="81" y="146"/>
                    </a:lnTo>
                    <a:lnTo>
                      <a:pt x="115" y="44"/>
                    </a:lnTo>
                    <a:close/>
                    <a:moveTo>
                      <a:pt x="86" y="1"/>
                    </a:moveTo>
                    <a:lnTo>
                      <a:pt x="1" y="275"/>
                    </a:lnTo>
                    <a:lnTo>
                      <a:pt x="36" y="287"/>
                    </a:lnTo>
                    <a:lnTo>
                      <a:pt x="72" y="177"/>
                    </a:lnTo>
                    <a:lnTo>
                      <a:pt x="120" y="191"/>
                    </a:lnTo>
                    <a:cubicBezTo>
                      <a:pt x="135" y="196"/>
                      <a:pt x="150" y="199"/>
                      <a:pt x="163" y="199"/>
                    </a:cubicBezTo>
                    <a:cubicBezTo>
                      <a:pt x="175" y="199"/>
                      <a:pt x="186" y="197"/>
                      <a:pt x="196" y="194"/>
                    </a:cubicBezTo>
                    <a:cubicBezTo>
                      <a:pt x="215" y="184"/>
                      <a:pt x="229" y="165"/>
                      <a:pt x="239" y="139"/>
                    </a:cubicBezTo>
                    <a:cubicBezTo>
                      <a:pt x="246" y="113"/>
                      <a:pt x="246" y="89"/>
                      <a:pt x="234" y="70"/>
                    </a:cubicBezTo>
                    <a:cubicBezTo>
                      <a:pt x="222" y="51"/>
                      <a:pt x="201" y="37"/>
                      <a:pt x="170" y="27"/>
                    </a:cubicBezTo>
                    <a:lnTo>
                      <a:pt x="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2513557" y="2754049"/>
                <a:ext cx="60883" cy="110058"/>
              </a:xfrm>
              <a:custGeom>
                <a:avLst/>
                <a:gdLst/>
                <a:ahLst/>
                <a:cxnLst/>
                <a:rect l="l" t="t" r="r" b="b"/>
                <a:pathLst>
                  <a:path w="182" h="329" extrusionOk="0">
                    <a:moveTo>
                      <a:pt x="86" y="0"/>
                    </a:moveTo>
                    <a:lnTo>
                      <a:pt x="1" y="274"/>
                    </a:lnTo>
                    <a:lnTo>
                      <a:pt x="170" y="329"/>
                    </a:lnTo>
                    <a:lnTo>
                      <a:pt x="182" y="298"/>
                    </a:lnTo>
                    <a:lnTo>
                      <a:pt x="46" y="255"/>
                    </a:lnTo>
                    <a:lnTo>
                      <a:pt x="124" y="12"/>
                    </a:lnTo>
                    <a:lnTo>
                      <a:pt x="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572433" y="2778470"/>
                <a:ext cx="94335" cy="101026"/>
              </a:xfrm>
              <a:custGeom>
                <a:avLst/>
                <a:gdLst/>
                <a:ahLst/>
                <a:cxnLst/>
                <a:rect l="l" t="t" r="r" b="b"/>
                <a:pathLst>
                  <a:path w="282" h="302" extrusionOk="0">
                    <a:moveTo>
                      <a:pt x="150" y="34"/>
                    </a:moveTo>
                    <a:cubicBezTo>
                      <a:pt x="159" y="34"/>
                      <a:pt x="168" y="36"/>
                      <a:pt x="177" y="39"/>
                    </a:cubicBezTo>
                    <a:cubicBezTo>
                      <a:pt x="206" y="49"/>
                      <a:pt x="222" y="65"/>
                      <a:pt x="232" y="89"/>
                    </a:cubicBezTo>
                    <a:cubicBezTo>
                      <a:pt x="241" y="115"/>
                      <a:pt x="241" y="144"/>
                      <a:pt x="229" y="180"/>
                    </a:cubicBezTo>
                    <a:cubicBezTo>
                      <a:pt x="220" y="213"/>
                      <a:pt x="203" y="239"/>
                      <a:pt x="179" y="253"/>
                    </a:cubicBezTo>
                    <a:cubicBezTo>
                      <a:pt x="166" y="264"/>
                      <a:pt x="152" y="269"/>
                      <a:pt x="137" y="269"/>
                    </a:cubicBezTo>
                    <a:cubicBezTo>
                      <a:pt x="127" y="269"/>
                      <a:pt x="117" y="267"/>
                      <a:pt x="106" y="263"/>
                    </a:cubicBezTo>
                    <a:cubicBezTo>
                      <a:pt x="79" y="256"/>
                      <a:pt x="60" y="239"/>
                      <a:pt x="51" y="213"/>
                    </a:cubicBezTo>
                    <a:cubicBezTo>
                      <a:pt x="41" y="189"/>
                      <a:pt x="44" y="158"/>
                      <a:pt x="53" y="122"/>
                    </a:cubicBezTo>
                    <a:cubicBezTo>
                      <a:pt x="65" y="89"/>
                      <a:pt x="82" y="63"/>
                      <a:pt x="103" y="49"/>
                    </a:cubicBezTo>
                    <a:cubicBezTo>
                      <a:pt x="119" y="39"/>
                      <a:pt x="134" y="34"/>
                      <a:pt x="150" y="34"/>
                    </a:cubicBezTo>
                    <a:close/>
                    <a:moveTo>
                      <a:pt x="142" y="1"/>
                    </a:moveTo>
                    <a:cubicBezTo>
                      <a:pt x="120" y="1"/>
                      <a:pt x="100" y="6"/>
                      <a:pt x="82" y="18"/>
                    </a:cubicBezTo>
                    <a:cubicBezTo>
                      <a:pt x="51" y="37"/>
                      <a:pt x="29" y="68"/>
                      <a:pt x="15" y="111"/>
                    </a:cubicBezTo>
                    <a:cubicBezTo>
                      <a:pt x="1" y="153"/>
                      <a:pt x="1" y="191"/>
                      <a:pt x="17" y="225"/>
                    </a:cubicBezTo>
                    <a:cubicBezTo>
                      <a:pt x="32" y="258"/>
                      <a:pt x="58" y="282"/>
                      <a:pt x="96" y="294"/>
                    </a:cubicBezTo>
                    <a:cubicBezTo>
                      <a:pt x="111" y="299"/>
                      <a:pt x="126" y="301"/>
                      <a:pt x="141" y="301"/>
                    </a:cubicBezTo>
                    <a:cubicBezTo>
                      <a:pt x="162" y="301"/>
                      <a:pt x="182" y="296"/>
                      <a:pt x="201" y="284"/>
                    </a:cubicBezTo>
                    <a:cubicBezTo>
                      <a:pt x="232" y="265"/>
                      <a:pt x="256" y="234"/>
                      <a:pt x="270" y="191"/>
                    </a:cubicBezTo>
                    <a:cubicBezTo>
                      <a:pt x="282" y="149"/>
                      <a:pt x="282" y="111"/>
                      <a:pt x="267" y="77"/>
                    </a:cubicBezTo>
                    <a:cubicBezTo>
                      <a:pt x="253" y="44"/>
                      <a:pt x="227" y="20"/>
                      <a:pt x="186" y="8"/>
                    </a:cubicBezTo>
                    <a:cubicBezTo>
                      <a:pt x="171" y="3"/>
                      <a:pt x="15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2654726" y="2798541"/>
                <a:ext cx="113403" cy="119090"/>
              </a:xfrm>
              <a:custGeom>
                <a:avLst/>
                <a:gdLst/>
                <a:ahLst/>
                <a:cxnLst/>
                <a:rect l="l" t="t" r="r" b="b"/>
                <a:pathLst>
                  <a:path w="339" h="356" extrusionOk="0">
                    <a:moveTo>
                      <a:pt x="88" y="1"/>
                    </a:moveTo>
                    <a:lnTo>
                      <a:pt x="0" y="277"/>
                    </a:lnTo>
                    <a:lnTo>
                      <a:pt x="36" y="286"/>
                    </a:lnTo>
                    <a:lnTo>
                      <a:pt x="114" y="46"/>
                    </a:lnTo>
                    <a:lnTo>
                      <a:pt x="124" y="258"/>
                    </a:lnTo>
                    <a:lnTo>
                      <a:pt x="162" y="270"/>
                    </a:lnTo>
                    <a:lnTo>
                      <a:pt x="293" y="103"/>
                    </a:lnTo>
                    <a:lnTo>
                      <a:pt x="217" y="343"/>
                    </a:lnTo>
                    <a:lnTo>
                      <a:pt x="252" y="355"/>
                    </a:lnTo>
                    <a:lnTo>
                      <a:pt x="338" y="81"/>
                    </a:lnTo>
                    <a:lnTo>
                      <a:pt x="283" y="62"/>
                    </a:lnTo>
                    <a:lnTo>
                      <a:pt x="155" y="227"/>
                    </a:lnTo>
                    <a:lnTo>
                      <a:pt x="143" y="20"/>
                    </a:lnTo>
                    <a:lnTo>
                      <a:pt x="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2743708" y="2838349"/>
                <a:ext cx="83965" cy="108051"/>
              </a:xfrm>
              <a:custGeom>
                <a:avLst/>
                <a:gdLst/>
                <a:ahLst/>
                <a:cxnLst/>
                <a:rect l="l" t="t" r="r" b="b"/>
                <a:pathLst>
                  <a:path w="251" h="323" extrusionOk="0">
                    <a:moveTo>
                      <a:pt x="201" y="43"/>
                    </a:moveTo>
                    <a:lnTo>
                      <a:pt x="208" y="196"/>
                    </a:lnTo>
                    <a:lnTo>
                      <a:pt x="208" y="196"/>
                    </a:lnTo>
                    <a:lnTo>
                      <a:pt x="108" y="165"/>
                    </a:lnTo>
                    <a:lnTo>
                      <a:pt x="201" y="43"/>
                    </a:lnTo>
                    <a:close/>
                    <a:moveTo>
                      <a:pt x="191" y="1"/>
                    </a:moveTo>
                    <a:lnTo>
                      <a:pt x="1" y="241"/>
                    </a:lnTo>
                    <a:lnTo>
                      <a:pt x="39" y="253"/>
                    </a:lnTo>
                    <a:lnTo>
                      <a:pt x="86" y="191"/>
                    </a:lnTo>
                    <a:lnTo>
                      <a:pt x="210" y="232"/>
                    </a:lnTo>
                    <a:lnTo>
                      <a:pt x="213" y="308"/>
                    </a:lnTo>
                    <a:lnTo>
                      <a:pt x="251" y="322"/>
                    </a:lnTo>
                    <a:lnTo>
                      <a:pt x="234" y="12"/>
                    </a:ln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6"/>
              <p:cNvSpPr/>
              <p:nvPr/>
            </p:nvSpPr>
            <p:spPr>
              <a:xfrm>
                <a:off x="2246609" y="2850392"/>
                <a:ext cx="25089" cy="13715"/>
              </a:xfrm>
              <a:custGeom>
                <a:avLst/>
                <a:gdLst/>
                <a:ahLst/>
                <a:cxnLst/>
                <a:rect l="l" t="t" r="r" b="b"/>
                <a:pathLst>
                  <a:path w="75" h="41" extrusionOk="0">
                    <a:moveTo>
                      <a:pt x="17" y="0"/>
                    </a:moveTo>
                    <a:cubicBezTo>
                      <a:pt x="13" y="0"/>
                      <a:pt x="6" y="3"/>
                      <a:pt x="3" y="10"/>
                    </a:cubicBezTo>
                    <a:cubicBezTo>
                      <a:pt x="1" y="15"/>
                      <a:pt x="6" y="22"/>
                      <a:pt x="10" y="24"/>
                    </a:cubicBezTo>
                    <a:lnTo>
                      <a:pt x="58" y="38"/>
                    </a:lnTo>
                    <a:cubicBezTo>
                      <a:pt x="59" y="40"/>
                      <a:pt x="60" y="40"/>
                      <a:pt x="62" y="40"/>
                    </a:cubicBezTo>
                    <a:cubicBezTo>
                      <a:pt x="63" y="40"/>
                      <a:pt x="64" y="40"/>
                      <a:pt x="65" y="38"/>
                    </a:cubicBezTo>
                    <a:cubicBezTo>
                      <a:pt x="68" y="38"/>
                      <a:pt x="72" y="36"/>
                      <a:pt x="72" y="31"/>
                    </a:cubicBezTo>
                    <a:cubicBezTo>
                      <a:pt x="75" y="24"/>
                      <a:pt x="72" y="19"/>
                      <a:pt x="65" y="17"/>
                    </a:cubicBezTo>
                    <a:lnTo>
                      <a:pt x="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292773" y="2865111"/>
                <a:ext cx="527877" cy="173617"/>
              </a:xfrm>
              <a:custGeom>
                <a:avLst/>
                <a:gdLst/>
                <a:ahLst/>
                <a:cxnLst/>
                <a:rect l="l" t="t" r="r" b="b"/>
                <a:pathLst>
                  <a:path w="1578" h="519" extrusionOk="0">
                    <a:moveTo>
                      <a:pt x="13" y="1"/>
                    </a:moveTo>
                    <a:cubicBezTo>
                      <a:pt x="8" y="1"/>
                      <a:pt x="5" y="3"/>
                      <a:pt x="3" y="9"/>
                    </a:cubicBezTo>
                    <a:cubicBezTo>
                      <a:pt x="1" y="16"/>
                      <a:pt x="3" y="23"/>
                      <a:pt x="10" y="25"/>
                    </a:cubicBezTo>
                    <a:lnTo>
                      <a:pt x="101" y="54"/>
                    </a:lnTo>
                    <a:lnTo>
                      <a:pt x="108" y="54"/>
                    </a:lnTo>
                    <a:cubicBezTo>
                      <a:pt x="113" y="52"/>
                      <a:pt x="115" y="49"/>
                      <a:pt x="118" y="44"/>
                    </a:cubicBezTo>
                    <a:cubicBezTo>
                      <a:pt x="120" y="40"/>
                      <a:pt x="115" y="33"/>
                      <a:pt x="108" y="30"/>
                    </a:cubicBezTo>
                    <a:lnTo>
                      <a:pt x="18" y="2"/>
                    </a:lnTo>
                    <a:cubicBezTo>
                      <a:pt x="16" y="1"/>
                      <a:pt x="14" y="1"/>
                      <a:pt x="13" y="1"/>
                    </a:cubicBezTo>
                    <a:close/>
                    <a:moveTo>
                      <a:pt x="197" y="58"/>
                    </a:moveTo>
                    <a:cubicBezTo>
                      <a:pt x="191" y="58"/>
                      <a:pt x="186" y="62"/>
                      <a:pt x="184" y="68"/>
                    </a:cubicBezTo>
                    <a:cubicBezTo>
                      <a:pt x="182" y="73"/>
                      <a:pt x="187" y="80"/>
                      <a:pt x="194" y="83"/>
                    </a:cubicBezTo>
                    <a:lnTo>
                      <a:pt x="284" y="111"/>
                    </a:lnTo>
                    <a:lnTo>
                      <a:pt x="291" y="111"/>
                    </a:lnTo>
                    <a:cubicBezTo>
                      <a:pt x="294" y="111"/>
                      <a:pt x="299" y="106"/>
                      <a:pt x="299" y="104"/>
                    </a:cubicBezTo>
                    <a:cubicBezTo>
                      <a:pt x="301" y="97"/>
                      <a:pt x="299" y="90"/>
                      <a:pt x="291" y="87"/>
                    </a:cubicBezTo>
                    <a:lnTo>
                      <a:pt x="201" y="59"/>
                    </a:lnTo>
                    <a:cubicBezTo>
                      <a:pt x="200" y="58"/>
                      <a:pt x="198" y="58"/>
                      <a:pt x="197" y="58"/>
                    </a:cubicBezTo>
                    <a:close/>
                    <a:moveTo>
                      <a:pt x="378" y="117"/>
                    </a:moveTo>
                    <a:cubicBezTo>
                      <a:pt x="374" y="117"/>
                      <a:pt x="369" y="120"/>
                      <a:pt x="368" y="125"/>
                    </a:cubicBezTo>
                    <a:cubicBezTo>
                      <a:pt x="365" y="133"/>
                      <a:pt x="368" y="137"/>
                      <a:pt x="375" y="140"/>
                    </a:cubicBezTo>
                    <a:lnTo>
                      <a:pt x="465" y="171"/>
                    </a:lnTo>
                    <a:lnTo>
                      <a:pt x="475" y="171"/>
                    </a:lnTo>
                    <a:cubicBezTo>
                      <a:pt x="477" y="168"/>
                      <a:pt x="480" y="166"/>
                      <a:pt x="482" y="161"/>
                    </a:cubicBezTo>
                    <a:cubicBezTo>
                      <a:pt x="484" y="154"/>
                      <a:pt x="480" y="149"/>
                      <a:pt x="475" y="147"/>
                    </a:cubicBezTo>
                    <a:lnTo>
                      <a:pt x="382" y="118"/>
                    </a:lnTo>
                    <a:cubicBezTo>
                      <a:pt x="381" y="118"/>
                      <a:pt x="379" y="117"/>
                      <a:pt x="378" y="117"/>
                    </a:cubicBezTo>
                    <a:close/>
                    <a:moveTo>
                      <a:pt x="561" y="175"/>
                    </a:moveTo>
                    <a:cubicBezTo>
                      <a:pt x="556" y="175"/>
                      <a:pt x="551" y="179"/>
                      <a:pt x="549" y="183"/>
                    </a:cubicBezTo>
                    <a:cubicBezTo>
                      <a:pt x="549" y="190"/>
                      <a:pt x="551" y="197"/>
                      <a:pt x="558" y="199"/>
                    </a:cubicBezTo>
                    <a:lnTo>
                      <a:pt x="649" y="228"/>
                    </a:lnTo>
                    <a:lnTo>
                      <a:pt x="656" y="228"/>
                    </a:lnTo>
                    <a:cubicBezTo>
                      <a:pt x="661" y="225"/>
                      <a:pt x="663" y="223"/>
                      <a:pt x="663" y="221"/>
                    </a:cubicBezTo>
                    <a:cubicBezTo>
                      <a:pt x="665" y="213"/>
                      <a:pt x="663" y="206"/>
                      <a:pt x="656" y="204"/>
                    </a:cubicBezTo>
                    <a:lnTo>
                      <a:pt x="565" y="175"/>
                    </a:lnTo>
                    <a:cubicBezTo>
                      <a:pt x="564" y="175"/>
                      <a:pt x="563" y="175"/>
                      <a:pt x="561" y="175"/>
                    </a:cubicBezTo>
                    <a:close/>
                    <a:moveTo>
                      <a:pt x="744" y="232"/>
                    </a:moveTo>
                    <a:cubicBezTo>
                      <a:pt x="739" y="232"/>
                      <a:pt x="734" y="236"/>
                      <a:pt x="732" y="242"/>
                    </a:cubicBezTo>
                    <a:cubicBezTo>
                      <a:pt x="730" y="247"/>
                      <a:pt x="734" y="254"/>
                      <a:pt x="739" y="256"/>
                    </a:cubicBezTo>
                    <a:lnTo>
                      <a:pt x="832" y="285"/>
                    </a:lnTo>
                    <a:cubicBezTo>
                      <a:pt x="833" y="286"/>
                      <a:pt x="834" y="287"/>
                      <a:pt x="836" y="287"/>
                    </a:cubicBezTo>
                    <a:cubicBezTo>
                      <a:pt x="837" y="287"/>
                      <a:pt x="838" y="286"/>
                      <a:pt x="839" y="285"/>
                    </a:cubicBezTo>
                    <a:cubicBezTo>
                      <a:pt x="842" y="285"/>
                      <a:pt x="844" y="283"/>
                      <a:pt x="846" y="278"/>
                    </a:cubicBezTo>
                    <a:cubicBezTo>
                      <a:pt x="849" y="271"/>
                      <a:pt x="844" y="263"/>
                      <a:pt x="839" y="263"/>
                    </a:cubicBezTo>
                    <a:lnTo>
                      <a:pt x="746" y="233"/>
                    </a:lnTo>
                    <a:cubicBezTo>
                      <a:pt x="745" y="232"/>
                      <a:pt x="744" y="232"/>
                      <a:pt x="744" y="232"/>
                    </a:cubicBezTo>
                    <a:close/>
                    <a:moveTo>
                      <a:pt x="924" y="291"/>
                    </a:moveTo>
                    <a:cubicBezTo>
                      <a:pt x="919" y="291"/>
                      <a:pt x="915" y="294"/>
                      <a:pt x="915" y="299"/>
                    </a:cubicBezTo>
                    <a:cubicBezTo>
                      <a:pt x="913" y="306"/>
                      <a:pt x="915" y="313"/>
                      <a:pt x="922" y="313"/>
                    </a:cubicBezTo>
                    <a:lnTo>
                      <a:pt x="1013" y="344"/>
                    </a:lnTo>
                    <a:lnTo>
                      <a:pt x="1020" y="344"/>
                    </a:lnTo>
                    <a:cubicBezTo>
                      <a:pt x="1025" y="342"/>
                      <a:pt x="1027" y="340"/>
                      <a:pt x="1030" y="335"/>
                    </a:cubicBezTo>
                    <a:cubicBezTo>
                      <a:pt x="1030" y="330"/>
                      <a:pt x="1027" y="323"/>
                      <a:pt x="1020" y="321"/>
                    </a:cubicBezTo>
                    <a:lnTo>
                      <a:pt x="930" y="292"/>
                    </a:lnTo>
                    <a:cubicBezTo>
                      <a:pt x="928" y="291"/>
                      <a:pt x="926" y="291"/>
                      <a:pt x="924" y="291"/>
                    </a:cubicBezTo>
                    <a:close/>
                    <a:moveTo>
                      <a:pt x="1109" y="349"/>
                    </a:moveTo>
                    <a:cubicBezTo>
                      <a:pt x="1103" y="349"/>
                      <a:pt x="1098" y="352"/>
                      <a:pt x="1096" y="356"/>
                    </a:cubicBezTo>
                    <a:cubicBezTo>
                      <a:pt x="1094" y="363"/>
                      <a:pt x="1099" y="371"/>
                      <a:pt x="1103" y="373"/>
                    </a:cubicBezTo>
                    <a:lnTo>
                      <a:pt x="1196" y="402"/>
                    </a:lnTo>
                    <a:lnTo>
                      <a:pt x="1203" y="402"/>
                    </a:lnTo>
                    <a:cubicBezTo>
                      <a:pt x="1206" y="402"/>
                      <a:pt x="1211" y="397"/>
                      <a:pt x="1211" y="394"/>
                    </a:cubicBezTo>
                    <a:cubicBezTo>
                      <a:pt x="1213" y="387"/>
                      <a:pt x="1208" y="380"/>
                      <a:pt x="1203" y="378"/>
                    </a:cubicBezTo>
                    <a:lnTo>
                      <a:pt x="1113" y="349"/>
                    </a:lnTo>
                    <a:cubicBezTo>
                      <a:pt x="1112" y="349"/>
                      <a:pt x="1110" y="349"/>
                      <a:pt x="1109" y="349"/>
                    </a:cubicBezTo>
                    <a:close/>
                    <a:moveTo>
                      <a:pt x="1294" y="406"/>
                    </a:moveTo>
                    <a:cubicBezTo>
                      <a:pt x="1287" y="406"/>
                      <a:pt x="1282" y="409"/>
                      <a:pt x="1280" y="416"/>
                    </a:cubicBezTo>
                    <a:cubicBezTo>
                      <a:pt x="1277" y="421"/>
                      <a:pt x="1280" y="428"/>
                      <a:pt x="1287" y="430"/>
                    </a:cubicBezTo>
                    <a:lnTo>
                      <a:pt x="1377" y="459"/>
                    </a:lnTo>
                    <a:cubicBezTo>
                      <a:pt x="1378" y="460"/>
                      <a:pt x="1380" y="461"/>
                      <a:pt x="1381" y="461"/>
                    </a:cubicBezTo>
                    <a:cubicBezTo>
                      <a:pt x="1382" y="461"/>
                      <a:pt x="1383" y="460"/>
                      <a:pt x="1384" y="459"/>
                    </a:cubicBezTo>
                    <a:cubicBezTo>
                      <a:pt x="1389" y="459"/>
                      <a:pt x="1392" y="456"/>
                      <a:pt x="1394" y="452"/>
                    </a:cubicBezTo>
                    <a:cubicBezTo>
                      <a:pt x="1396" y="444"/>
                      <a:pt x="1392" y="437"/>
                      <a:pt x="1384" y="437"/>
                    </a:cubicBezTo>
                    <a:lnTo>
                      <a:pt x="1294" y="406"/>
                    </a:lnTo>
                    <a:close/>
                    <a:moveTo>
                      <a:pt x="1472" y="465"/>
                    </a:moveTo>
                    <a:cubicBezTo>
                      <a:pt x="1467" y="465"/>
                      <a:pt x="1462" y="468"/>
                      <a:pt x="1461" y="473"/>
                    </a:cubicBezTo>
                    <a:cubicBezTo>
                      <a:pt x="1458" y="480"/>
                      <a:pt x="1463" y="487"/>
                      <a:pt x="1470" y="490"/>
                    </a:cubicBezTo>
                    <a:lnTo>
                      <a:pt x="1561" y="518"/>
                    </a:lnTo>
                    <a:lnTo>
                      <a:pt x="1568" y="518"/>
                    </a:lnTo>
                    <a:cubicBezTo>
                      <a:pt x="1570" y="516"/>
                      <a:pt x="1575" y="514"/>
                      <a:pt x="1575" y="509"/>
                    </a:cubicBezTo>
                    <a:cubicBezTo>
                      <a:pt x="1577" y="504"/>
                      <a:pt x="1575" y="497"/>
                      <a:pt x="1568" y="494"/>
                    </a:cubicBezTo>
                    <a:lnTo>
                      <a:pt x="1477" y="466"/>
                    </a:lnTo>
                    <a:cubicBezTo>
                      <a:pt x="1476" y="465"/>
                      <a:pt x="1474" y="465"/>
                      <a:pt x="1472"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6"/>
              <p:cNvSpPr/>
              <p:nvPr/>
            </p:nvSpPr>
            <p:spPr>
              <a:xfrm>
                <a:off x="2841723" y="3039731"/>
                <a:ext cx="25089" cy="13715"/>
              </a:xfrm>
              <a:custGeom>
                <a:avLst/>
                <a:gdLst/>
                <a:ahLst/>
                <a:cxnLst/>
                <a:rect l="l" t="t" r="r" b="b"/>
                <a:pathLst>
                  <a:path w="75" h="41" extrusionOk="0">
                    <a:moveTo>
                      <a:pt x="14" y="0"/>
                    </a:moveTo>
                    <a:cubicBezTo>
                      <a:pt x="9" y="0"/>
                      <a:pt x="5" y="5"/>
                      <a:pt x="3" y="11"/>
                    </a:cubicBezTo>
                    <a:cubicBezTo>
                      <a:pt x="1" y="15"/>
                      <a:pt x="3" y="22"/>
                      <a:pt x="10" y="25"/>
                    </a:cubicBezTo>
                    <a:lnTo>
                      <a:pt x="58" y="39"/>
                    </a:lnTo>
                    <a:cubicBezTo>
                      <a:pt x="59" y="40"/>
                      <a:pt x="59" y="40"/>
                      <a:pt x="60" y="40"/>
                    </a:cubicBezTo>
                    <a:cubicBezTo>
                      <a:pt x="62" y="40"/>
                      <a:pt x="63" y="39"/>
                      <a:pt x="65" y="39"/>
                    </a:cubicBezTo>
                    <a:cubicBezTo>
                      <a:pt x="67" y="39"/>
                      <a:pt x="72" y="34"/>
                      <a:pt x="72" y="32"/>
                    </a:cubicBezTo>
                    <a:cubicBezTo>
                      <a:pt x="74" y="25"/>
                      <a:pt x="70" y="18"/>
                      <a:pt x="65" y="15"/>
                    </a:cubicBezTo>
                    <a:lnTo>
                      <a:pt x="17" y="1"/>
                    </a:lnTo>
                    <a:cubicBezTo>
                      <a:pt x="16" y="1"/>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6"/>
              <p:cNvSpPr/>
              <p:nvPr/>
            </p:nvSpPr>
            <p:spPr>
              <a:xfrm>
                <a:off x="2225199" y="2919303"/>
                <a:ext cx="25089" cy="13381"/>
              </a:xfrm>
              <a:custGeom>
                <a:avLst/>
                <a:gdLst/>
                <a:ahLst/>
                <a:cxnLst/>
                <a:rect l="l" t="t" r="r" b="b"/>
                <a:pathLst>
                  <a:path w="75" h="40" extrusionOk="0">
                    <a:moveTo>
                      <a:pt x="12" y="1"/>
                    </a:moveTo>
                    <a:cubicBezTo>
                      <a:pt x="7" y="1"/>
                      <a:pt x="2" y="3"/>
                      <a:pt x="1" y="9"/>
                    </a:cubicBezTo>
                    <a:cubicBezTo>
                      <a:pt x="1" y="16"/>
                      <a:pt x="3" y="23"/>
                      <a:pt x="10" y="23"/>
                    </a:cubicBezTo>
                    <a:lnTo>
                      <a:pt x="55" y="40"/>
                    </a:lnTo>
                    <a:lnTo>
                      <a:pt x="62" y="40"/>
                    </a:lnTo>
                    <a:cubicBezTo>
                      <a:pt x="67" y="37"/>
                      <a:pt x="70" y="35"/>
                      <a:pt x="72" y="30"/>
                    </a:cubicBezTo>
                    <a:cubicBezTo>
                      <a:pt x="74" y="25"/>
                      <a:pt x="70" y="18"/>
                      <a:pt x="62" y="16"/>
                    </a:cubicBezTo>
                    <a:lnTo>
                      <a:pt x="17" y="1"/>
                    </a:lnTo>
                    <a:cubicBezTo>
                      <a:pt x="15" y="1"/>
                      <a:pt x="14" y="1"/>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2270694" y="2933688"/>
                <a:ext cx="528211" cy="173617"/>
              </a:xfrm>
              <a:custGeom>
                <a:avLst/>
                <a:gdLst/>
                <a:ahLst/>
                <a:cxnLst/>
                <a:rect l="l" t="t" r="r" b="b"/>
                <a:pathLst>
                  <a:path w="1579" h="519" extrusionOk="0">
                    <a:moveTo>
                      <a:pt x="15" y="1"/>
                    </a:moveTo>
                    <a:cubicBezTo>
                      <a:pt x="10" y="1"/>
                      <a:pt x="5" y="5"/>
                      <a:pt x="3" y="8"/>
                    </a:cubicBezTo>
                    <a:cubicBezTo>
                      <a:pt x="0" y="16"/>
                      <a:pt x="5" y="23"/>
                      <a:pt x="12" y="25"/>
                    </a:cubicBezTo>
                    <a:lnTo>
                      <a:pt x="103" y="54"/>
                    </a:lnTo>
                    <a:lnTo>
                      <a:pt x="110" y="54"/>
                    </a:lnTo>
                    <a:cubicBezTo>
                      <a:pt x="112" y="51"/>
                      <a:pt x="117" y="49"/>
                      <a:pt x="117" y="47"/>
                    </a:cubicBezTo>
                    <a:cubicBezTo>
                      <a:pt x="119" y="39"/>
                      <a:pt x="117" y="32"/>
                      <a:pt x="110" y="30"/>
                    </a:cubicBezTo>
                    <a:lnTo>
                      <a:pt x="19" y="1"/>
                    </a:lnTo>
                    <a:cubicBezTo>
                      <a:pt x="18" y="1"/>
                      <a:pt x="17" y="1"/>
                      <a:pt x="15" y="1"/>
                    </a:cubicBezTo>
                    <a:close/>
                    <a:moveTo>
                      <a:pt x="200" y="58"/>
                    </a:moveTo>
                    <a:cubicBezTo>
                      <a:pt x="196" y="58"/>
                      <a:pt x="188" y="61"/>
                      <a:pt x="186" y="68"/>
                    </a:cubicBezTo>
                    <a:cubicBezTo>
                      <a:pt x="184" y="73"/>
                      <a:pt x="186" y="80"/>
                      <a:pt x="193" y="82"/>
                    </a:cubicBezTo>
                    <a:lnTo>
                      <a:pt x="284" y="111"/>
                    </a:lnTo>
                    <a:cubicBezTo>
                      <a:pt x="285" y="112"/>
                      <a:pt x="287" y="113"/>
                      <a:pt x="288" y="113"/>
                    </a:cubicBezTo>
                    <a:cubicBezTo>
                      <a:pt x="290" y="113"/>
                      <a:pt x="292" y="112"/>
                      <a:pt x="293" y="111"/>
                    </a:cubicBezTo>
                    <a:cubicBezTo>
                      <a:pt x="296" y="111"/>
                      <a:pt x="298" y="108"/>
                      <a:pt x="300" y="104"/>
                    </a:cubicBezTo>
                    <a:cubicBezTo>
                      <a:pt x="303" y="97"/>
                      <a:pt x="298" y="89"/>
                      <a:pt x="291" y="89"/>
                    </a:cubicBezTo>
                    <a:lnTo>
                      <a:pt x="200" y="58"/>
                    </a:lnTo>
                    <a:close/>
                    <a:moveTo>
                      <a:pt x="378" y="117"/>
                    </a:moveTo>
                    <a:cubicBezTo>
                      <a:pt x="373" y="117"/>
                      <a:pt x="369" y="120"/>
                      <a:pt x="367" y="125"/>
                    </a:cubicBezTo>
                    <a:cubicBezTo>
                      <a:pt x="367" y="132"/>
                      <a:pt x="369" y="139"/>
                      <a:pt x="376" y="142"/>
                    </a:cubicBezTo>
                    <a:lnTo>
                      <a:pt x="467" y="170"/>
                    </a:lnTo>
                    <a:lnTo>
                      <a:pt x="474" y="170"/>
                    </a:lnTo>
                    <a:cubicBezTo>
                      <a:pt x="479" y="168"/>
                      <a:pt x="481" y="166"/>
                      <a:pt x="481" y="161"/>
                    </a:cubicBezTo>
                    <a:cubicBezTo>
                      <a:pt x="484" y="156"/>
                      <a:pt x="481" y="149"/>
                      <a:pt x="474" y="147"/>
                    </a:cubicBezTo>
                    <a:lnTo>
                      <a:pt x="384" y="118"/>
                    </a:lnTo>
                    <a:cubicBezTo>
                      <a:pt x="382" y="117"/>
                      <a:pt x="380" y="117"/>
                      <a:pt x="378" y="117"/>
                    </a:cubicBezTo>
                    <a:close/>
                    <a:moveTo>
                      <a:pt x="562" y="175"/>
                    </a:moveTo>
                    <a:cubicBezTo>
                      <a:pt x="557" y="175"/>
                      <a:pt x="552" y="178"/>
                      <a:pt x="550" y="182"/>
                    </a:cubicBezTo>
                    <a:cubicBezTo>
                      <a:pt x="548" y="189"/>
                      <a:pt x="553" y="197"/>
                      <a:pt x="557" y="199"/>
                    </a:cubicBezTo>
                    <a:lnTo>
                      <a:pt x="650" y="228"/>
                    </a:lnTo>
                    <a:lnTo>
                      <a:pt x="657" y="228"/>
                    </a:lnTo>
                    <a:cubicBezTo>
                      <a:pt x="660" y="228"/>
                      <a:pt x="662" y="223"/>
                      <a:pt x="665" y="220"/>
                    </a:cubicBezTo>
                    <a:cubicBezTo>
                      <a:pt x="667" y="213"/>
                      <a:pt x="662" y="206"/>
                      <a:pt x="657" y="204"/>
                    </a:cubicBezTo>
                    <a:lnTo>
                      <a:pt x="565" y="175"/>
                    </a:lnTo>
                    <a:cubicBezTo>
                      <a:pt x="564" y="175"/>
                      <a:pt x="563" y="175"/>
                      <a:pt x="562" y="175"/>
                    </a:cubicBezTo>
                    <a:close/>
                    <a:moveTo>
                      <a:pt x="743" y="234"/>
                    </a:moveTo>
                    <a:cubicBezTo>
                      <a:pt x="738" y="234"/>
                      <a:pt x="733" y="236"/>
                      <a:pt x="731" y="242"/>
                    </a:cubicBezTo>
                    <a:cubicBezTo>
                      <a:pt x="731" y="249"/>
                      <a:pt x="734" y="254"/>
                      <a:pt x="741" y="256"/>
                    </a:cubicBezTo>
                    <a:lnTo>
                      <a:pt x="831" y="285"/>
                    </a:lnTo>
                    <a:cubicBezTo>
                      <a:pt x="832" y="286"/>
                      <a:pt x="834" y="286"/>
                      <a:pt x="835" y="286"/>
                    </a:cubicBezTo>
                    <a:cubicBezTo>
                      <a:pt x="836" y="286"/>
                      <a:pt x="837" y="286"/>
                      <a:pt x="838" y="285"/>
                    </a:cubicBezTo>
                    <a:cubicBezTo>
                      <a:pt x="843" y="285"/>
                      <a:pt x="846" y="282"/>
                      <a:pt x="848" y="278"/>
                    </a:cubicBezTo>
                    <a:cubicBezTo>
                      <a:pt x="848" y="270"/>
                      <a:pt x="846" y="266"/>
                      <a:pt x="838" y="263"/>
                    </a:cubicBezTo>
                    <a:lnTo>
                      <a:pt x="748" y="235"/>
                    </a:lnTo>
                    <a:cubicBezTo>
                      <a:pt x="746" y="234"/>
                      <a:pt x="744" y="234"/>
                      <a:pt x="743" y="234"/>
                    </a:cubicBezTo>
                    <a:close/>
                    <a:moveTo>
                      <a:pt x="926" y="291"/>
                    </a:moveTo>
                    <a:cubicBezTo>
                      <a:pt x="922" y="291"/>
                      <a:pt x="917" y="295"/>
                      <a:pt x="915" y="299"/>
                    </a:cubicBezTo>
                    <a:cubicBezTo>
                      <a:pt x="912" y="306"/>
                      <a:pt x="917" y="313"/>
                      <a:pt x="922" y="316"/>
                    </a:cubicBezTo>
                    <a:lnTo>
                      <a:pt x="1015" y="344"/>
                    </a:lnTo>
                    <a:lnTo>
                      <a:pt x="1022" y="344"/>
                    </a:lnTo>
                    <a:cubicBezTo>
                      <a:pt x="1024" y="342"/>
                      <a:pt x="1029" y="339"/>
                      <a:pt x="1029" y="335"/>
                    </a:cubicBezTo>
                    <a:cubicBezTo>
                      <a:pt x="1031" y="330"/>
                      <a:pt x="1027" y="323"/>
                      <a:pt x="1022" y="320"/>
                    </a:cubicBezTo>
                    <a:lnTo>
                      <a:pt x="929" y="292"/>
                    </a:lnTo>
                    <a:cubicBezTo>
                      <a:pt x="928" y="291"/>
                      <a:pt x="927" y="291"/>
                      <a:pt x="926" y="291"/>
                    </a:cubicBezTo>
                    <a:close/>
                    <a:moveTo>
                      <a:pt x="1109" y="348"/>
                    </a:moveTo>
                    <a:cubicBezTo>
                      <a:pt x="1103" y="348"/>
                      <a:pt x="1098" y="353"/>
                      <a:pt x="1098" y="359"/>
                    </a:cubicBezTo>
                    <a:cubicBezTo>
                      <a:pt x="1096" y="363"/>
                      <a:pt x="1098" y="370"/>
                      <a:pt x="1105" y="373"/>
                    </a:cubicBezTo>
                    <a:lnTo>
                      <a:pt x="1196" y="401"/>
                    </a:lnTo>
                    <a:cubicBezTo>
                      <a:pt x="1197" y="403"/>
                      <a:pt x="1198" y="403"/>
                      <a:pt x="1199" y="403"/>
                    </a:cubicBezTo>
                    <a:cubicBezTo>
                      <a:pt x="1200" y="403"/>
                      <a:pt x="1202" y="403"/>
                      <a:pt x="1203" y="401"/>
                    </a:cubicBezTo>
                    <a:cubicBezTo>
                      <a:pt x="1208" y="401"/>
                      <a:pt x="1210" y="399"/>
                      <a:pt x="1212" y="394"/>
                    </a:cubicBezTo>
                    <a:cubicBezTo>
                      <a:pt x="1215" y="387"/>
                      <a:pt x="1210" y="380"/>
                      <a:pt x="1203" y="378"/>
                    </a:cubicBezTo>
                    <a:lnTo>
                      <a:pt x="1112" y="349"/>
                    </a:lnTo>
                    <a:cubicBezTo>
                      <a:pt x="1111" y="349"/>
                      <a:pt x="1110" y="348"/>
                      <a:pt x="1109" y="348"/>
                    </a:cubicBezTo>
                    <a:close/>
                    <a:moveTo>
                      <a:pt x="1290" y="408"/>
                    </a:moveTo>
                    <a:cubicBezTo>
                      <a:pt x="1285" y="408"/>
                      <a:pt x="1281" y="410"/>
                      <a:pt x="1279" y="416"/>
                    </a:cubicBezTo>
                    <a:cubicBezTo>
                      <a:pt x="1277" y="423"/>
                      <a:pt x="1281" y="430"/>
                      <a:pt x="1288" y="430"/>
                    </a:cubicBezTo>
                    <a:lnTo>
                      <a:pt x="1379" y="461"/>
                    </a:lnTo>
                    <a:lnTo>
                      <a:pt x="1386" y="461"/>
                    </a:lnTo>
                    <a:cubicBezTo>
                      <a:pt x="1389" y="459"/>
                      <a:pt x="1393" y="456"/>
                      <a:pt x="1393" y="451"/>
                    </a:cubicBezTo>
                    <a:cubicBezTo>
                      <a:pt x="1396" y="447"/>
                      <a:pt x="1393" y="439"/>
                      <a:pt x="1386" y="437"/>
                    </a:cubicBezTo>
                    <a:lnTo>
                      <a:pt x="1296" y="409"/>
                    </a:lnTo>
                    <a:cubicBezTo>
                      <a:pt x="1294" y="408"/>
                      <a:pt x="1292" y="408"/>
                      <a:pt x="1290" y="408"/>
                    </a:cubicBezTo>
                    <a:close/>
                    <a:moveTo>
                      <a:pt x="1474" y="465"/>
                    </a:moveTo>
                    <a:cubicBezTo>
                      <a:pt x="1469" y="465"/>
                      <a:pt x="1464" y="469"/>
                      <a:pt x="1462" y="473"/>
                    </a:cubicBezTo>
                    <a:cubicBezTo>
                      <a:pt x="1460" y="480"/>
                      <a:pt x="1462" y="487"/>
                      <a:pt x="1469" y="489"/>
                    </a:cubicBezTo>
                    <a:lnTo>
                      <a:pt x="1560" y="518"/>
                    </a:lnTo>
                    <a:lnTo>
                      <a:pt x="1567" y="518"/>
                    </a:lnTo>
                    <a:cubicBezTo>
                      <a:pt x="1572" y="516"/>
                      <a:pt x="1574" y="513"/>
                      <a:pt x="1577" y="511"/>
                    </a:cubicBezTo>
                    <a:cubicBezTo>
                      <a:pt x="1579" y="504"/>
                      <a:pt x="1574" y="497"/>
                      <a:pt x="1567" y="494"/>
                    </a:cubicBezTo>
                    <a:lnTo>
                      <a:pt x="1477" y="466"/>
                    </a:lnTo>
                    <a:cubicBezTo>
                      <a:pt x="1476" y="465"/>
                      <a:pt x="1475" y="465"/>
                      <a:pt x="1474"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2819310" y="3108308"/>
                <a:ext cx="25089" cy="13715"/>
              </a:xfrm>
              <a:custGeom>
                <a:avLst/>
                <a:gdLst/>
                <a:ahLst/>
                <a:cxnLst/>
                <a:rect l="l" t="t" r="r" b="b"/>
                <a:pathLst>
                  <a:path w="75" h="41" extrusionOk="0">
                    <a:moveTo>
                      <a:pt x="20" y="1"/>
                    </a:moveTo>
                    <a:cubicBezTo>
                      <a:pt x="13" y="1"/>
                      <a:pt x="6" y="3"/>
                      <a:pt x="3" y="10"/>
                    </a:cubicBezTo>
                    <a:cubicBezTo>
                      <a:pt x="1" y="15"/>
                      <a:pt x="6" y="22"/>
                      <a:pt x="13" y="25"/>
                    </a:cubicBezTo>
                    <a:lnTo>
                      <a:pt x="58" y="39"/>
                    </a:lnTo>
                    <a:cubicBezTo>
                      <a:pt x="59" y="40"/>
                      <a:pt x="60" y="41"/>
                      <a:pt x="62" y="41"/>
                    </a:cubicBezTo>
                    <a:cubicBezTo>
                      <a:pt x="63" y="41"/>
                      <a:pt x="64" y="40"/>
                      <a:pt x="65" y="39"/>
                    </a:cubicBezTo>
                    <a:cubicBezTo>
                      <a:pt x="70" y="39"/>
                      <a:pt x="72" y="37"/>
                      <a:pt x="75" y="32"/>
                    </a:cubicBezTo>
                    <a:cubicBezTo>
                      <a:pt x="75" y="25"/>
                      <a:pt x="72" y="17"/>
                      <a:pt x="65" y="17"/>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2202786" y="2987880"/>
                <a:ext cx="25089" cy="13381"/>
              </a:xfrm>
              <a:custGeom>
                <a:avLst/>
                <a:gdLst/>
                <a:ahLst/>
                <a:cxnLst/>
                <a:rect l="l" t="t" r="r" b="b"/>
                <a:pathLst>
                  <a:path w="75" h="40" extrusionOk="0">
                    <a:moveTo>
                      <a:pt x="14" y="0"/>
                    </a:moveTo>
                    <a:cubicBezTo>
                      <a:pt x="9" y="0"/>
                      <a:pt x="5" y="3"/>
                      <a:pt x="3" y="8"/>
                    </a:cubicBezTo>
                    <a:cubicBezTo>
                      <a:pt x="1" y="16"/>
                      <a:pt x="6" y="23"/>
                      <a:pt x="10" y="25"/>
                    </a:cubicBezTo>
                    <a:lnTo>
                      <a:pt x="58" y="39"/>
                    </a:lnTo>
                    <a:lnTo>
                      <a:pt x="65" y="39"/>
                    </a:lnTo>
                    <a:cubicBezTo>
                      <a:pt x="68" y="37"/>
                      <a:pt x="72" y="35"/>
                      <a:pt x="72" y="30"/>
                    </a:cubicBezTo>
                    <a:cubicBezTo>
                      <a:pt x="75" y="25"/>
                      <a:pt x="72" y="18"/>
                      <a:pt x="65" y="16"/>
                    </a:cubicBezTo>
                    <a:lnTo>
                      <a:pt x="18" y="1"/>
                    </a:lnTo>
                    <a:cubicBezTo>
                      <a:pt x="16" y="1"/>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2248950" y="3002265"/>
                <a:ext cx="527877" cy="173283"/>
              </a:xfrm>
              <a:custGeom>
                <a:avLst/>
                <a:gdLst/>
                <a:ahLst/>
                <a:cxnLst/>
                <a:rect l="l" t="t" r="r" b="b"/>
                <a:pathLst>
                  <a:path w="1578" h="518" extrusionOk="0">
                    <a:moveTo>
                      <a:pt x="15" y="1"/>
                    </a:moveTo>
                    <a:cubicBezTo>
                      <a:pt x="10" y="1"/>
                      <a:pt x="5" y="5"/>
                      <a:pt x="3" y="11"/>
                    </a:cubicBezTo>
                    <a:cubicBezTo>
                      <a:pt x="1" y="15"/>
                      <a:pt x="3" y="23"/>
                      <a:pt x="10" y="25"/>
                    </a:cubicBezTo>
                    <a:lnTo>
                      <a:pt x="101" y="54"/>
                    </a:lnTo>
                    <a:lnTo>
                      <a:pt x="111" y="54"/>
                    </a:lnTo>
                    <a:cubicBezTo>
                      <a:pt x="113" y="54"/>
                      <a:pt x="115" y="49"/>
                      <a:pt x="118" y="46"/>
                    </a:cubicBezTo>
                    <a:cubicBezTo>
                      <a:pt x="120" y="39"/>
                      <a:pt x="115" y="32"/>
                      <a:pt x="108" y="30"/>
                    </a:cubicBezTo>
                    <a:lnTo>
                      <a:pt x="18" y="1"/>
                    </a:lnTo>
                    <a:cubicBezTo>
                      <a:pt x="17" y="1"/>
                      <a:pt x="16" y="1"/>
                      <a:pt x="15" y="1"/>
                    </a:cubicBezTo>
                    <a:close/>
                    <a:moveTo>
                      <a:pt x="196" y="60"/>
                    </a:moveTo>
                    <a:cubicBezTo>
                      <a:pt x="191" y="60"/>
                      <a:pt x="186" y="62"/>
                      <a:pt x="184" y="68"/>
                    </a:cubicBezTo>
                    <a:cubicBezTo>
                      <a:pt x="184" y="75"/>
                      <a:pt x="187" y="80"/>
                      <a:pt x="194" y="82"/>
                    </a:cubicBezTo>
                    <a:lnTo>
                      <a:pt x="284" y="113"/>
                    </a:lnTo>
                    <a:lnTo>
                      <a:pt x="291" y="113"/>
                    </a:lnTo>
                    <a:cubicBezTo>
                      <a:pt x="296" y="111"/>
                      <a:pt x="299" y="108"/>
                      <a:pt x="299" y="104"/>
                    </a:cubicBezTo>
                    <a:cubicBezTo>
                      <a:pt x="301" y="99"/>
                      <a:pt x="299" y="92"/>
                      <a:pt x="291" y="89"/>
                    </a:cubicBezTo>
                    <a:lnTo>
                      <a:pt x="201" y="61"/>
                    </a:lnTo>
                    <a:cubicBezTo>
                      <a:pt x="199" y="60"/>
                      <a:pt x="197" y="60"/>
                      <a:pt x="196" y="60"/>
                    </a:cubicBezTo>
                    <a:close/>
                    <a:moveTo>
                      <a:pt x="379" y="117"/>
                    </a:moveTo>
                    <a:cubicBezTo>
                      <a:pt x="375" y="117"/>
                      <a:pt x="370" y="121"/>
                      <a:pt x="368" y="125"/>
                    </a:cubicBezTo>
                    <a:cubicBezTo>
                      <a:pt x="365" y="132"/>
                      <a:pt x="370" y="139"/>
                      <a:pt x="375" y="142"/>
                    </a:cubicBezTo>
                    <a:lnTo>
                      <a:pt x="468" y="170"/>
                    </a:lnTo>
                    <a:lnTo>
                      <a:pt x="475" y="170"/>
                    </a:lnTo>
                    <a:cubicBezTo>
                      <a:pt x="477" y="168"/>
                      <a:pt x="480" y="165"/>
                      <a:pt x="482" y="163"/>
                    </a:cubicBezTo>
                    <a:cubicBezTo>
                      <a:pt x="484" y="156"/>
                      <a:pt x="480" y="149"/>
                      <a:pt x="475" y="146"/>
                    </a:cubicBezTo>
                    <a:lnTo>
                      <a:pt x="382" y="118"/>
                    </a:lnTo>
                    <a:cubicBezTo>
                      <a:pt x="381" y="117"/>
                      <a:pt x="380" y="117"/>
                      <a:pt x="379" y="117"/>
                    </a:cubicBezTo>
                    <a:close/>
                    <a:moveTo>
                      <a:pt x="562" y="174"/>
                    </a:moveTo>
                    <a:cubicBezTo>
                      <a:pt x="556" y="174"/>
                      <a:pt x="551" y="179"/>
                      <a:pt x="549" y="184"/>
                    </a:cubicBezTo>
                    <a:cubicBezTo>
                      <a:pt x="549" y="189"/>
                      <a:pt x="551" y="196"/>
                      <a:pt x="558" y="199"/>
                    </a:cubicBezTo>
                    <a:lnTo>
                      <a:pt x="649" y="227"/>
                    </a:lnTo>
                    <a:cubicBezTo>
                      <a:pt x="650" y="229"/>
                      <a:pt x="651" y="229"/>
                      <a:pt x="652" y="229"/>
                    </a:cubicBezTo>
                    <a:cubicBezTo>
                      <a:pt x="653" y="229"/>
                      <a:pt x="655" y="229"/>
                      <a:pt x="656" y="227"/>
                    </a:cubicBezTo>
                    <a:cubicBezTo>
                      <a:pt x="661" y="227"/>
                      <a:pt x="663" y="225"/>
                      <a:pt x="665" y="220"/>
                    </a:cubicBezTo>
                    <a:cubicBezTo>
                      <a:pt x="665" y="213"/>
                      <a:pt x="663" y="206"/>
                      <a:pt x="656" y="206"/>
                    </a:cubicBezTo>
                    <a:lnTo>
                      <a:pt x="565" y="175"/>
                    </a:lnTo>
                    <a:cubicBezTo>
                      <a:pt x="564" y="175"/>
                      <a:pt x="563" y="174"/>
                      <a:pt x="562" y="174"/>
                    </a:cubicBezTo>
                    <a:close/>
                    <a:moveTo>
                      <a:pt x="742" y="234"/>
                    </a:moveTo>
                    <a:cubicBezTo>
                      <a:pt x="738" y="234"/>
                      <a:pt x="734" y="236"/>
                      <a:pt x="732" y="242"/>
                    </a:cubicBezTo>
                    <a:cubicBezTo>
                      <a:pt x="730" y="249"/>
                      <a:pt x="734" y="256"/>
                      <a:pt x="739" y="256"/>
                    </a:cubicBezTo>
                    <a:lnTo>
                      <a:pt x="832" y="287"/>
                    </a:lnTo>
                    <a:lnTo>
                      <a:pt x="839" y="287"/>
                    </a:lnTo>
                    <a:cubicBezTo>
                      <a:pt x="842" y="284"/>
                      <a:pt x="846" y="282"/>
                      <a:pt x="846" y="277"/>
                    </a:cubicBezTo>
                    <a:cubicBezTo>
                      <a:pt x="849" y="273"/>
                      <a:pt x="844" y="265"/>
                      <a:pt x="839" y="263"/>
                    </a:cubicBezTo>
                    <a:lnTo>
                      <a:pt x="746" y="234"/>
                    </a:lnTo>
                    <a:cubicBezTo>
                      <a:pt x="745" y="234"/>
                      <a:pt x="744" y="234"/>
                      <a:pt x="742" y="234"/>
                    </a:cubicBezTo>
                    <a:close/>
                    <a:moveTo>
                      <a:pt x="926" y="291"/>
                    </a:moveTo>
                    <a:cubicBezTo>
                      <a:pt x="920" y="291"/>
                      <a:pt x="915" y="295"/>
                      <a:pt x="915" y="299"/>
                    </a:cubicBezTo>
                    <a:cubicBezTo>
                      <a:pt x="913" y="306"/>
                      <a:pt x="915" y="313"/>
                      <a:pt x="922" y="315"/>
                    </a:cubicBezTo>
                    <a:lnTo>
                      <a:pt x="1013" y="344"/>
                    </a:lnTo>
                    <a:lnTo>
                      <a:pt x="1020" y="344"/>
                    </a:lnTo>
                    <a:cubicBezTo>
                      <a:pt x="1025" y="344"/>
                      <a:pt x="1027" y="339"/>
                      <a:pt x="1030" y="337"/>
                    </a:cubicBezTo>
                    <a:cubicBezTo>
                      <a:pt x="1032" y="330"/>
                      <a:pt x="1027" y="323"/>
                      <a:pt x="1020" y="320"/>
                    </a:cubicBezTo>
                    <a:lnTo>
                      <a:pt x="930" y="292"/>
                    </a:lnTo>
                    <a:cubicBezTo>
                      <a:pt x="928" y="291"/>
                      <a:pt x="927" y="291"/>
                      <a:pt x="926" y="291"/>
                    </a:cubicBezTo>
                    <a:close/>
                    <a:moveTo>
                      <a:pt x="1113" y="349"/>
                    </a:moveTo>
                    <a:cubicBezTo>
                      <a:pt x="1106" y="349"/>
                      <a:pt x="1099" y="351"/>
                      <a:pt x="1096" y="358"/>
                    </a:cubicBezTo>
                    <a:cubicBezTo>
                      <a:pt x="1094" y="363"/>
                      <a:pt x="1099" y="370"/>
                      <a:pt x="1106" y="373"/>
                    </a:cubicBezTo>
                    <a:lnTo>
                      <a:pt x="1196" y="401"/>
                    </a:lnTo>
                    <a:cubicBezTo>
                      <a:pt x="1198" y="402"/>
                      <a:pt x="1199" y="403"/>
                      <a:pt x="1200" y="403"/>
                    </a:cubicBezTo>
                    <a:cubicBezTo>
                      <a:pt x="1201" y="403"/>
                      <a:pt x="1202" y="402"/>
                      <a:pt x="1203" y="401"/>
                    </a:cubicBezTo>
                    <a:cubicBezTo>
                      <a:pt x="1206" y="401"/>
                      <a:pt x="1211" y="399"/>
                      <a:pt x="1211" y="394"/>
                    </a:cubicBezTo>
                    <a:cubicBezTo>
                      <a:pt x="1213" y="387"/>
                      <a:pt x="1211" y="382"/>
                      <a:pt x="1203" y="380"/>
                    </a:cubicBezTo>
                    <a:lnTo>
                      <a:pt x="1113" y="349"/>
                    </a:lnTo>
                    <a:close/>
                    <a:moveTo>
                      <a:pt x="1290" y="407"/>
                    </a:moveTo>
                    <a:cubicBezTo>
                      <a:pt x="1286" y="407"/>
                      <a:pt x="1281" y="410"/>
                      <a:pt x="1280" y="415"/>
                    </a:cubicBezTo>
                    <a:cubicBezTo>
                      <a:pt x="1277" y="423"/>
                      <a:pt x="1280" y="430"/>
                      <a:pt x="1287" y="432"/>
                    </a:cubicBezTo>
                    <a:lnTo>
                      <a:pt x="1377" y="461"/>
                    </a:lnTo>
                    <a:lnTo>
                      <a:pt x="1384" y="461"/>
                    </a:lnTo>
                    <a:cubicBezTo>
                      <a:pt x="1389" y="458"/>
                      <a:pt x="1392" y="456"/>
                      <a:pt x="1394" y="451"/>
                    </a:cubicBezTo>
                    <a:cubicBezTo>
                      <a:pt x="1396" y="446"/>
                      <a:pt x="1392" y="439"/>
                      <a:pt x="1384" y="437"/>
                    </a:cubicBezTo>
                    <a:lnTo>
                      <a:pt x="1294" y="408"/>
                    </a:lnTo>
                    <a:cubicBezTo>
                      <a:pt x="1293" y="408"/>
                      <a:pt x="1291" y="407"/>
                      <a:pt x="1290" y="407"/>
                    </a:cubicBezTo>
                    <a:close/>
                    <a:moveTo>
                      <a:pt x="1474" y="465"/>
                    </a:moveTo>
                    <a:cubicBezTo>
                      <a:pt x="1468" y="465"/>
                      <a:pt x="1463" y="469"/>
                      <a:pt x="1461" y="475"/>
                    </a:cubicBezTo>
                    <a:cubicBezTo>
                      <a:pt x="1458" y="480"/>
                      <a:pt x="1463" y="487"/>
                      <a:pt x="1470" y="489"/>
                    </a:cubicBezTo>
                    <a:lnTo>
                      <a:pt x="1561" y="518"/>
                    </a:lnTo>
                    <a:lnTo>
                      <a:pt x="1568" y="518"/>
                    </a:lnTo>
                    <a:cubicBezTo>
                      <a:pt x="1573" y="518"/>
                      <a:pt x="1575" y="513"/>
                      <a:pt x="1575" y="511"/>
                    </a:cubicBezTo>
                    <a:cubicBezTo>
                      <a:pt x="1577" y="504"/>
                      <a:pt x="1575" y="496"/>
                      <a:pt x="1568" y="494"/>
                    </a:cubicBezTo>
                    <a:lnTo>
                      <a:pt x="1477" y="465"/>
                    </a:lnTo>
                    <a:cubicBezTo>
                      <a:pt x="1476" y="465"/>
                      <a:pt x="1475" y="465"/>
                      <a:pt x="1474" y="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2797901" y="3177554"/>
                <a:ext cx="25089" cy="13381"/>
              </a:xfrm>
              <a:custGeom>
                <a:avLst/>
                <a:gdLst/>
                <a:ahLst/>
                <a:cxnLst/>
                <a:rect l="l" t="t" r="r" b="b"/>
                <a:pathLst>
                  <a:path w="75" h="40" extrusionOk="0">
                    <a:moveTo>
                      <a:pt x="13" y="0"/>
                    </a:moveTo>
                    <a:cubicBezTo>
                      <a:pt x="9" y="0"/>
                      <a:pt x="5" y="3"/>
                      <a:pt x="3" y="8"/>
                    </a:cubicBezTo>
                    <a:cubicBezTo>
                      <a:pt x="1" y="15"/>
                      <a:pt x="5" y="20"/>
                      <a:pt x="10" y="22"/>
                    </a:cubicBezTo>
                    <a:lnTo>
                      <a:pt x="58" y="39"/>
                    </a:lnTo>
                    <a:lnTo>
                      <a:pt x="65" y="39"/>
                    </a:lnTo>
                    <a:cubicBezTo>
                      <a:pt x="67" y="37"/>
                      <a:pt x="72" y="34"/>
                      <a:pt x="72" y="30"/>
                    </a:cubicBezTo>
                    <a:cubicBezTo>
                      <a:pt x="74" y="22"/>
                      <a:pt x="72" y="18"/>
                      <a:pt x="65" y="15"/>
                    </a:cubicBezTo>
                    <a:lnTo>
                      <a:pt x="17" y="1"/>
                    </a:lnTo>
                    <a:cubicBezTo>
                      <a:pt x="16" y="0"/>
                      <a:pt x="15" y="0"/>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2561728" y="3147447"/>
                <a:ext cx="255575" cy="283341"/>
              </a:xfrm>
              <a:custGeom>
                <a:avLst/>
                <a:gdLst/>
                <a:ahLst/>
                <a:cxnLst/>
                <a:rect l="l" t="t" r="r" b="b"/>
                <a:pathLst>
                  <a:path w="764" h="847" extrusionOk="0">
                    <a:moveTo>
                      <a:pt x="223" y="0"/>
                    </a:moveTo>
                    <a:lnTo>
                      <a:pt x="18" y="620"/>
                    </a:lnTo>
                    <a:cubicBezTo>
                      <a:pt x="0" y="678"/>
                      <a:pt x="44" y="737"/>
                      <a:pt x="104" y="737"/>
                    </a:cubicBezTo>
                    <a:cubicBezTo>
                      <a:pt x="107" y="737"/>
                      <a:pt x="110" y="737"/>
                      <a:pt x="114" y="736"/>
                    </a:cubicBezTo>
                    <a:lnTo>
                      <a:pt x="235" y="724"/>
                    </a:lnTo>
                    <a:cubicBezTo>
                      <a:pt x="240" y="724"/>
                      <a:pt x="244" y="723"/>
                      <a:pt x="249" y="723"/>
                    </a:cubicBezTo>
                    <a:cubicBezTo>
                      <a:pt x="270" y="723"/>
                      <a:pt x="291" y="732"/>
                      <a:pt x="307" y="746"/>
                    </a:cubicBezTo>
                    <a:lnTo>
                      <a:pt x="392" y="824"/>
                    </a:lnTo>
                    <a:cubicBezTo>
                      <a:pt x="409" y="840"/>
                      <a:pt x="430" y="847"/>
                      <a:pt x="451" y="847"/>
                    </a:cubicBezTo>
                    <a:cubicBezTo>
                      <a:pt x="488" y="847"/>
                      <a:pt x="525" y="824"/>
                      <a:pt x="538" y="784"/>
                    </a:cubicBezTo>
                    <a:lnTo>
                      <a:pt x="764" y="74"/>
                    </a:lnTo>
                    <a:lnTo>
                      <a:pt x="2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6"/>
              <p:cNvSpPr/>
              <p:nvPr/>
            </p:nvSpPr>
            <p:spPr>
              <a:xfrm>
                <a:off x="2577451" y="3059468"/>
                <a:ext cx="279661" cy="277654"/>
              </a:xfrm>
              <a:custGeom>
                <a:avLst/>
                <a:gdLst/>
                <a:ahLst/>
                <a:cxnLst/>
                <a:rect l="l" t="t" r="r" b="b"/>
                <a:pathLst>
                  <a:path w="836" h="830" extrusionOk="0">
                    <a:moveTo>
                      <a:pt x="415" y="0"/>
                    </a:moveTo>
                    <a:cubicBezTo>
                      <a:pt x="402" y="0"/>
                      <a:pt x="389" y="4"/>
                      <a:pt x="379" y="11"/>
                    </a:cubicBezTo>
                    <a:cubicBezTo>
                      <a:pt x="366" y="18"/>
                      <a:pt x="352" y="21"/>
                      <a:pt x="338" y="21"/>
                    </a:cubicBezTo>
                    <a:cubicBezTo>
                      <a:pt x="334" y="21"/>
                      <a:pt x="330" y="21"/>
                      <a:pt x="326" y="21"/>
                    </a:cubicBezTo>
                    <a:cubicBezTo>
                      <a:pt x="320" y="19"/>
                      <a:pt x="314" y="18"/>
                      <a:pt x="309" y="18"/>
                    </a:cubicBezTo>
                    <a:cubicBezTo>
                      <a:pt x="289" y="18"/>
                      <a:pt x="270" y="27"/>
                      <a:pt x="255" y="42"/>
                    </a:cubicBezTo>
                    <a:cubicBezTo>
                      <a:pt x="243" y="56"/>
                      <a:pt x="226" y="66"/>
                      <a:pt x="207" y="68"/>
                    </a:cubicBezTo>
                    <a:cubicBezTo>
                      <a:pt x="181" y="71"/>
                      <a:pt x="160" y="87"/>
                      <a:pt x="148" y="111"/>
                    </a:cubicBezTo>
                    <a:cubicBezTo>
                      <a:pt x="141" y="128"/>
                      <a:pt x="129" y="142"/>
                      <a:pt x="112" y="149"/>
                    </a:cubicBezTo>
                    <a:cubicBezTo>
                      <a:pt x="86" y="159"/>
                      <a:pt x="69" y="183"/>
                      <a:pt x="69" y="209"/>
                    </a:cubicBezTo>
                    <a:cubicBezTo>
                      <a:pt x="67" y="228"/>
                      <a:pt x="57" y="244"/>
                      <a:pt x="43" y="256"/>
                    </a:cubicBezTo>
                    <a:cubicBezTo>
                      <a:pt x="24" y="275"/>
                      <a:pt x="14" y="302"/>
                      <a:pt x="21" y="328"/>
                    </a:cubicBezTo>
                    <a:cubicBezTo>
                      <a:pt x="26" y="347"/>
                      <a:pt x="24" y="366"/>
                      <a:pt x="14" y="380"/>
                    </a:cubicBezTo>
                    <a:cubicBezTo>
                      <a:pt x="0" y="404"/>
                      <a:pt x="0" y="433"/>
                      <a:pt x="14" y="454"/>
                    </a:cubicBezTo>
                    <a:cubicBezTo>
                      <a:pt x="24" y="471"/>
                      <a:pt x="26" y="490"/>
                      <a:pt x="24" y="506"/>
                    </a:cubicBezTo>
                    <a:lnTo>
                      <a:pt x="21" y="506"/>
                    </a:lnTo>
                    <a:cubicBezTo>
                      <a:pt x="17" y="533"/>
                      <a:pt x="26" y="561"/>
                      <a:pt x="45" y="578"/>
                    </a:cubicBezTo>
                    <a:cubicBezTo>
                      <a:pt x="60" y="590"/>
                      <a:pt x="69" y="606"/>
                      <a:pt x="71" y="625"/>
                    </a:cubicBezTo>
                    <a:cubicBezTo>
                      <a:pt x="74" y="652"/>
                      <a:pt x="91" y="673"/>
                      <a:pt x="114" y="685"/>
                    </a:cubicBezTo>
                    <a:cubicBezTo>
                      <a:pt x="131" y="692"/>
                      <a:pt x="145" y="704"/>
                      <a:pt x="152" y="723"/>
                    </a:cubicBezTo>
                    <a:cubicBezTo>
                      <a:pt x="162" y="747"/>
                      <a:pt x="186" y="764"/>
                      <a:pt x="212" y="766"/>
                    </a:cubicBezTo>
                    <a:cubicBezTo>
                      <a:pt x="231" y="766"/>
                      <a:pt x="248" y="775"/>
                      <a:pt x="260" y="790"/>
                    </a:cubicBezTo>
                    <a:cubicBezTo>
                      <a:pt x="274" y="805"/>
                      <a:pt x="293" y="814"/>
                      <a:pt x="313" y="814"/>
                    </a:cubicBezTo>
                    <a:cubicBezTo>
                      <a:pt x="319" y="814"/>
                      <a:pt x="325" y="813"/>
                      <a:pt x="331" y="811"/>
                    </a:cubicBezTo>
                    <a:cubicBezTo>
                      <a:pt x="337" y="810"/>
                      <a:pt x="342" y="809"/>
                      <a:pt x="348" y="809"/>
                    </a:cubicBezTo>
                    <a:cubicBezTo>
                      <a:pt x="360" y="809"/>
                      <a:pt x="372" y="812"/>
                      <a:pt x="383" y="818"/>
                    </a:cubicBezTo>
                    <a:cubicBezTo>
                      <a:pt x="395" y="825"/>
                      <a:pt x="408" y="829"/>
                      <a:pt x="421" y="829"/>
                    </a:cubicBezTo>
                    <a:cubicBezTo>
                      <a:pt x="434" y="829"/>
                      <a:pt x="447" y="825"/>
                      <a:pt x="457" y="818"/>
                    </a:cubicBezTo>
                    <a:cubicBezTo>
                      <a:pt x="468" y="812"/>
                      <a:pt x="481" y="809"/>
                      <a:pt x="492" y="809"/>
                    </a:cubicBezTo>
                    <a:cubicBezTo>
                      <a:pt x="498" y="809"/>
                      <a:pt x="504" y="810"/>
                      <a:pt x="510" y="811"/>
                    </a:cubicBezTo>
                    <a:cubicBezTo>
                      <a:pt x="514" y="812"/>
                      <a:pt x="519" y="812"/>
                      <a:pt x="523" y="812"/>
                    </a:cubicBezTo>
                    <a:cubicBezTo>
                      <a:pt x="545" y="812"/>
                      <a:pt x="565" y="803"/>
                      <a:pt x="581" y="787"/>
                    </a:cubicBezTo>
                    <a:cubicBezTo>
                      <a:pt x="593" y="773"/>
                      <a:pt x="610" y="764"/>
                      <a:pt x="629" y="764"/>
                    </a:cubicBezTo>
                    <a:cubicBezTo>
                      <a:pt x="655" y="761"/>
                      <a:pt x="676" y="745"/>
                      <a:pt x="688" y="718"/>
                    </a:cubicBezTo>
                    <a:cubicBezTo>
                      <a:pt x="693" y="702"/>
                      <a:pt x="707" y="687"/>
                      <a:pt x="724" y="680"/>
                    </a:cubicBezTo>
                    <a:cubicBezTo>
                      <a:pt x="750" y="671"/>
                      <a:pt x="767" y="647"/>
                      <a:pt x="767" y="621"/>
                    </a:cubicBezTo>
                    <a:cubicBezTo>
                      <a:pt x="769" y="602"/>
                      <a:pt x="779" y="585"/>
                      <a:pt x="793" y="573"/>
                    </a:cubicBezTo>
                    <a:cubicBezTo>
                      <a:pt x="812" y="556"/>
                      <a:pt x="822" y="528"/>
                      <a:pt x="814" y="502"/>
                    </a:cubicBezTo>
                    <a:cubicBezTo>
                      <a:pt x="810" y="485"/>
                      <a:pt x="812" y="466"/>
                      <a:pt x="822" y="449"/>
                    </a:cubicBezTo>
                    <a:cubicBezTo>
                      <a:pt x="836" y="428"/>
                      <a:pt x="836" y="399"/>
                      <a:pt x="822" y="375"/>
                    </a:cubicBezTo>
                    <a:cubicBezTo>
                      <a:pt x="812" y="361"/>
                      <a:pt x="810" y="342"/>
                      <a:pt x="812" y="323"/>
                    </a:cubicBezTo>
                    <a:cubicBezTo>
                      <a:pt x="819" y="297"/>
                      <a:pt x="810" y="271"/>
                      <a:pt x="791" y="254"/>
                    </a:cubicBezTo>
                    <a:cubicBezTo>
                      <a:pt x="776" y="242"/>
                      <a:pt x="767" y="223"/>
                      <a:pt x="764" y="206"/>
                    </a:cubicBezTo>
                    <a:lnTo>
                      <a:pt x="764" y="204"/>
                    </a:lnTo>
                    <a:cubicBezTo>
                      <a:pt x="762" y="178"/>
                      <a:pt x="745" y="156"/>
                      <a:pt x="722" y="147"/>
                    </a:cubicBezTo>
                    <a:cubicBezTo>
                      <a:pt x="705" y="140"/>
                      <a:pt x="691" y="125"/>
                      <a:pt x="683" y="109"/>
                    </a:cubicBezTo>
                    <a:cubicBezTo>
                      <a:pt x="674" y="83"/>
                      <a:pt x="650" y="68"/>
                      <a:pt x="624" y="66"/>
                    </a:cubicBezTo>
                    <a:cubicBezTo>
                      <a:pt x="605" y="63"/>
                      <a:pt x="588" y="56"/>
                      <a:pt x="576" y="42"/>
                    </a:cubicBezTo>
                    <a:cubicBezTo>
                      <a:pt x="561" y="25"/>
                      <a:pt x="541" y="17"/>
                      <a:pt x="520" y="17"/>
                    </a:cubicBezTo>
                    <a:cubicBezTo>
                      <a:pt x="515" y="17"/>
                      <a:pt x="510" y="17"/>
                      <a:pt x="505" y="18"/>
                    </a:cubicBezTo>
                    <a:cubicBezTo>
                      <a:pt x="499" y="20"/>
                      <a:pt x="493" y="21"/>
                      <a:pt x="488" y="21"/>
                    </a:cubicBezTo>
                    <a:cubicBezTo>
                      <a:pt x="476" y="21"/>
                      <a:pt x="464" y="17"/>
                      <a:pt x="452" y="11"/>
                    </a:cubicBezTo>
                    <a:cubicBezTo>
                      <a:pt x="441" y="4"/>
                      <a:pt x="427"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6"/>
              <p:cNvSpPr/>
              <p:nvPr/>
            </p:nvSpPr>
            <p:spPr>
              <a:xfrm>
                <a:off x="2626626" y="3110315"/>
                <a:ext cx="181311" cy="172614"/>
              </a:xfrm>
              <a:custGeom>
                <a:avLst/>
                <a:gdLst/>
                <a:ahLst/>
                <a:cxnLst/>
                <a:rect l="l" t="t" r="r" b="b"/>
                <a:pathLst>
                  <a:path w="542" h="516" extrusionOk="0">
                    <a:moveTo>
                      <a:pt x="269" y="0"/>
                    </a:moveTo>
                    <a:cubicBezTo>
                      <a:pt x="145" y="0"/>
                      <a:pt x="31" y="91"/>
                      <a:pt x="13" y="231"/>
                    </a:cubicBezTo>
                    <a:cubicBezTo>
                      <a:pt x="1" y="338"/>
                      <a:pt x="60" y="445"/>
                      <a:pt x="158" y="490"/>
                    </a:cubicBezTo>
                    <a:cubicBezTo>
                      <a:pt x="195" y="508"/>
                      <a:pt x="233" y="516"/>
                      <a:pt x="271" y="516"/>
                    </a:cubicBezTo>
                    <a:cubicBezTo>
                      <a:pt x="395" y="516"/>
                      <a:pt x="510" y="425"/>
                      <a:pt x="527" y="288"/>
                    </a:cubicBezTo>
                    <a:cubicBezTo>
                      <a:pt x="541" y="178"/>
                      <a:pt x="482" y="71"/>
                      <a:pt x="382" y="26"/>
                    </a:cubicBezTo>
                    <a:cubicBezTo>
                      <a:pt x="345" y="8"/>
                      <a:pt x="307" y="0"/>
                      <a:pt x="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6" name="Google Shape;4396;p46"/>
            <p:cNvGrpSpPr/>
            <p:nvPr/>
          </p:nvGrpSpPr>
          <p:grpSpPr>
            <a:xfrm rot="-280349">
              <a:off x="7075172" y="493707"/>
              <a:ext cx="1304542" cy="1196723"/>
              <a:chOff x="2054593" y="2498809"/>
              <a:chExt cx="1015945" cy="931979"/>
            </a:xfrm>
          </p:grpSpPr>
          <p:sp>
            <p:nvSpPr>
              <p:cNvPr id="4397" name="Google Shape;4397;p46"/>
              <p:cNvSpPr/>
              <p:nvPr/>
            </p:nvSpPr>
            <p:spPr>
              <a:xfrm>
                <a:off x="2054593" y="2498809"/>
                <a:ext cx="1015945" cy="836306"/>
              </a:xfrm>
              <a:custGeom>
                <a:avLst/>
                <a:gdLst/>
                <a:ahLst/>
                <a:cxnLst/>
                <a:rect l="l" t="t" r="r" b="b"/>
                <a:pathLst>
                  <a:path w="3037" h="2500" extrusionOk="0">
                    <a:moveTo>
                      <a:pt x="659" y="0"/>
                    </a:moveTo>
                    <a:cubicBezTo>
                      <a:pt x="585" y="0"/>
                      <a:pt x="517" y="47"/>
                      <a:pt x="494" y="120"/>
                    </a:cubicBezTo>
                    <a:lnTo>
                      <a:pt x="30" y="1580"/>
                    </a:lnTo>
                    <a:cubicBezTo>
                      <a:pt x="1" y="1670"/>
                      <a:pt x="51" y="1768"/>
                      <a:pt x="141" y="1797"/>
                    </a:cubicBezTo>
                    <a:lnTo>
                      <a:pt x="2327" y="2492"/>
                    </a:lnTo>
                    <a:cubicBezTo>
                      <a:pt x="2345" y="2497"/>
                      <a:pt x="2362" y="2500"/>
                      <a:pt x="2379" y="2500"/>
                    </a:cubicBezTo>
                    <a:cubicBezTo>
                      <a:pt x="2452" y="2500"/>
                      <a:pt x="2519" y="2453"/>
                      <a:pt x="2542" y="2380"/>
                    </a:cubicBezTo>
                    <a:lnTo>
                      <a:pt x="3008" y="920"/>
                    </a:lnTo>
                    <a:cubicBezTo>
                      <a:pt x="3037" y="830"/>
                      <a:pt x="2987" y="732"/>
                      <a:pt x="2897" y="704"/>
                    </a:cubicBezTo>
                    <a:lnTo>
                      <a:pt x="711" y="8"/>
                    </a:lnTo>
                    <a:cubicBezTo>
                      <a:pt x="693" y="3"/>
                      <a:pt x="676"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2112131" y="2552667"/>
                <a:ext cx="902876" cy="733942"/>
              </a:xfrm>
              <a:custGeom>
                <a:avLst/>
                <a:gdLst/>
                <a:ahLst/>
                <a:cxnLst/>
                <a:rect l="l" t="t" r="r" b="b"/>
                <a:pathLst>
                  <a:path w="2699" h="2194" extrusionOk="0">
                    <a:moveTo>
                      <a:pt x="680" y="49"/>
                    </a:moveTo>
                    <a:cubicBezTo>
                      <a:pt x="681" y="49"/>
                      <a:pt x="683" y="49"/>
                      <a:pt x="684" y="50"/>
                    </a:cubicBezTo>
                    <a:lnTo>
                      <a:pt x="2510" y="631"/>
                    </a:lnTo>
                    <a:cubicBezTo>
                      <a:pt x="2515" y="631"/>
                      <a:pt x="2520" y="638"/>
                      <a:pt x="2517" y="643"/>
                    </a:cubicBezTo>
                    <a:cubicBezTo>
                      <a:pt x="2510" y="709"/>
                      <a:pt x="2529" y="774"/>
                      <a:pt x="2574" y="821"/>
                    </a:cubicBezTo>
                    <a:cubicBezTo>
                      <a:pt x="2591" y="843"/>
                      <a:pt x="2613" y="857"/>
                      <a:pt x="2636" y="869"/>
                    </a:cubicBezTo>
                    <a:cubicBezTo>
                      <a:pt x="2644" y="874"/>
                      <a:pt x="2646" y="878"/>
                      <a:pt x="2644" y="886"/>
                    </a:cubicBezTo>
                    <a:lnTo>
                      <a:pt x="2294" y="1986"/>
                    </a:lnTo>
                    <a:cubicBezTo>
                      <a:pt x="2291" y="1990"/>
                      <a:pt x="2286" y="1995"/>
                      <a:pt x="2282" y="1995"/>
                    </a:cubicBezTo>
                    <a:cubicBezTo>
                      <a:pt x="2269" y="1993"/>
                      <a:pt x="2256" y="1992"/>
                      <a:pt x="2244" y="1992"/>
                    </a:cubicBezTo>
                    <a:cubicBezTo>
                      <a:pt x="2189" y="1992"/>
                      <a:pt x="2137" y="2013"/>
                      <a:pt x="2098" y="2050"/>
                    </a:cubicBezTo>
                    <a:cubicBezTo>
                      <a:pt x="2072" y="2074"/>
                      <a:pt x="2051" y="2102"/>
                      <a:pt x="2039" y="2136"/>
                    </a:cubicBezTo>
                    <a:cubicBezTo>
                      <a:pt x="2037" y="2142"/>
                      <a:pt x="2032" y="2146"/>
                      <a:pt x="2027" y="2146"/>
                    </a:cubicBezTo>
                    <a:cubicBezTo>
                      <a:pt x="2026" y="2146"/>
                      <a:pt x="2025" y="2146"/>
                      <a:pt x="2024" y="2145"/>
                    </a:cubicBezTo>
                    <a:lnTo>
                      <a:pt x="205" y="1567"/>
                    </a:lnTo>
                    <a:cubicBezTo>
                      <a:pt x="200" y="1564"/>
                      <a:pt x="196" y="1557"/>
                      <a:pt x="198" y="1552"/>
                    </a:cubicBezTo>
                    <a:cubicBezTo>
                      <a:pt x="217" y="1476"/>
                      <a:pt x="198" y="1400"/>
                      <a:pt x="146" y="1343"/>
                    </a:cubicBezTo>
                    <a:cubicBezTo>
                      <a:pt x="124" y="1317"/>
                      <a:pt x="96" y="1297"/>
                      <a:pt x="62" y="1286"/>
                    </a:cubicBezTo>
                    <a:cubicBezTo>
                      <a:pt x="58" y="1283"/>
                      <a:pt x="53" y="1276"/>
                      <a:pt x="55" y="1271"/>
                    </a:cubicBezTo>
                    <a:lnTo>
                      <a:pt x="405" y="174"/>
                    </a:lnTo>
                    <a:cubicBezTo>
                      <a:pt x="408" y="169"/>
                      <a:pt x="412" y="166"/>
                      <a:pt x="419" y="166"/>
                    </a:cubicBezTo>
                    <a:cubicBezTo>
                      <a:pt x="438" y="171"/>
                      <a:pt x="456" y="174"/>
                      <a:pt x="474" y="174"/>
                    </a:cubicBezTo>
                    <a:cubicBezTo>
                      <a:pt x="528" y="174"/>
                      <a:pt x="582" y="153"/>
                      <a:pt x="624" y="114"/>
                    </a:cubicBezTo>
                    <a:cubicBezTo>
                      <a:pt x="643" y="97"/>
                      <a:pt x="658" y="78"/>
                      <a:pt x="670" y="55"/>
                    </a:cubicBezTo>
                    <a:cubicBezTo>
                      <a:pt x="671" y="51"/>
                      <a:pt x="676" y="49"/>
                      <a:pt x="680" y="49"/>
                    </a:cubicBezTo>
                    <a:close/>
                    <a:moveTo>
                      <a:pt x="682" y="0"/>
                    </a:moveTo>
                    <a:cubicBezTo>
                      <a:pt x="659" y="0"/>
                      <a:pt x="638" y="12"/>
                      <a:pt x="627" y="33"/>
                    </a:cubicBezTo>
                    <a:cubicBezTo>
                      <a:pt x="617" y="50"/>
                      <a:pt x="605" y="66"/>
                      <a:pt x="591" y="78"/>
                    </a:cubicBezTo>
                    <a:cubicBezTo>
                      <a:pt x="559" y="109"/>
                      <a:pt x="518" y="124"/>
                      <a:pt x="475" y="124"/>
                    </a:cubicBezTo>
                    <a:cubicBezTo>
                      <a:pt x="460" y="124"/>
                      <a:pt x="446" y="122"/>
                      <a:pt x="431" y="119"/>
                    </a:cubicBezTo>
                    <a:cubicBezTo>
                      <a:pt x="427" y="118"/>
                      <a:pt x="423" y="117"/>
                      <a:pt x="418" y="117"/>
                    </a:cubicBezTo>
                    <a:cubicBezTo>
                      <a:pt x="391" y="117"/>
                      <a:pt x="366" y="135"/>
                      <a:pt x="358" y="159"/>
                    </a:cubicBezTo>
                    <a:lnTo>
                      <a:pt x="10" y="1257"/>
                    </a:lnTo>
                    <a:cubicBezTo>
                      <a:pt x="0" y="1286"/>
                      <a:pt x="15" y="1319"/>
                      <a:pt x="46" y="1331"/>
                    </a:cubicBezTo>
                    <a:cubicBezTo>
                      <a:pt x="72" y="1340"/>
                      <a:pt x="93" y="1355"/>
                      <a:pt x="110" y="1376"/>
                    </a:cubicBezTo>
                    <a:cubicBezTo>
                      <a:pt x="150" y="1419"/>
                      <a:pt x="167" y="1481"/>
                      <a:pt x="150" y="1538"/>
                    </a:cubicBezTo>
                    <a:cubicBezTo>
                      <a:pt x="143" y="1569"/>
                      <a:pt x="160" y="1602"/>
                      <a:pt x="191" y="1612"/>
                    </a:cubicBezTo>
                    <a:lnTo>
                      <a:pt x="2010" y="2190"/>
                    </a:lnTo>
                    <a:cubicBezTo>
                      <a:pt x="2016" y="2192"/>
                      <a:pt x="2021" y="2193"/>
                      <a:pt x="2027" y="2193"/>
                    </a:cubicBezTo>
                    <a:cubicBezTo>
                      <a:pt x="2051" y="2193"/>
                      <a:pt x="2074" y="2177"/>
                      <a:pt x="2084" y="2152"/>
                    </a:cubicBezTo>
                    <a:cubicBezTo>
                      <a:pt x="2093" y="2126"/>
                      <a:pt x="2110" y="2105"/>
                      <a:pt x="2129" y="2086"/>
                    </a:cubicBezTo>
                    <a:cubicBezTo>
                      <a:pt x="2162" y="2057"/>
                      <a:pt x="2203" y="2040"/>
                      <a:pt x="2245" y="2040"/>
                    </a:cubicBezTo>
                    <a:cubicBezTo>
                      <a:pt x="2255" y="2040"/>
                      <a:pt x="2265" y="2041"/>
                      <a:pt x="2274" y="2043"/>
                    </a:cubicBezTo>
                    <a:cubicBezTo>
                      <a:pt x="2276" y="2043"/>
                      <a:pt x="2278" y="2043"/>
                      <a:pt x="2280" y="2043"/>
                    </a:cubicBezTo>
                    <a:cubicBezTo>
                      <a:pt x="2306" y="2043"/>
                      <a:pt x="2330" y="2027"/>
                      <a:pt x="2339" y="2000"/>
                    </a:cubicBezTo>
                    <a:lnTo>
                      <a:pt x="2689" y="900"/>
                    </a:lnTo>
                    <a:cubicBezTo>
                      <a:pt x="2698" y="871"/>
                      <a:pt x="2686" y="840"/>
                      <a:pt x="2658" y="826"/>
                    </a:cubicBezTo>
                    <a:cubicBezTo>
                      <a:pt x="2641" y="816"/>
                      <a:pt x="2624" y="805"/>
                      <a:pt x="2610" y="790"/>
                    </a:cubicBezTo>
                    <a:cubicBezTo>
                      <a:pt x="2574" y="752"/>
                      <a:pt x="2560" y="700"/>
                      <a:pt x="2565" y="650"/>
                    </a:cubicBezTo>
                    <a:cubicBezTo>
                      <a:pt x="2570" y="621"/>
                      <a:pt x="2553" y="593"/>
                      <a:pt x="2524" y="583"/>
                    </a:cubicBezTo>
                    <a:lnTo>
                      <a:pt x="698" y="2"/>
                    </a:lnTo>
                    <a:cubicBezTo>
                      <a:pt x="693" y="1"/>
                      <a:pt x="687"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2790876" y="3218700"/>
                <a:ext cx="103033" cy="64563"/>
              </a:xfrm>
              <a:custGeom>
                <a:avLst/>
                <a:gdLst/>
                <a:ahLst/>
                <a:cxnLst/>
                <a:rect l="l" t="t" r="r" b="b"/>
                <a:pathLst>
                  <a:path w="308" h="193" extrusionOk="0">
                    <a:moveTo>
                      <a:pt x="215" y="1"/>
                    </a:moveTo>
                    <a:cubicBezTo>
                      <a:pt x="161" y="1"/>
                      <a:pt x="109" y="20"/>
                      <a:pt x="69" y="59"/>
                    </a:cubicBezTo>
                    <a:cubicBezTo>
                      <a:pt x="31" y="92"/>
                      <a:pt x="10" y="135"/>
                      <a:pt x="0" y="183"/>
                    </a:cubicBezTo>
                    <a:lnTo>
                      <a:pt x="48" y="192"/>
                    </a:lnTo>
                    <a:cubicBezTo>
                      <a:pt x="55" y="154"/>
                      <a:pt x="72" y="121"/>
                      <a:pt x="100" y="95"/>
                    </a:cubicBezTo>
                    <a:cubicBezTo>
                      <a:pt x="132" y="64"/>
                      <a:pt x="174" y="48"/>
                      <a:pt x="217" y="48"/>
                    </a:cubicBezTo>
                    <a:cubicBezTo>
                      <a:pt x="234" y="48"/>
                      <a:pt x="252" y="51"/>
                      <a:pt x="269" y="57"/>
                    </a:cubicBezTo>
                    <a:lnTo>
                      <a:pt x="272" y="52"/>
                    </a:lnTo>
                    <a:lnTo>
                      <a:pt x="295" y="59"/>
                    </a:lnTo>
                    <a:lnTo>
                      <a:pt x="307" y="18"/>
                    </a:lnTo>
                    <a:lnTo>
                      <a:pt x="284" y="11"/>
                    </a:lnTo>
                    <a:cubicBezTo>
                      <a:pt x="261" y="4"/>
                      <a:pt x="238"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2797901" y="3177554"/>
                <a:ext cx="25089" cy="13381"/>
              </a:xfrm>
              <a:custGeom>
                <a:avLst/>
                <a:gdLst/>
                <a:ahLst/>
                <a:cxnLst/>
                <a:rect l="l" t="t" r="r" b="b"/>
                <a:pathLst>
                  <a:path w="75" h="40" extrusionOk="0">
                    <a:moveTo>
                      <a:pt x="13" y="0"/>
                    </a:moveTo>
                    <a:cubicBezTo>
                      <a:pt x="9" y="0"/>
                      <a:pt x="5" y="3"/>
                      <a:pt x="3" y="8"/>
                    </a:cubicBezTo>
                    <a:cubicBezTo>
                      <a:pt x="1" y="15"/>
                      <a:pt x="5" y="20"/>
                      <a:pt x="10" y="22"/>
                    </a:cubicBezTo>
                    <a:lnTo>
                      <a:pt x="58" y="39"/>
                    </a:lnTo>
                    <a:lnTo>
                      <a:pt x="65" y="39"/>
                    </a:lnTo>
                    <a:cubicBezTo>
                      <a:pt x="67" y="37"/>
                      <a:pt x="72" y="34"/>
                      <a:pt x="72" y="30"/>
                    </a:cubicBezTo>
                    <a:cubicBezTo>
                      <a:pt x="74" y="22"/>
                      <a:pt x="72" y="18"/>
                      <a:pt x="65" y="15"/>
                    </a:cubicBezTo>
                    <a:lnTo>
                      <a:pt x="17" y="1"/>
                    </a:lnTo>
                    <a:cubicBezTo>
                      <a:pt x="16" y="0"/>
                      <a:pt x="15" y="0"/>
                      <a:pt x="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2561728" y="3147447"/>
                <a:ext cx="255575" cy="283341"/>
              </a:xfrm>
              <a:custGeom>
                <a:avLst/>
                <a:gdLst/>
                <a:ahLst/>
                <a:cxnLst/>
                <a:rect l="l" t="t" r="r" b="b"/>
                <a:pathLst>
                  <a:path w="764" h="847" extrusionOk="0">
                    <a:moveTo>
                      <a:pt x="223" y="0"/>
                    </a:moveTo>
                    <a:lnTo>
                      <a:pt x="18" y="620"/>
                    </a:lnTo>
                    <a:cubicBezTo>
                      <a:pt x="0" y="678"/>
                      <a:pt x="44" y="737"/>
                      <a:pt x="104" y="737"/>
                    </a:cubicBezTo>
                    <a:cubicBezTo>
                      <a:pt x="107" y="737"/>
                      <a:pt x="110" y="737"/>
                      <a:pt x="114" y="736"/>
                    </a:cubicBezTo>
                    <a:lnTo>
                      <a:pt x="235" y="724"/>
                    </a:lnTo>
                    <a:cubicBezTo>
                      <a:pt x="240" y="724"/>
                      <a:pt x="244" y="723"/>
                      <a:pt x="249" y="723"/>
                    </a:cubicBezTo>
                    <a:cubicBezTo>
                      <a:pt x="270" y="723"/>
                      <a:pt x="291" y="732"/>
                      <a:pt x="307" y="746"/>
                    </a:cubicBezTo>
                    <a:lnTo>
                      <a:pt x="392" y="824"/>
                    </a:lnTo>
                    <a:cubicBezTo>
                      <a:pt x="409" y="840"/>
                      <a:pt x="430" y="847"/>
                      <a:pt x="451" y="847"/>
                    </a:cubicBezTo>
                    <a:cubicBezTo>
                      <a:pt x="488" y="847"/>
                      <a:pt x="525" y="824"/>
                      <a:pt x="538" y="784"/>
                    </a:cubicBezTo>
                    <a:lnTo>
                      <a:pt x="764" y="74"/>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2577451" y="3059468"/>
                <a:ext cx="279661" cy="277654"/>
              </a:xfrm>
              <a:custGeom>
                <a:avLst/>
                <a:gdLst/>
                <a:ahLst/>
                <a:cxnLst/>
                <a:rect l="l" t="t" r="r" b="b"/>
                <a:pathLst>
                  <a:path w="836" h="830" extrusionOk="0">
                    <a:moveTo>
                      <a:pt x="415" y="0"/>
                    </a:moveTo>
                    <a:cubicBezTo>
                      <a:pt x="402" y="0"/>
                      <a:pt x="389" y="4"/>
                      <a:pt x="379" y="11"/>
                    </a:cubicBezTo>
                    <a:cubicBezTo>
                      <a:pt x="366" y="18"/>
                      <a:pt x="352" y="21"/>
                      <a:pt x="338" y="21"/>
                    </a:cubicBezTo>
                    <a:cubicBezTo>
                      <a:pt x="334" y="21"/>
                      <a:pt x="330" y="21"/>
                      <a:pt x="326" y="21"/>
                    </a:cubicBezTo>
                    <a:cubicBezTo>
                      <a:pt x="320" y="19"/>
                      <a:pt x="314" y="18"/>
                      <a:pt x="309" y="18"/>
                    </a:cubicBezTo>
                    <a:cubicBezTo>
                      <a:pt x="289" y="18"/>
                      <a:pt x="270" y="27"/>
                      <a:pt x="255" y="42"/>
                    </a:cubicBezTo>
                    <a:cubicBezTo>
                      <a:pt x="243" y="56"/>
                      <a:pt x="226" y="66"/>
                      <a:pt x="207" y="68"/>
                    </a:cubicBezTo>
                    <a:cubicBezTo>
                      <a:pt x="181" y="71"/>
                      <a:pt x="160" y="87"/>
                      <a:pt x="148" y="111"/>
                    </a:cubicBezTo>
                    <a:cubicBezTo>
                      <a:pt x="141" y="128"/>
                      <a:pt x="129" y="142"/>
                      <a:pt x="112" y="149"/>
                    </a:cubicBezTo>
                    <a:cubicBezTo>
                      <a:pt x="86" y="159"/>
                      <a:pt x="69" y="183"/>
                      <a:pt x="69" y="209"/>
                    </a:cubicBezTo>
                    <a:cubicBezTo>
                      <a:pt x="67" y="228"/>
                      <a:pt x="57" y="244"/>
                      <a:pt x="43" y="256"/>
                    </a:cubicBezTo>
                    <a:cubicBezTo>
                      <a:pt x="24" y="275"/>
                      <a:pt x="14" y="302"/>
                      <a:pt x="21" y="328"/>
                    </a:cubicBezTo>
                    <a:cubicBezTo>
                      <a:pt x="26" y="347"/>
                      <a:pt x="24" y="366"/>
                      <a:pt x="14" y="380"/>
                    </a:cubicBezTo>
                    <a:cubicBezTo>
                      <a:pt x="0" y="404"/>
                      <a:pt x="0" y="433"/>
                      <a:pt x="14" y="454"/>
                    </a:cubicBezTo>
                    <a:cubicBezTo>
                      <a:pt x="24" y="471"/>
                      <a:pt x="26" y="490"/>
                      <a:pt x="24" y="506"/>
                    </a:cubicBezTo>
                    <a:lnTo>
                      <a:pt x="21" y="506"/>
                    </a:lnTo>
                    <a:cubicBezTo>
                      <a:pt x="17" y="533"/>
                      <a:pt x="26" y="561"/>
                      <a:pt x="45" y="578"/>
                    </a:cubicBezTo>
                    <a:cubicBezTo>
                      <a:pt x="60" y="590"/>
                      <a:pt x="69" y="606"/>
                      <a:pt x="71" y="625"/>
                    </a:cubicBezTo>
                    <a:cubicBezTo>
                      <a:pt x="74" y="652"/>
                      <a:pt x="91" y="673"/>
                      <a:pt x="114" y="685"/>
                    </a:cubicBezTo>
                    <a:cubicBezTo>
                      <a:pt x="131" y="692"/>
                      <a:pt x="145" y="704"/>
                      <a:pt x="152" y="723"/>
                    </a:cubicBezTo>
                    <a:cubicBezTo>
                      <a:pt x="162" y="747"/>
                      <a:pt x="186" y="764"/>
                      <a:pt x="212" y="766"/>
                    </a:cubicBezTo>
                    <a:cubicBezTo>
                      <a:pt x="231" y="766"/>
                      <a:pt x="248" y="775"/>
                      <a:pt x="260" y="790"/>
                    </a:cubicBezTo>
                    <a:cubicBezTo>
                      <a:pt x="274" y="805"/>
                      <a:pt x="293" y="814"/>
                      <a:pt x="313" y="814"/>
                    </a:cubicBezTo>
                    <a:cubicBezTo>
                      <a:pt x="319" y="814"/>
                      <a:pt x="325" y="813"/>
                      <a:pt x="331" y="811"/>
                    </a:cubicBezTo>
                    <a:cubicBezTo>
                      <a:pt x="337" y="810"/>
                      <a:pt x="342" y="809"/>
                      <a:pt x="348" y="809"/>
                    </a:cubicBezTo>
                    <a:cubicBezTo>
                      <a:pt x="360" y="809"/>
                      <a:pt x="372" y="812"/>
                      <a:pt x="383" y="818"/>
                    </a:cubicBezTo>
                    <a:cubicBezTo>
                      <a:pt x="395" y="825"/>
                      <a:pt x="408" y="829"/>
                      <a:pt x="421" y="829"/>
                    </a:cubicBezTo>
                    <a:cubicBezTo>
                      <a:pt x="434" y="829"/>
                      <a:pt x="447" y="825"/>
                      <a:pt x="457" y="818"/>
                    </a:cubicBezTo>
                    <a:cubicBezTo>
                      <a:pt x="468" y="812"/>
                      <a:pt x="481" y="809"/>
                      <a:pt x="492" y="809"/>
                    </a:cubicBezTo>
                    <a:cubicBezTo>
                      <a:pt x="498" y="809"/>
                      <a:pt x="504" y="810"/>
                      <a:pt x="510" y="811"/>
                    </a:cubicBezTo>
                    <a:cubicBezTo>
                      <a:pt x="514" y="812"/>
                      <a:pt x="519" y="812"/>
                      <a:pt x="523" y="812"/>
                    </a:cubicBezTo>
                    <a:cubicBezTo>
                      <a:pt x="545" y="812"/>
                      <a:pt x="565" y="803"/>
                      <a:pt x="581" y="787"/>
                    </a:cubicBezTo>
                    <a:cubicBezTo>
                      <a:pt x="593" y="773"/>
                      <a:pt x="610" y="764"/>
                      <a:pt x="629" y="764"/>
                    </a:cubicBezTo>
                    <a:cubicBezTo>
                      <a:pt x="655" y="761"/>
                      <a:pt x="676" y="745"/>
                      <a:pt x="688" y="718"/>
                    </a:cubicBezTo>
                    <a:cubicBezTo>
                      <a:pt x="693" y="702"/>
                      <a:pt x="707" y="687"/>
                      <a:pt x="724" y="680"/>
                    </a:cubicBezTo>
                    <a:cubicBezTo>
                      <a:pt x="750" y="671"/>
                      <a:pt x="767" y="647"/>
                      <a:pt x="767" y="621"/>
                    </a:cubicBezTo>
                    <a:cubicBezTo>
                      <a:pt x="769" y="602"/>
                      <a:pt x="779" y="585"/>
                      <a:pt x="793" y="573"/>
                    </a:cubicBezTo>
                    <a:cubicBezTo>
                      <a:pt x="812" y="556"/>
                      <a:pt x="822" y="528"/>
                      <a:pt x="814" y="502"/>
                    </a:cubicBezTo>
                    <a:cubicBezTo>
                      <a:pt x="810" y="485"/>
                      <a:pt x="812" y="466"/>
                      <a:pt x="822" y="449"/>
                    </a:cubicBezTo>
                    <a:cubicBezTo>
                      <a:pt x="836" y="428"/>
                      <a:pt x="836" y="399"/>
                      <a:pt x="822" y="375"/>
                    </a:cubicBezTo>
                    <a:cubicBezTo>
                      <a:pt x="812" y="361"/>
                      <a:pt x="810" y="342"/>
                      <a:pt x="812" y="323"/>
                    </a:cubicBezTo>
                    <a:cubicBezTo>
                      <a:pt x="819" y="297"/>
                      <a:pt x="810" y="271"/>
                      <a:pt x="791" y="254"/>
                    </a:cubicBezTo>
                    <a:cubicBezTo>
                      <a:pt x="776" y="242"/>
                      <a:pt x="767" y="223"/>
                      <a:pt x="764" y="206"/>
                    </a:cubicBezTo>
                    <a:lnTo>
                      <a:pt x="764" y="204"/>
                    </a:lnTo>
                    <a:cubicBezTo>
                      <a:pt x="762" y="178"/>
                      <a:pt x="745" y="156"/>
                      <a:pt x="722" y="147"/>
                    </a:cubicBezTo>
                    <a:cubicBezTo>
                      <a:pt x="705" y="140"/>
                      <a:pt x="691" y="125"/>
                      <a:pt x="683" y="109"/>
                    </a:cubicBezTo>
                    <a:cubicBezTo>
                      <a:pt x="674" y="83"/>
                      <a:pt x="650" y="68"/>
                      <a:pt x="624" y="66"/>
                    </a:cubicBezTo>
                    <a:cubicBezTo>
                      <a:pt x="605" y="63"/>
                      <a:pt x="588" y="56"/>
                      <a:pt x="576" y="42"/>
                    </a:cubicBezTo>
                    <a:cubicBezTo>
                      <a:pt x="561" y="25"/>
                      <a:pt x="541" y="17"/>
                      <a:pt x="520" y="17"/>
                    </a:cubicBezTo>
                    <a:cubicBezTo>
                      <a:pt x="515" y="17"/>
                      <a:pt x="510" y="17"/>
                      <a:pt x="505" y="18"/>
                    </a:cubicBezTo>
                    <a:cubicBezTo>
                      <a:pt x="499" y="20"/>
                      <a:pt x="493" y="21"/>
                      <a:pt x="488" y="21"/>
                    </a:cubicBezTo>
                    <a:cubicBezTo>
                      <a:pt x="476" y="21"/>
                      <a:pt x="464" y="17"/>
                      <a:pt x="452" y="11"/>
                    </a:cubicBezTo>
                    <a:cubicBezTo>
                      <a:pt x="441" y="4"/>
                      <a:pt x="427"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2626626" y="3110315"/>
                <a:ext cx="181311" cy="172614"/>
              </a:xfrm>
              <a:custGeom>
                <a:avLst/>
                <a:gdLst/>
                <a:ahLst/>
                <a:cxnLst/>
                <a:rect l="l" t="t" r="r" b="b"/>
                <a:pathLst>
                  <a:path w="542" h="516" extrusionOk="0">
                    <a:moveTo>
                      <a:pt x="269" y="0"/>
                    </a:moveTo>
                    <a:cubicBezTo>
                      <a:pt x="145" y="0"/>
                      <a:pt x="31" y="91"/>
                      <a:pt x="13" y="231"/>
                    </a:cubicBezTo>
                    <a:cubicBezTo>
                      <a:pt x="1" y="338"/>
                      <a:pt x="60" y="445"/>
                      <a:pt x="158" y="490"/>
                    </a:cubicBezTo>
                    <a:cubicBezTo>
                      <a:pt x="195" y="508"/>
                      <a:pt x="233" y="516"/>
                      <a:pt x="271" y="516"/>
                    </a:cubicBezTo>
                    <a:cubicBezTo>
                      <a:pt x="395" y="516"/>
                      <a:pt x="510" y="425"/>
                      <a:pt x="527" y="288"/>
                    </a:cubicBezTo>
                    <a:cubicBezTo>
                      <a:pt x="541" y="178"/>
                      <a:pt x="482" y="71"/>
                      <a:pt x="382" y="26"/>
                    </a:cubicBezTo>
                    <a:cubicBezTo>
                      <a:pt x="345" y="8"/>
                      <a:pt x="307" y="0"/>
                      <a:pt x="2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04" name="Google Shape;4404;p46"/>
          <p:cNvSpPr/>
          <p:nvPr/>
        </p:nvSpPr>
        <p:spPr>
          <a:xfrm flipH="1">
            <a:off x="7771498" y="1111588"/>
            <a:ext cx="232475" cy="227559"/>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flipH="1">
            <a:off x="7467005" y="63372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flipH="1">
            <a:off x="713826" y="3374158"/>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flipH="1">
            <a:off x="702624" y="4441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2185449" y="86178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p:cNvSpPr>
            <a:spLocks noGrp="1"/>
          </p:cNvSpPr>
          <p:nvPr>
            <p:ph type="subTitle" idx="1"/>
          </p:nvPr>
        </p:nvSpPr>
        <p:spPr>
          <a:xfrm>
            <a:off x="1991730" y="3159842"/>
            <a:ext cx="5136259" cy="453300"/>
          </a:xfrm>
        </p:spPr>
        <p:txBody>
          <a:bodyPr/>
          <a:lstStyle/>
          <a:p>
            <a:r>
              <a:rPr lang="vi-VN" sz="3200"/>
              <a:t>Hãy </a:t>
            </a:r>
            <a:r>
              <a:rPr lang="vi-VN" sz="3200" smtClean="0"/>
              <a:t>kể lại câu </a:t>
            </a:r>
            <a:r>
              <a:rPr lang="vi-VN" sz="3200"/>
              <a:t>chuyện em thích </a:t>
            </a:r>
            <a:r>
              <a:rPr lang="vi-VN" sz="3200" smtClean="0"/>
              <a:t>nhất, </a:t>
            </a:r>
            <a:r>
              <a:rPr lang="vi-VN" sz="3200"/>
              <a:t>em thích chi tiết </a:t>
            </a:r>
            <a:r>
              <a:rPr lang="vi-VN" sz="3200" smtClean="0"/>
              <a:t>nào?</a:t>
            </a:r>
            <a:endParaRPr lang="vi-VN" sz="3200"/>
          </a:p>
          <a:p>
            <a:endParaRPr lang="vi-VN" sz="32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01"/>
        <p:cNvGrpSpPr/>
        <p:nvPr/>
      </p:nvGrpSpPr>
      <p:grpSpPr>
        <a:xfrm>
          <a:off x="0" y="0"/>
          <a:ext cx="0" cy="0"/>
          <a:chOff x="0" y="0"/>
          <a:chExt cx="0" cy="0"/>
        </a:xfrm>
      </p:grpSpPr>
      <p:grpSp>
        <p:nvGrpSpPr>
          <p:cNvPr id="6408" name="Google Shape;6408;p67"/>
          <p:cNvGrpSpPr/>
          <p:nvPr/>
        </p:nvGrpSpPr>
        <p:grpSpPr>
          <a:xfrm rot="1712229">
            <a:off x="7233458" y="594395"/>
            <a:ext cx="1057559" cy="1102794"/>
            <a:chOff x="5170195" y="2761521"/>
            <a:chExt cx="1304146" cy="1359928"/>
          </a:xfrm>
        </p:grpSpPr>
        <p:grpSp>
          <p:nvGrpSpPr>
            <p:cNvPr id="6409" name="Google Shape;6409;p67"/>
            <p:cNvGrpSpPr/>
            <p:nvPr/>
          </p:nvGrpSpPr>
          <p:grpSpPr>
            <a:xfrm>
              <a:off x="5206783" y="2761521"/>
              <a:ext cx="1267559" cy="1332302"/>
              <a:chOff x="4835109" y="3257957"/>
              <a:chExt cx="1034235" cy="1087061"/>
            </a:xfrm>
          </p:grpSpPr>
          <p:sp>
            <p:nvSpPr>
              <p:cNvPr id="6410" name="Google Shape;6410;p67"/>
              <p:cNvSpPr/>
              <p:nvPr/>
            </p:nvSpPr>
            <p:spPr>
              <a:xfrm rot="1604761">
                <a:off x="4959087" y="3407882"/>
                <a:ext cx="803859" cy="578723"/>
              </a:xfrm>
              <a:custGeom>
                <a:avLst/>
                <a:gdLst/>
                <a:ahLst/>
                <a:cxnLst/>
                <a:rect l="l" t="t" r="r" b="b"/>
                <a:pathLst>
                  <a:path w="2403" h="1730" extrusionOk="0">
                    <a:moveTo>
                      <a:pt x="1344" y="0"/>
                    </a:moveTo>
                    <a:cubicBezTo>
                      <a:pt x="1164" y="0"/>
                      <a:pt x="981" y="42"/>
                      <a:pt x="810" y="129"/>
                    </a:cubicBezTo>
                    <a:cubicBezTo>
                      <a:pt x="231" y="424"/>
                      <a:pt x="0" y="1131"/>
                      <a:pt x="295" y="1712"/>
                    </a:cubicBezTo>
                    <a:cubicBezTo>
                      <a:pt x="298" y="1717"/>
                      <a:pt x="300" y="1722"/>
                      <a:pt x="305" y="1729"/>
                    </a:cubicBezTo>
                    <a:lnTo>
                      <a:pt x="717" y="1520"/>
                    </a:lnTo>
                    <a:cubicBezTo>
                      <a:pt x="714" y="1512"/>
                      <a:pt x="710" y="1508"/>
                      <a:pt x="707" y="1503"/>
                    </a:cubicBezTo>
                    <a:cubicBezTo>
                      <a:pt x="529" y="1150"/>
                      <a:pt x="667" y="719"/>
                      <a:pt x="1019" y="541"/>
                    </a:cubicBezTo>
                    <a:cubicBezTo>
                      <a:pt x="1124" y="488"/>
                      <a:pt x="1235" y="463"/>
                      <a:pt x="1344" y="463"/>
                    </a:cubicBezTo>
                    <a:cubicBezTo>
                      <a:pt x="1605" y="463"/>
                      <a:pt x="1856" y="605"/>
                      <a:pt x="1981" y="853"/>
                    </a:cubicBezTo>
                    <a:cubicBezTo>
                      <a:pt x="1984" y="860"/>
                      <a:pt x="1986" y="865"/>
                      <a:pt x="1988" y="872"/>
                    </a:cubicBezTo>
                    <a:lnTo>
                      <a:pt x="2403" y="660"/>
                    </a:lnTo>
                    <a:cubicBezTo>
                      <a:pt x="2398" y="655"/>
                      <a:pt x="2396" y="650"/>
                      <a:pt x="2393" y="643"/>
                    </a:cubicBezTo>
                    <a:cubicBezTo>
                      <a:pt x="2185" y="235"/>
                      <a:pt x="1773"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67"/>
              <p:cNvSpPr/>
              <p:nvPr/>
            </p:nvSpPr>
            <p:spPr>
              <a:xfrm rot="1604761">
                <a:off x="5078719" y="3528544"/>
                <a:ext cx="567351" cy="411462"/>
              </a:xfrm>
              <a:custGeom>
                <a:avLst/>
                <a:gdLst/>
                <a:ahLst/>
                <a:cxnLst/>
                <a:rect l="l" t="t" r="r" b="b"/>
                <a:pathLst>
                  <a:path w="1696" h="1230" extrusionOk="0">
                    <a:moveTo>
                      <a:pt x="922" y="0"/>
                    </a:moveTo>
                    <a:cubicBezTo>
                      <a:pt x="799" y="0"/>
                      <a:pt x="675" y="28"/>
                      <a:pt x="560" y="87"/>
                    </a:cubicBezTo>
                    <a:cubicBezTo>
                      <a:pt x="155" y="291"/>
                      <a:pt x="0" y="796"/>
                      <a:pt x="196" y="1230"/>
                    </a:cubicBezTo>
                    <a:lnTo>
                      <a:pt x="310" y="1173"/>
                    </a:lnTo>
                    <a:cubicBezTo>
                      <a:pt x="307" y="1165"/>
                      <a:pt x="303" y="1161"/>
                      <a:pt x="300" y="1156"/>
                    </a:cubicBezTo>
                    <a:cubicBezTo>
                      <a:pt x="122" y="803"/>
                      <a:pt x="260" y="372"/>
                      <a:pt x="612" y="194"/>
                    </a:cubicBezTo>
                    <a:cubicBezTo>
                      <a:pt x="717" y="141"/>
                      <a:pt x="828" y="116"/>
                      <a:pt x="937" y="116"/>
                    </a:cubicBezTo>
                    <a:cubicBezTo>
                      <a:pt x="1198" y="116"/>
                      <a:pt x="1449" y="258"/>
                      <a:pt x="1574" y="506"/>
                    </a:cubicBezTo>
                    <a:cubicBezTo>
                      <a:pt x="1577" y="513"/>
                      <a:pt x="1579" y="518"/>
                      <a:pt x="1581" y="525"/>
                    </a:cubicBezTo>
                    <a:lnTo>
                      <a:pt x="1696" y="465"/>
                    </a:lnTo>
                    <a:cubicBezTo>
                      <a:pt x="1529" y="172"/>
                      <a:pt x="1227" y="0"/>
                      <a:pt x="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67"/>
              <p:cNvSpPr/>
              <p:nvPr/>
            </p:nvSpPr>
            <p:spPr>
              <a:xfrm rot="1604761">
                <a:off x="5078719" y="3528544"/>
                <a:ext cx="567351" cy="411462"/>
              </a:xfrm>
              <a:custGeom>
                <a:avLst/>
                <a:gdLst/>
                <a:ahLst/>
                <a:cxnLst/>
                <a:rect l="l" t="t" r="r" b="b"/>
                <a:pathLst>
                  <a:path w="1696" h="1230" extrusionOk="0">
                    <a:moveTo>
                      <a:pt x="922" y="0"/>
                    </a:moveTo>
                    <a:cubicBezTo>
                      <a:pt x="799" y="0"/>
                      <a:pt x="675" y="28"/>
                      <a:pt x="560" y="87"/>
                    </a:cubicBezTo>
                    <a:cubicBezTo>
                      <a:pt x="155" y="291"/>
                      <a:pt x="0" y="796"/>
                      <a:pt x="196" y="1230"/>
                    </a:cubicBezTo>
                    <a:lnTo>
                      <a:pt x="310" y="1173"/>
                    </a:lnTo>
                    <a:cubicBezTo>
                      <a:pt x="307" y="1165"/>
                      <a:pt x="303" y="1161"/>
                      <a:pt x="300" y="1156"/>
                    </a:cubicBezTo>
                    <a:cubicBezTo>
                      <a:pt x="122" y="803"/>
                      <a:pt x="260" y="372"/>
                      <a:pt x="612" y="194"/>
                    </a:cubicBezTo>
                    <a:cubicBezTo>
                      <a:pt x="717" y="141"/>
                      <a:pt x="828" y="116"/>
                      <a:pt x="937" y="116"/>
                    </a:cubicBezTo>
                    <a:cubicBezTo>
                      <a:pt x="1198" y="116"/>
                      <a:pt x="1449" y="258"/>
                      <a:pt x="1574" y="506"/>
                    </a:cubicBezTo>
                    <a:cubicBezTo>
                      <a:pt x="1577" y="513"/>
                      <a:pt x="1579" y="518"/>
                      <a:pt x="1581" y="525"/>
                    </a:cubicBezTo>
                    <a:lnTo>
                      <a:pt x="1696" y="465"/>
                    </a:lnTo>
                    <a:cubicBezTo>
                      <a:pt x="1529" y="172"/>
                      <a:pt x="1227" y="0"/>
                      <a:pt x="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67"/>
              <p:cNvSpPr/>
              <p:nvPr/>
            </p:nvSpPr>
            <p:spPr>
              <a:xfrm rot="1604761">
                <a:off x="4959087" y="3407882"/>
                <a:ext cx="803859" cy="578723"/>
              </a:xfrm>
              <a:custGeom>
                <a:avLst/>
                <a:gdLst/>
                <a:ahLst/>
                <a:cxnLst/>
                <a:rect l="l" t="t" r="r" b="b"/>
                <a:pathLst>
                  <a:path w="2403" h="1730" extrusionOk="0">
                    <a:moveTo>
                      <a:pt x="1344" y="0"/>
                    </a:moveTo>
                    <a:cubicBezTo>
                      <a:pt x="1164" y="0"/>
                      <a:pt x="981" y="42"/>
                      <a:pt x="810" y="129"/>
                    </a:cubicBezTo>
                    <a:cubicBezTo>
                      <a:pt x="231" y="424"/>
                      <a:pt x="0" y="1131"/>
                      <a:pt x="295" y="1712"/>
                    </a:cubicBezTo>
                    <a:cubicBezTo>
                      <a:pt x="298" y="1717"/>
                      <a:pt x="300" y="1722"/>
                      <a:pt x="305" y="1729"/>
                    </a:cubicBezTo>
                    <a:lnTo>
                      <a:pt x="603" y="1577"/>
                    </a:lnTo>
                    <a:cubicBezTo>
                      <a:pt x="407" y="1143"/>
                      <a:pt x="562" y="638"/>
                      <a:pt x="967" y="434"/>
                    </a:cubicBezTo>
                    <a:cubicBezTo>
                      <a:pt x="1082" y="375"/>
                      <a:pt x="1206" y="347"/>
                      <a:pt x="1329" y="347"/>
                    </a:cubicBezTo>
                    <a:cubicBezTo>
                      <a:pt x="1634" y="347"/>
                      <a:pt x="1936" y="519"/>
                      <a:pt x="2103" y="812"/>
                    </a:cubicBezTo>
                    <a:lnTo>
                      <a:pt x="2403" y="660"/>
                    </a:lnTo>
                    <a:cubicBezTo>
                      <a:pt x="2398" y="655"/>
                      <a:pt x="2396" y="650"/>
                      <a:pt x="2393" y="643"/>
                    </a:cubicBezTo>
                    <a:cubicBezTo>
                      <a:pt x="2185" y="235"/>
                      <a:pt x="1773"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67"/>
              <p:cNvSpPr/>
              <p:nvPr/>
            </p:nvSpPr>
            <p:spPr>
              <a:xfrm rot="1604761">
                <a:off x="4913667" y="3619833"/>
                <a:ext cx="877119" cy="557648"/>
              </a:xfrm>
              <a:custGeom>
                <a:avLst/>
                <a:gdLst/>
                <a:ahLst/>
                <a:cxnLst/>
                <a:rect l="l" t="t" r="r" b="b"/>
                <a:pathLst>
                  <a:path w="2622" h="1667" extrusionOk="0">
                    <a:moveTo>
                      <a:pt x="2341" y="1"/>
                    </a:moveTo>
                    <a:cubicBezTo>
                      <a:pt x="2327" y="1"/>
                      <a:pt x="2314" y="4"/>
                      <a:pt x="2300" y="10"/>
                    </a:cubicBezTo>
                    <a:lnTo>
                      <a:pt x="2229" y="46"/>
                    </a:lnTo>
                    <a:lnTo>
                      <a:pt x="1817" y="255"/>
                    </a:lnTo>
                    <a:lnTo>
                      <a:pt x="546" y="903"/>
                    </a:lnTo>
                    <a:lnTo>
                      <a:pt x="134" y="1115"/>
                    </a:lnTo>
                    <a:lnTo>
                      <a:pt x="62" y="1150"/>
                    </a:lnTo>
                    <a:cubicBezTo>
                      <a:pt x="17" y="1172"/>
                      <a:pt x="0" y="1227"/>
                      <a:pt x="22" y="1272"/>
                    </a:cubicBezTo>
                    <a:lnTo>
                      <a:pt x="198" y="1617"/>
                    </a:lnTo>
                    <a:cubicBezTo>
                      <a:pt x="215" y="1649"/>
                      <a:pt x="247" y="1667"/>
                      <a:pt x="280" y="1667"/>
                    </a:cubicBezTo>
                    <a:cubicBezTo>
                      <a:pt x="293" y="1667"/>
                      <a:pt x="307" y="1664"/>
                      <a:pt x="319" y="1658"/>
                    </a:cubicBezTo>
                    <a:lnTo>
                      <a:pt x="531" y="1550"/>
                    </a:lnTo>
                    <a:lnTo>
                      <a:pt x="1079" y="1272"/>
                    </a:lnTo>
                    <a:lnTo>
                      <a:pt x="1800" y="903"/>
                    </a:lnTo>
                    <a:lnTo>
                      <a:pt x="2348" y="624"/>
                    </a:lnTo>
                    <a:lnTo>
                      <a:pt x="2560" y="517"/>
                    </a:lnTo>
                    <a:cubicBezTo>
                      <a:pt x="2603" y="496"/>
                      <a:pt x="2622" y="441"/>
                      <a:pt x="2598" y="396"/>
                    </a:cubicBezTo>
                    <a:lnTo>
                      <a:pt x="2422" y="50"/>
                    </a:lnTo>
                    <a:cubicBezTo>
                      <a:pt x="2405" y="18"/>
                      <a:pt x="2374" y="1"/>
                      <a:pt x="2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67"/>
              <p:cNvSpPr/>
              <p:nvPr/>
            </p:nvSpPr>
            <p:spPr>
              <a:xfrm rot="876879">
                <a:off x="5007883" y="3907161"/>
                <a:ext cx="74712" cy="90408"/>
              </a:xfrm>
              <a:custGeom>
                <a:avLst/>
                <a:gdLst/>
                <a:ahLst/>
                <a:cxnLst/>
                <a:rect l="l" t="t" r="r" b="b"/>
                <a:pathLst>
                  <a:path w="242" h="419" extrusionOk="0">
                    <a:moveTo>
                      <a:pt x="29" y="1"/>
                    </a:moveTo>
                    <a:cubicBezTo>
                      <a:pt x="25" y="1"/>
                      <a:pt x="21" y="2"/>
                      <a:pt x="17" y="4"/>
                    </a:cubicBezTo>
                    <a:cubicBezTo>
                      <a:pt x="5" y="9"/>
                      <a:pt x="1" y="23"/>
                      <a:pt x="8" y="35"/>
                    </a:cubicBezTo>
                    <a:lnTo>
                      <a:pt x="196" y="407"/>
                    </a:lnTo>
                    <a:cubicBezTo>
                      <a:pt x="198" y="414"/>
                      <a:pt x="208" y="418"/>
                      <a:pt x="215" y="418"/>
                    </a:cubicBezTo>
                    <a:cubicBezTo>
                      <a:pt x="220" y="418"/>
                      <a:pt x="222" y="418"/>
                      <a:pt x="227" y="416"/>
                    </a:cubicBezTo>
                    <a:cubicBezTo>
                      <a:pt x="236" y="411"/>
                      <a:pt x="241" y="397"/>
                      <a:pt x="236" y="385"/>
                    </a:cubicBezTo>
                    <a:lnTo>
                      <a:pt x="48" y="14"/>
                    </a:lnTo>
                    <a:cubicBezTo>
                      <a:pt x="43" y="6"/>
                      <a:pt x="36" y="1"/>
                      <a:pt x="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67"/>
              <p:cNvSpPr/>
              <p:nvPr/>
            </p:nvSpPr>
            <p:spPr>
              <a:xfrm rot="876879">
                <a:off x="5128173" y="3906567"/>
                <a:ext cx="74712" cy="89977"/>
              </a:xfrm>
              <a:custGeom>
                <a:avLst/>
                <a:gdLst/>
                <a:ahLst/>
                <a:cxnLst/>
                <a:rect l="l" t="t" r="r" b="b"/>
                <a:pathLst>
                  <a:path w="242" h="417" extrusionOk="0">
                    <a:moveTo>
                      <a:pt x="27" y="0"/>
                    </a:moveTo>
                    <a:cubicBezTo>
                      <a:pt x="24" y="0"/>
                      <a:pt x="20" y="1"/>
                      <a:pt x="17" y="2"/>
                    </a:cubicBezTo>
                    <a:cubicBezTo>
                      <a:pt x="5" y="7"/>
                      <a:pt x="1" y="21"/>
                      <a:pt x="5" y="33"/>
                    </a:cubicBezTo>
                    <a:lnTo>
                      <a:pt x="194" y="405"/>
                    </a:lnTo>
                    <a:cubicBezTo>
                      <a:pt x="198" y="414"/>
                      <a:pt x="205" y="417"/>
                      <a:pt x="215" y="417"/>
                    </a:cubicBezTo>
                    <a:cubicBezTo>
                      <a:pt x="217" y="417"/>
                      <a:pt x="222" y="417"/>
                      <a:pt x="224" y="414"/>
                    </a:cubicBezTo>
                    <a:cubicBezTo>
                      <a:pt x="236" y="410"/>
                      <a:pt x="241" y="395"/>
                      <a:pt x="236" y="386"/>
                    </a:cubicBezTo>
                    <a:lnTo>
                      <a:pt x="48" y="12"/>
                    </a:lnTo>
                    <a:cubicBezTo>
                      <a:pt x="43" y="4"/>
                      <a:pt x="35" y="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67"/>
              <p:cNvSpPr/>
              <p:nvPr/>
            </p:nvSpPr>
            <p:spPr>
              <a:xfrm rot="876879">
                <a:off x="5248387" y="3905511"/>
                <a:ext cx="74712" cy="90624"/>
              </a:xfrm>
              <a:custGeom>
                <a:avLst/>
                <a:gdLst/>
                <a:ahLst/>
                <a:cxnLst/>
                <a:rect l="l" t="t" r="r" b="b"/>
                <a:pathLst>
                  <a:path w="242" h="420" extrusionOk="0">
                    <a:moveTo>
                      <a:pt x="25" y="1"/>
                    </a:moveTo>
                    <a:cubicBezTo>
                      <a:pt x="22" y="1"/>
                      <a:pt x="18" y="1"/>
                      <a:pt x="15" y="3"/>
                    </a:cubicBezTo>
                    <a:cubicBezTo>
                      <a:pt x="6" y="7"/>
                      <a:pt x="1" y="22"/>
                      <a:pt x="6" y="34"/>
                    </a:cubicBezTo>
                    <a:lnTo>
                      <a:pt x="194" y="405"/>
                    </a:lnTo>
                    <a:cubicBezTo>
                      <a:pt x="198" y="415"/>
                      <a:pt x="206" y="419"/>
                      <a:pt x="215" y="419"/>
                    </a:cubicBezTo>
                    <a:cubicBezTo>
                      <a:pt x="217" y="419"/>
                      <a:pt x="222" y="417"/>
                      <a:pt x="225" y="417"/>
                    </a:cubicBezTo>
                    <a:cubicBezTo>
                      <a:pt x="236" y="410"/>
                      <a:pt x="241" y="396"/>
                      <a:pt x="234" y="386"/>
                    </a:cubicBezTo>
                    <a:lnTo>
                      <a:pt x="46" y="12"/>
                    </a:lnTo>
                    <a:cubicBezTo>
                      <a:pt x="43" y="5"/>
                      <a:pt x="34" y="1"/>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67"/>
              <p:cNvSpPr/>
              <p:nvPr/>
            </p:nvSpPr>
            <p:spPr>
              <a:xfrm rot="876879">
                <a:off x="5368159" y="3904537"/>
                <a:ext cx="74404" cy="90408"/>
              </a:xfrm>
              <a:custGeom>
                <a:avLst/>
                <a:gdLst/>
                <a:ahLst/>
                <a:cxnLst/>
                <a:rect l="l" t="t" r="r" b="b"/>
                <a:pathLst>
                  <a:path w="241" h="419" extrusionOk="0">
                    <a:moveTo>
                      <a:pt x="27" y="0"/>
                    </a:moveTo>
                    <a:cubicBezTo>
                      <a:pt x="24" y="0"/>
                      <a:pt x="20" y="1"/>
                      <a:pt x="17" y="2"/>
                    </a:cubicBezTo>
                    <a:cubicBezTo>
                      <a:pt x="5" y="9"/>
                      <a:pt x="0" y="21"/>
                      <a:pt x="8" y="33"/>
                    </a:cubicBezTo>
                    <a:lnTo>
                      <a:pt x="196" y="407"/>
                    </a:lnTo>
                    <a:cubicBezTo>
                      <a:pt x="198" y="414"/>
                      <a:pt x="208" y="419"/>
                      <a:pt x="215" y="419"/>
                    </a:cubicBezTo>
                    <a:cubicBezTo>
                      <a:pt x="220" y="419"/>
                      <a:pt x="222" y="416"/>
                      <a:pt x="227" y="416"/>
                    </a:cubicBezTo>
                    <a:cubicBezTo>
                      <a:pt x="236" y="409"/>
                      <a:pt x="241" y="397"/>
                      <a:pt x="236" y="385"/>
                    </a:cubicBezTo>
                    <a:lnTo>
                      <a:pt x="48" y="12"/>
                    </a:lnTo>
                    <a:cubicBezTo>
                      <a:pt x="45" y="5"/>
                      <a:pt x="36" y="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67"/>
              <p:cNvSpPr/>
              <p:nvPr/>
            </p:nvSpPr>
            <p:spPr>
              <a:xfrm rot="876879">
                <a:off x="5488518" y="3903581"/>
                <a:ext cx="74712" cy="90624"/>
              </a:xfrm>
              <a:custGeom>
                <a:avLst/>
                <a:gdLst/>
                <a:ahLst/>
                <a:cxnLst/>
                <a:rect l="l" t="t" r="r" b="b"/>
                <a:pathLst>
                  <a:path w="242" h="420" extrusionOk="0">
                    <a:moveTo>
                      <a:pt x="25" y="1"/>
                    </a:moveTo>
                    <a:cubicBezTo>
                      <a:pt x="22" y="1"/>
                      <a:pt x="20" y="1"/>
                      <a:pt x="17" y="2"/>
                    </a:cubicBezTo>
                    <a:cubicBezTo>
                      <a:pt x="5" y="10"/>
                      <a:pt x="1" y="24"/>
                      <a:pt x="5" y="33"/>
                    </a:cubicBezTo>
                    <a:lnTo>
                      <a:pt x="193" y="407"/>
                    </a:lnTo>
                    <a:cubicBezTo>
                      <a:pt x="198" y="414"/>
                      <a:pt x="208" y="419"/>
                      <a:pt x="215" y="419"/>
                    </a:cubicBezTo>
                    <a:cubicBezTo>
                      <a:pt x="217" y="419"/>
                      <a:pt x="222" y="419"/>
                      <a:pt x="224" y="417"/>
                    </a:cubicBezTo>
                    <a:cubicBezTo>
                      <a:pt x="236" y="412"/>
                      <a:pt x="241" y="398"/>
                      <a:pt x="236" y="386"/>
                    </a:cubicBezTo>
                    <a:lnTo>
                      <a:pt x="48" y="14"/>
                    </a:lnTo>
                    <a:cubicBezTo>
                      <a:pt x="43" y="5"/>
                      <a:pt x="34" y="1"/>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67"/>
              <p:cNvSpPr/>
              <p:nvPr/>
            </p:nvSpPr>
            <p:spPr>
              <a:xfrm rot="876879">
                <a:off x="5608883" y="3902802"/>
                <a:ext cx="74712" cy="90408"/>
              </a:xfrm>
              <a:custGeom>
                <a:avLst/>
                <a:gdLst/>
                <a:ahLst/>
                <a:cxnLst/>
                <a:rect l="l" t="t" r="r" b="b"/>
                <a:pathLst>
                  <a:path w="242" h="419" extrusionOk="0">
                    <a:moveTo>
                      <a:pt x="27" y="1"/>
                    </a:moveTo>
                    <a:cubicBezTo>
                      <a:pt x="23" y="1"/>
                      <a:pt x="19" y="2"/>
                      <a:pt x="15" y="4"/>
                    </a:cubicBezTo>
                    <a:cubicBezTo>
                      <a:pt x="5" y="9"/>
                      <a:pt x="1" y="23"/>
                      <a:pt x="5" y="35"/>
                    </a:cubicBezTo>
                    <a:lnTo>
                      <a:pt x="193" y="406"/>
                    </a:lnTo>
                    <a:cubicBezTo>
                      <a:pt x="198" y="414"/>
                      <a:pt x="205" y="418"/>
                      <a:pt x="215" y="418"/>
                    </a:cubicBezTo>
                    <a:cubicBezTo>
                      <a:pt x="217" y="418"/>
                      <a:pt x="222" y="418"/>
                      <a:pt x="224" y="416"/>
                    </a:cubicBezTo>
                    <a:cubicBezTo>
                      <a:pt x="236" y="411"/>
                      <a:pt x="241" y="397"/>
                      <a:pt x="234" y="385"/>
                    </a:cubicBezTo>
                    <a:lnTo>
                      <a:pt x="46" y="14"/>
                    </a:lnTo>
                    <a:cubicBezTo>
                      <a:pt x="43" y="6"/>
                      <a:pt x="35"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67"/>
              <p:cNvSpPr/>
              <p:nvPr/>
            </p:nvSpPr>
            <p:spPr>
              <a:xfrm rot="1604761">
                <a:off x="4946460" y="3759096"/>
                <a:ext cx="811218" cy="426181"/>
              </a:xfrm>
              <a:custGeom>
                <a:avLst/>
                <a:gdLst/>
                <a:ahLst/>
                <a:cxnLst/>
                <a:rect l="l" t="t" r="r" b="b"/>
                <a:pathLst>
                  <a:path w="2425" h="1274" extrusionOk="0">
                    <a:moveTo>
                      <a:pt x="2399" y="0"/>
                    </a:moveTo>
                    <a:lnTo>
                      <a:pt x="1" y="1224"/>
                    </a:lnTo>
                    <a:cubicBezTo>
                      <a:pt x="18" y="1256"/>
                      <a:pt x="50" y="1274"/>
                      <a:pt x="83" y="1274"/>
                    </a:cubicBezTo>
                    <a:cubicBezTo>
                      <a:pt x="96" y="1274"/>
                      <a:pt x="110" y="1271"/>
                      <a:pt x="122" y="1265"/>
                    </a:cubicBezTo>
                    <a:lnTo>
                      <a:pt x="334" y="1157"/>
                    </a:lnTo>
                    <a:lnTo>
                      <a:pt x="882" y="879"/>
                    </a:lnTo>
                    <a:lnTo>
                      <a:pt x="1603" y="510"/>
                    </a:lnTo>
                    <a:lnTo>
                      <a:pt x="2151" y="231"/>
                    </a:lnTo>
                    <a:lnTo>
                      <a:pt x="2363" y="124"/>
                    </a:lnTo>
                    <a:cubicBezTo>
                      <a:pt x="2406" y="103"/>
                      <a:pt x="2425" y="48"/>
                      <a:pt x="2401" y="3"/>
                    </a:cubicBezTo>
                    <a:lnTo>
                      <a:pt x="2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67"/>
              <p:cNvSpPr/>
              <p:nvPr/>
            </p:nvSpPr>
            <p:spPr>
              <a:xfrm rot="1604761">
                <a:off x="5201095" y="3419792"/>
                <a:ext cx="123774" cy="107716"/>
              </a:xfrm>
              <a:custGeom>
                <a:avLst/>
                <a:gdLst/>
                <a:ahLst/>
                <a:cxnLst/>
                <a:rect l="l" t="t" r="r" b="b"/>
                <a:pathLst>
                  <a:path w="370" h="322" extrusionOk="0">
                    <a:moveTo>
                      <a:pt x="354" y="1"/>
                    </a:moveTo>
                    <a:cubicBezTo>
                      <a:pt x="352" y="1"/>
                      <a:pt x="350" y="1"/>
                      <a:pt x="349" y="2"/>
                    </a:cubicBezTo>
                    <a:cubicBezTo>
                      <a:pt x="282" y="30"/>
                      <a:pt x="220" y="66"/>
                      <a:pt x="163" y="114"/>
                    </a:cubicBezTo>
                    <a:cubicBezTo>
                      <a:pt x="106" y="159"/>
                      <a:pt x="53" y="214"/>
                      <a:pt x="10" y="271"/>
                    </a:cubicBezTo>
                    <a:cubicBezTo>
                      <a:pt x="1" y="285"/>
                      <a:pt x="3" y="304"/>
                      <a:pt x="18" y="316"/>
                    </a:cubicBezTo>
                    <a:cubicBezTo>
                      <a:pt x="23" y="320"/>
                      <a:pt x="30" y="322"/>
                      <a:pt x="36" y="322"/>
                    </a:cubicBezTo>
                    <a:cubicBezTo>
                      <a:pt x="46" y="322"/>
                      <a:pt x="55" y="318"/>
                      <a:pt x="60" y="309"/>
                    </a:cubicBezTo>
                    <a:cubicBezTo>
                      <a:pt x="103" y="254"/>
                      <a:pt x="149" y="202"/>
                      <a:pt x="199" y="154"/>
                    </a:cubicBezTo>
                    <a:cubicBezTo>
                      <a:pt x="222" y="133"/>
                      <a:pt x="251" y="109"/>
                      <a:pt x="277" y="88"/>
                    </a:cubicBezTo>
                    <a:cubicBezTo>
                      <a:pt x="306" y="66"/>
                      <a:pt x="334" y="47"/>
                      <a:pt x="363" y="26"/>
                    </a:cubicBezTo>
                    <a:cubicBezTo>
                      <a:pt x="368" y="23"/>
                      <a:pt x="370" y="16"/>
                      <a:pt x="368" y="9"/>
                    </a:cubicBezTo>
                    <a:cubicBezTo>
                      <a:pt x="366" y="4"/>
                      <a:pt x="360" y="1"/>
                      <a:pt x="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67"/>
              <p:cNvSpPr/>
              <p:nvPr/>
            </p:nvSpPr>
            <p:spPr>
              <a:xfrm rot="1604761">
                <a:off x="5050553" y="3471929"/>
                <a:ext cx="73595" cy="285682"/>
              </a:xfrm>
              <a:custGeom>
                <a:avLst/>
                <a:gdLst/>
                <a:ahLst/>
                <a:cxnLst/>
                <a:rect l="l" t="t" r="r" b="b"/>
                <a:pathLst>
                  <a:path w="220" h="854" extrusionOk="0">
                    <a:moveTo>
                      <a:pt x="174" y="1"/>
                    </a:moveTo>
                    <a:cubicBezTo>
                      <a:pt x="161" y="1"/>
                      <a:pt x="147" y="8"/>
                      <a:pt x="138" y="22"/>
                    </a:cubicBezTo>
                    <a:cubicBezTo>
                      <a:pt x="100" y="81"/>
                      <a:pt x="67" y="145"/>
                      <a:pt x="48" y="214"/>
                    </a:cubicBezTo>
                    <a:cubicBezTo>
                      <a:pt x="36" y="248"/>
                      <a:pt x="29" y="283"/>
                      <a:pt x="19" y="319"/>
                    </a:cubicBezTo>
                    <a:cubicBezTo>
                      <a:pt x="14" y="355"/>
                      <a:pt x="10" y="391"/>
                      <a:pt x="7" y="424"/>
                    </a:cubicBezTo>
                    <a:cubicBezTo>
                      <a:pt x="0" y="495"/>
                      <a:pt x="0" y="567"/>
                      <a:pt x="7" y="638"/>
                    </a:cubicBezTo>
                    <a:cubicBezTo>
                      <a:pt x="14" y="707"/>
                      <a:pt x="29" y="776"/>
                      <a:pt x="50" y="843"/>
                    </a:cubicBezTo>
                    <a:cubicBezTo>
                      <a:pt x="52" y="849"/>
                      <a:pt x="57" y="853"/>
                      <a:pt x="63" y="853"/>
                    </a:cubicBezTo>
                    <a:cubicBezTo>
                      <a:pt x="64" y="853"/>
                      <a:pt x="66" y="853"/>
                      <a:pt x="67" y="853"/>
                    </a:cubicBezTo>
                    <a:cubicBezTo>
                      <a:pt x="74" y="853"/>
                      <a:pt x="79" y="845"/>
                      <a:pt x="79" y="838"/>
                    </a:cubicBezTo>
                    <a:lnTo>
                      <a:pt x="79" y="836"/>
                    </a:lnTo>
                    <a:cubicBezTo>
                      <a:pt x="60" y="703"/>
                      <a:pt x="64" y="567"/>
                      <a:pt x="86" y="436"/>
                    </a:cubicBezTo>
                    <a:cubicBezTo>
                      <a:pt x="98" y="369"/>
                      <a:pt x="114" y="305"/>
                      <a:pt x="136" y="243"/>
                    </a:cubicBezTo>
                    <a:cubicBezTo>
                      <a:pt x="155" y="181"/>
                      <a:pt x="183" y="122"/>
                      <a:pt x="212" y="62"/>
                    </a:cubicBezTo>
                    <a:lnTo>
                      <a:pt x="212" y="60"/>
                    </a:lnTo>
                    <a:cubicBezTo>
                      <a:pt x="219" y="41"/>
                      <a:pt x="214" y="19"/>
                      <a:pt x="195" y="7"/>
                    </a:cubicBezTo>
                    <a:cubicBezTo>
                      <a:pt x="189" y="3"/>
                      <a:pt x="181"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4" name="Google Shape;6424;p67"/>
            <p:cNvGrpSpPr/>
            <p:nvPr/>
          </p:nvGrpSpPr>
          <p:grpSpPr>
            <a:xfrm>
              <a:off x="5170195" y="2789146"/>
              <a:ext cx="1267559" cy="1332302"/>
              <a:chOff x="4835109" y="3257957"/>
              <a:chExt cx="1034235" cy="1087061"/>
            </a:xfrm>
          </p:grpSpPr>
          <p:sp>
            <p:nvSpPr>
              <p:cNvPr id="6425" name="Google Shape;6425;p67"/>
              <p:cNvSpPr/>
              <p:nvPr/>
            </p:nvSpPr>
            <p:spPr>
              <a:xfrm rot="1604761">
                <a:off x="4959087" y="3407882"/>
                <a:ext cx="803859" cy="578723"/>
              </a:xfrm>
              <a:custGeom>
                <a:avLst/>
                <a:gdLst/>
                <a:ahLst/>
                <a:cxnLst/>
                <a:rect l="l" t="t" r="r" b="b"/>
                <a:pathLst>
                  <a:path w="2403" h="1730" extrusionOk="0">
                    <a:moveTo>
                      <a:pt x="1344" y="0"/>
                    </a:moveTo>
                    <a:cubicBezTo>
                      <a:pt x="1164" y="0"/>
                      <a:pt x="981" y="42"/>
                      <a:pt x="810" y="129"/>
                    </a:cubicBezTo>
                    <a:cubicBezTo>
                      <a:pt x="231" y="424"/>
                      <a:pt x="0" y="1131"/>
                      <a:pt x="295" y="1712"/>
                    </a:cubicBezTo>
                    <a:cubicBezTo>
                      <a:pt x="298" y="1717"/>
                      <a:pt x="300" y="1722"/>
                      <a:pt x="305" y="1729"/>
                    </a:cubicBezTo>
                    <a:lnTo>
                      <a:pt x="717" y="1520"/>
                    </a:lnTo>
                    <a:cubicBezTo>
                      <a:pt x="714" y="1512"/>
                      <a:pt x="710" y="1508"/>
                      <a:pt x="707" y="1503"/>
                    </a:cubicBezTo>
                    <a:cubicBezTo>
                      <a:pt x="529" y="1150"/>
                      <a:pt x="667" y="719"/>
                      <a:pt x="1019" y="541"/>
                    </a:cubicBezTo>
                    <a:cubicBezTo>
                      <a:pt x="1124" y="488"/>
                      <a:pt x="1235" y="463"/>
                      <a:pt x="1344" y="463"/>
                    </a:cubicBezTo>
                    <a:cubicBezTo>
                      <a:pt x="1605" y="463"/>
                      <a:pt x="1856" y="605"/>
                      <a:pt x="1981" y="853"/>
                    </a:cubicBezTo>
                    <a:cubicBezTo>
                      <a:pt x="1984" y="860"/>
                      <a:pt x="1986" y="865"/>
                      <a:pt x="1988" y="872"/>
                    </a:cubicBezTo>
                    <a:lnTo>
                      <a:pt x="2403" y="660"/>
                    </a:lnTo>
                    <a:cubicBezTo>
                      <a:pt x="2398" y="655"/>
                      <a:pt x="2396" y="650"/>
                      <a:pt x="2393" y="643"/>
                    </a:cubicBezTo>
                    <a:cubicBezTo>
                      <a:pt x="2185" y="235"/>
                      <a:pt x="1773"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67"/>
              <p:cNvSpPr/>
              <p:nvPr/>
            </p:nvSpPr>
            <p:spPr>
              <a:xfrm rot="1604761">
                <a:off x="5078719" y="3528544"/>
                <a:ext cx="567351" cy="411462"/>
              </a:xfrm>
              <a:custGeom>
                <a:avLst/>
                <a:gdLst/>
                <a:ahLst/>
                <a:cxnLst/>
                <a:rect l="l" t="t" r="r" b="b"/>
                <a:pathLst>
                  <a:path w="1696" h="1230" extrusionOk="0">
                    <a:moveTo>
                      <a:pt x="922" y="0"/>
                    </a:moveTo>
                    <a:cubicBezTo>
                      <a:pt x="799" y="0"/>
                      <a:pt x="675" y="28"/>
                      <a:pt x="560" y="87"/>
                    </a:cubicBezTo>
                    <a:cubicBezTo>
                      <a:pt x="155" y="291"/>
                      <a:pt x="0" y="796"/>
                      <a:pt x="196" y="1230"/>
                    </a:cubicBezTo>
                    <a:lnTo>
                      <a:pt x="310" y="1173"/>
                    </a:lnTo>
                    <a:cubicBezTo>
                      <a:pt x="307" y="1165"/>
                      <a:pt x="303" y="1161"/>
                      <a:pt x="300" y="1156"/>
                    </a:cubicBezTo>
                    <a:cubicBezTo>
                      <a:pt x="122" y="803"/>
                      <a:pt x="260" y="372"/>
                      <a:pt x="612" y="194"/>
                    </a:cubicBezTo>
                    <a:cubicBezTo>
                      <a:pt x="717" y="141"/>
                      <a:pt x="828" y="116"/>
                      <a:pt x="937" y="116"/>
                    </a:cubicBezTo>
                    <a:cubicBezTo>
                      <a:pt x="1198" y="116"/>
                      <a:pt x="1449" y="258"/>
                      <a:pt x="1574" y="506"/>
                    </a:cubicBezTo>
                    <a:cubicBezTo>
                      <a:pt x="1577" y="513"/>
                      <a:pt x="1579" y="518"/>
                      <a:pt x="1581" y="525"/>
                    </a:cubicBezTo>
                    <a:lnTo>
                      <a:pt x="1696" y="465"/>
                    </a:lnTo>
                    <a:cubicBezTo>
                      <a:pt x="1529" y="172"/>
                      <a:pt x="1227" y="0"/>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67"/>
              <p:cNvSpPr/>
              <p:nvPr/>
            </p:nvSpPr>
            <p:spPr>
              <a:xfrm rot="1604761">
                <a:off x="5078719" y="3528544"/>
                <a:ext cx="567351" cy="411462"/>
              </a:xfrm>
              <a:custGeom>
                <a:avLst/>
                <a:gdLst/>
                <a:ahLst/>
                <a:cxnLst/>
                <a:rect l="l" t="t" r="r" b="b"/>
                <a:pathLst>
                  <a:path w="1696" h="1230" extrusionOk="0">
                    <a:moveTo>
                      <a:pt x="922" y="0"/>
                    </a:moveTo>
                    <a:cubicBezTo>
                      <a:pt x="799" y="0"/>
                      <a:pt x="675" y="28"/>
                      <a:pt x="560" y="87"/>
                    </a:cubicBezTo>
                    <a:cubicBezTo>
                      <a:pt x="155" y="291"/>
                      <a:pt x="0" y="796"/>
                      <a:pt x="196" y="1230"/>
                    </a:cubicBezTo>
                    <a:lnTo>
                      <a:pt x="310" y="1173"/>
                    </a:lnTo>
                    <a:cubicBezTo>
                      <a:pt x="307" y="1165"/>
                      <a:pt x="303" y="1161"/>
                      <a:pt x="300" y="1156"/>
                    </a:cubicBezTo>
                    <a:cubicBezTo>
                      <a:pt x="122" y="803"/>
                      <a:pt x="260" y="372"/>
                      <a:pt x="612" y="194"/>
                    </a:cubicBezTo>
                    <a:cubicBezTo>
                      <a:pt x="717" y="141"/>
                      <a:pt x="828" y="116"/>
                      <a:pt x="937" y="116"/>
                    </a:cubicBezTo>
                    <a:cubicBezTo>
                      <a:pt x="1198" y="116"/>
                      <a:pt x="1449" y="258"/>
                      <a:pt x="1574" y="506"/>
                    </a:cubicBezTo>
                    <a:cubicBezTo>
                      <a:pt x="1577" y="513"/>
                      <a:pt x="1579" y="518"/>
                      <a:pt x="1581" y="525"/>
                    </a:cubicBezTo>
                    <a:lnTo>
                      <a:pt x="1696" y="465"/>
                    </a:lnTo>
                    <a:cubicBezTo>
                      <a:pt x="1529" y="172"/>
                      <a:pt x="1227" y="0"/>
                      <a:pt x="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67"/>
              <p:cNvSpPr/>
              <p:nvPr/>
            </p:nvSpPr>
            <p:spPr>
              <a:xfrm rot="1604761">
                <a:off x="4959087" y="3407882"/>
                <a:ext cx="803859" cy="578723"/>
              </a:xfrm>
              <a:custGeom>
                <a:avLst/>
                <a:gdLst/>
                <a:ahLst/>
                <a:cxnLst/>
                <a:rect l="l" t="t" r="r" b="b"/>
                <a:pathLst>
                  <a:path w="2403" h="1730" extrusionOk="0">
                    <a:moveTo>
                      <a:pt x="1344" y="0"/>
                    </a:moveTo>
                    <a:cubicBezTo>
                      <a:pt x="1164" y="0"/>
                      <a:pt x="981" y="42"/>
                      <a:pt x="810" y="129"/>
                    </a:cubicBezTo>
                    <a:cubicBezTo>
                      <a:pt x="231" y="424"/>
                      <a:pt x="0" y="1131"/>
                      <a:pt x="295" y="1712"/>
                    </a:cubicBezTo>
                    <a:cubicBezTo>
                      <a:pt x="298" y="1717"/>
                      <a:pt x="300" y="1722"/>
                      <a:pt x="305" y="1729"/>
                    </a:cubicBezTo>
                    <a:lnTo>
                      <a:pt x="603" y="1577"/>
                    </a:lnTo>
                    <a:cubicBezTo>
                      <a:pt x="407" y="1143"/>
                      <a:pt x="562" y="638"/>
                      <a:pt x="967" y="434"/>
                    </a:cubicBezTo>
                    <a:cubicBezTo>
                      <a:pt x="1082" y="375"/>
                      <a:pt x="1206" y="347"/>
                      <a:pt x="1329" y="347"/>
                    </a:cubicBezTo>
                    <a:cubicBezTo>
                      <a:pt x="1634" y="347"/>
                      <a:pt x="1936" y="519"/>
                      <a:pt x="2103" y="812"/>
                    </a:cubicBezTo>
                    <a:lnTo>
                      <a:pt x="2403" y="660"/>
                    </a:lnTo>
                    <a:cubicBezTo>
                      <a:pt x="2398" y="655"/>
                      <a:pt x="2396" y="650"/>
                      <a:pt x="2393" y="643"/>
                    </a:cubicBezTo>
                    <a:cubicBezTo>
                      <a:pt x="2185" y="235"/>
                      <a:pt x="1773"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67"/>
              <p:cNvSpPr/>
              <p:nvPr/>
            </p:nvSpPr>
            <p:spPr>
              <a:xfrm rot="1604761">
                <a:off x="4913667" y="3619833"/>
                <a:ext cx="877119" cy="557648"/>
              </a:xfrm>
              <a:custGeom>
                <a:avLst/>
                <a:gdLst/>
                <a:ahLst/>
                <a:cxnLst/>
                <a:rect l="l" t="t" r="r" b="b"/>
                <a:pathLst>
                  <a:path w="2622" h="1667" extrusionOk="0">
                    <a:moveTo>
                      <a:pt x="2341" y="1"/>
                    </a:moveTo>
                    <a:cubicBezTo>
                      <a:pt x="2327" y="1"/>
                      <a:pt x="2314" y="4"/>
                      <a:pt x="2300" y="10"/>
                    </a:cubicBezTo>
                    <a:lnTo>
                      <a:pt x="2229" y="46"/>
                    </a:lnTo>
                    <a:lnTo>
                      <a:pt x="1817" y="255"/>
                    </a:lnTo>
                    <a:lnTo>
                      <a:pt x="546" y="903"/>
                    </a:lnTo>
                    <a:lnTo>
                      <a:pt x="134" y="1115"/>
                    </a:lnTo>
                    <a:lnTo>
                      <a:pt x="62" y="1150"/>
                    </a:lnTo>
                    <a:cubicBezTo>
                      <a:pt x="17" y="1172"/>
                      <a:pt x="0" y="1227"/>
                      <a:pt x="22" y="1272"/>
                    </a:cubicBezTo>
                    <a:lnTo>
                      <a:pt x="198" y="1617"/>
                    </a:lnTo>
                    <a:cubicBezTo>
                      <a:pt x="215" y="1649"/>
                      <a:pt x="247" y="1667"/>
                      <a:pt x="280" y="1667"/>
                    </a:cubicBezTo>
                    <a:cubicBezTo>
                      <a:pt x="293" y="1667"/>
                      <a:pt x="307" y="1664"/>
                      <a:pt x="319" y="1658"/>
                    </a:cubicBezTo>
                    <a:lnTo>
                      <a:pt x="531" y="1550"/>
                    </a:lnTo>
                    <a:lnTo>
                      <a:pt x="1079" y="1272"/>
                    </a:lnTo>
                    <a:lnTo>
                      <a:pt x="1800" y="903"/>
                    </a:lnTo>
                    <a:lnTo>
                      <a:pt x="2348" y="624"/>
                    </a:lnTo>
                    <a:lnTo>
                      <a:pt x="2560" y="517"/>
                    </a:lnTo>
                    <a:cubicBezTo>
                      <a:pt x="2603" y="496"/>
                      <a:pt x="2622" y="441"/>
                      <a:pt x="2598" y="396"/>
                    </a:cubicBezTo>
                    <a:lnTo>
                      <a:pt x="2422" y="50"/>
                    </a:lnTo>
                    <a:cubicBezTo>
                      <a:pt x="2405" y="18"/>
                      <a:pt x="2374" y="1"/>
                      <a:pt x="2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67"/>
              <p:cNvSpPr/>
              <p:nvPr/>
            </p:nvSpPr>
            <p:spPr>
              <a:xfrm rot="876879">
                <a:off x="5007883" y="3907161"/>
                <a:ext cx="74712" cy="90408"/>
              </a:xfrm>
              <a:custGeom>
                <a:avLst/>
                <a:gdLst/>
                <a:ahLst/>
                <a:cxnLst/>
                <a:rect l="l" t="t" r="r" b="b"/>
                <a:pathLst>
                  <a:path w="242" h="419" extrusionOk="0">
                    <a:moveTo>
                      <a:pt x="29" y="1"/>
                    </a:moveTo>
                    <a:cubicBezTo>
                      <a:pt x="25" y="1"/>
                      <a:pt x="21" y="2"/>
                      <a:pt x="17" y="4"/>
                    </a:cubicBezTo>
                    <a:cubicBezTo>
                      <a:pt x="5" y="9"/>
                      <a:pt x="1" y="23"/>
                      <a:pt x="8" y="35"/>
                    </a:cubicBezTo>
                    <a:lnTo>
                      <a:pt x="196" y="407"/>
                    </a:lnTo>
                    <a:cubicBezTo>
                      <a:pt x="198" y="414"/>
                      <a:pt x="208" y="418"/>
                      <a:pt x="215" y="418"/>
                    </a:cubicBezTo>
                    <a:cubicBezTo>
                      <a:pt x="220" y="418"/>
                      <a:pt x="222" y="418"/>
                      <a:pt x="227" y="416"/>
                    </a:cubicBezTo>
                    <a:cubicBezTo>
                      <a:pt x="236" y="411"/>
                      <a:pt x="241" y="397"/>
                      <a:pt x="236" y="385"/>
                    </a:cubicBezTo>
                    <a:lnTo>
                      <a:pt x="48" y="14"/>
                    </a:lnTo>
                    <a:cubicBezTo>
                      <a:pt x="43" y="6"/>
                      <a:pt x="36"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67"/>
              <p:cNvSpPr/>
              <p:nvPr/>
            </p:nvSpPr>
            <p:spPr>
              <a:xfrm rot="876879">
                <a:off x="5128173" y="3906567"/>
                <a:ext cx="74712" cy="89977"/>
              </a:xfrm>
              <a:custGeom>
                <a:avLst/>
                <a:gdLst/>
                <a:ahLst/>
                <a:cxnLst/>
                <a:rect l="l" t="t" r="r" b="b"/>
                <a:pathLst>
                  <a:path w="242" h="417" extrusionOk="0">
                    <a:moveTo>
                      <a:pt x="27" y="0"/>
                    </a:moveTo>
                    <a:cubicBezTo>
                      <a:pt x="24" y="0"/>
                      <a:pt x="20" y="1"/>
                      <a:pt x="17" y="2"/>
                    </a:cubicBezTo>
                    <a:cubicBezTo>
                      <a:pt x="5" y="7"/>
                      <a:pt x="1" y="21"/>
                      <a:pt x="5" y="33"/>
                    </a:cubicBezTo>
                    <a:lnTo>
                      <a:pt x="194" y="405"/>
                    </a:lnTo>
                    <a:cubicBezTo>
                      <a:pt x="198" y="414"/>
                      <a:pt x="205" y="417"/>
                      <a:pt x="215" y="417"/>
                    </a:cubicBezTo>
                    <a:cubicBezTo>
                      <a:pt x="217" y="417"/>
                      <a:pt x="222" y="417"/>
                      <a:pt x="224" y="414"/>
                    </a:cubicBezTo>
                    <a:cubicBezTo>
                      <a:pt x="236" y="410"/>
                      <a:pt x="241" y="395"/>
                      <a:pt x="236" y="386"/>
                    </a:cubicBezTo>
                    <a:lnTo>
                      <a:pt x="48" y="12"/>
                    </a:lnTo>
                    <a:cubicBezTo>
                      <a:pt x="43" y="4"/>
                      <a:pt x="35"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67"/>
              <p:cNvSpPr/>
              <p:nvPr/>
            </p:nvSpPr>
            <p:spPr>
              <a:xfrm rot="876879">
                <a:off x="5248387" y="3905511"/>
                <a:ext cx="74712" cy="90624"/>
              </a:xfrm>
              <a:custGeom>
                <a:avLst/>
                <a:gdLst/>
                <a:ahLst/>
                <a:cxnLst/>
                <a:rect l="l" t="t" r="r" b="b"/>
                <a:pathLst>
                  <a:path w="242" h="420" extrusionOk="0">
                    <a:moveTo>
                      <a:pt x="25" y="1"/>
                    </a:moveTo>
                    <a:cubicBezTo>
                      <a:pt x="22" y="1"/>
                      <a:pt x="18" y="1"/>
                      <a:pt x="15" y="3"/>
                    </a:cubicBezTo>
                    <a:cubicBezTo>
                      <a:pt x="6" y="7"/>
                      <a:pt x="1" y="22"/>
                      <a:pt x="6" y="34"/>
                    </a:cubicBezTo>
                    <a:lnTo>
                      <a:pt x="194" y="405"/>
                    </a:lnTo>
                    <a:cubicBezTo>
                      <a:pt x="198" y="415"/>
                      <a:pt x="206" y="419"/>
                      <a:pt x="215" y="419"/>
                    </a:cubicBezTo>
                    <a:cubicBezTo>
                      <a:pt x="217" y="419"/>
                      <a:pt x="222" y="417"/>
                      <a:pt x="225" y="417"/>
                    </a:cubicBezTo>
                    <a:cubicBezTo>
                      <a:pt x="236" y="410"/>
                      <a:pt x="241" y="396"/>
                      <a:pt x="234" y="386"/>
                    </a:cubicBezTo>
                    <a:lnTo>
                      <a:pt x="46" y="12"/>
                    </a:lnTo>
                    <a:cubicBezTo>
                      <a:pt x="43" y="5"/>
                      <a:pt x="34" y="1"/>
                      <a:pt x="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67"/>
              <p:cNvSpPr/>
              <p:nvPr/>
            </p:nvSpPr>
            <p:spPr>
              <a:xfrm rot="876879">
                <a:off x="5368159" y="3904537"/>
                <a:ext cx="74404" cy="90408"/>
              </a:xfrm>
              <a:custGeom>
                <a:avLst/>
                <a:gdLst/>
                <a:ahLst/>
                <a:cxnLst/>
                <a:rect l="l" t="t" r="r" b="b"/>
                <a:pathLst>
                  <a:path w="241" h="419" extrusionOk="0">
                    <a:moveTo>
                      <a:pt x="27" y="0"/>
                    </a:moveTo>
                    <a:cubicBezTo>
                      <a:pt x="24" y="0"/>
                      <a:pt x="20" y="1"/>
                      <a:pt x="17" y="2"/>
                    </a:cubicBezTo>
                    <a:cubicBezTo>
                      <a:pt x="5" y="9"/>
                      <a:pt x="0" y="21"/>
                      <a:pt x="8" y="33"/>
                    </a:cubicBezTo>
                    <a:lnTo>
                      <a:pt x="196" y="407"/>
                    </a:lnTo>
                    <a:cubicBezTo>
                      <a:pt x="198" y="414"/>
                      <a:pt x="208" y="419"/>
                      <a:pt x="215" y="419"/>
                    </a:cubicBezTo>
                    <a:cubicBezTo>
                      <a:pt x="220" y="419"/>
                      <a:pt x="222" y="416"/>
                      <a:pt x="227" y="416"/>
                    </a:cubicBezTo>
                    <a:cubicBezTo>
                      <a:pt x="236" y="409"/>
                      <a:pt x="241" y="397"/>
                      <a:pt x="236" y="385"/>
                    </a:cubicBezTo>
                    <a:lnTo>
                      <a:pt x="48" y="12"/>
                    </a:lnTo>
                    <a:cubicBezTo>
                      <a:pt x="45" y="5"/>
                      <a:pt x="36"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67"/>
              <p:cNvSpPr/>
              <p:nvPr/>
            </p:nvSpPr>
            <p:spPr>
              <a:xfrm rot="876879">
                <a:off x="5488518" y="3903581"/>
                <a:ext cx="74712" cy="90624"/>
              </a:xfrm>
              <a:custGeom>
                <a:avLst/>
                <a:gdLst/>
                <a:ahLst/>
                <a:cxnLst/>
                <a:rect l="l" t="t" r="r" b="b"/>
                <a:pathLst>
                  <a:path w="242" h="420" extrusionOk="0">
                    <a:moveTo>
                      <a:pt x="25" y="1"/>
                    </a:moveTo>
                    <a:cubicBezTo>
                      <a:pt x="22" y="1"/>
                      <a:pt x="20" y="1"/>
                      <a:pt x="17" y="2"/>
                    </a:cubicBezTo>
                    <a:cubicBezTo>
                      <a:pt x="5" y="10"/>
                      <a:pt x="1" y="24"/>
                      <a:pt x="5" y="33"/>
                    </a:cubicBezTo>
                    <a:lnTo>
                      <a:pt x="193" y="407"/>
                    </a:lnTo>
                    <a:cubicBezTo>
                      <a:pt x="198" y="414"/>
                      <a:pt x="208" y="419"/>
                      <a:pt x="215" y="419"/>
                    </a:cubicBezTo>
                    <a:cubicBezTo>
                      <a:pt x="217" y="419"/>
                      <a:pt x="222" y="419"/>
                      <a:pt x="224" y="417"/>
                    </a:cubicBezTo>
                    <a:cubicBezTo>
                      <a:pt x="236" y="412"/>
                      <a:pt x="241" y="398"/>
                      <a:pt x="236" y="386"/>
                    </a:cubicBezTo>
                    <a:lnTo>
                      <a:pt x="48" y="14"/>
                    </a:lnTo>
                    <a:cubicBezTo>
                      <a:pt x="43" y="5"/>
                      <a:pt x="34" y="1"/>
                      <a:pt x="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67"/>
              <p:cNvSpPr/>
              <p:nvPr/>
            </p:nvSpPr>
            <p:spPr>
              <a:xfrm rot="876879">
                <a:off x="5608883" y="3902802"/>
                <a:ext cx="74712" cy="90408"/>
              </a:xfrm>
              <a:custGeom>
                <a:avLst/>
                <a:gdLst/>
                <a:ahLst/>
                <a:cxnLst/>
                <a:rect l="l" t="t" r="r" b="b"/>
                <a:pathLst>
                  <a:path w="242" h="419" extrusionOk="0">
                    <a:moveTo>
                      <a:pt x="27" y="1"/>
                    </a:moveTo>
                    <a:cubicBezTo>
                      <a:pt x="23" y="1"/>
                      <a:pt x="19" y="2"/>
                      <a:pt x="15" y="4"/>
                    </a:cubicBezTo>
                    <a:cubicBezTo>
                      <a:pt x="5" y="9"/>
                      <a:pt x="1" y="23"/>
                      <a:pt x="5" y="35"/>
                    </a:cubicBezTo>
                    <a:lnTo>
                      <a:pt x="193" y="406"/>
                    </a:lnTo>
                    <a:cubicBezTo>
                      <a:pt x="198" y="414"/>
                      <a:pt x="205" y="418"/>
                      <a:pt x="215" y="418"/>
                    </a:cubicBezTo>
                    <a:cubicBezTo>
                      <a:pt x="217" y="418"/>
                      <a:pt x="222" y="418"/>
                      <a:pt x="224" y="416"/>
                    </a:cubicBezTo>
                    <a:cubicBezTo>
                      <a:pt x="236" y="411"/>
                      <a:pt x="241" y="397"/>
                      <a:pt x="234" y="385"/>
                    </a:cubicBezTo>
                    <a:lnTo>
                      <a:pt x="46" y="14"/>
                    </a:lnTo>
                    <a:cubicBezTo>
                      <a:pt x="43" y="6"/>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67"/>
              <p:cNvSpPr/>
              <p:nvPr/>
            </p:nvSpPr>
            <p:spPr>
              <a:xfrm rot="1604761">
                <a:off x="4946460" y="3759096"/>
                <a:ext cx="811218" cy="426181"/>
              </a:xfrm>
              <a:custGeom>
                <a:avLst/>
                <a:gdLst/>
                <a:ahLst/>
                <a:cxnLst/>
                <a:rect l="l" t="t" r="r" b="b"/>
                <a:pathLst>
                  <a:path w="2425" h="1274" extrusionOk="0">
                    <a:moveTo>
                      <a:pt x="2399" y="0"/>
                    </a:moveTo>
                    <a:lnTo>
                      <a:pt x="1" y="1224"/>
                    </a:lnTo>
                    <a:cubicBezTo>
                      <a:pt x="18" y="1256"/>
                      <a:pt x="50" y="1274"/>
                      <a:pt x="83" y="1274"/>
                    </a:cubicBezTo>
                    <a:cubicBezTo>
                      <a:pt x="96" y="1274"/>
                      <a:pt x="110" y="1271"/>
                      <a:pt x="122" y="1265"/>
                    </a:cubicBezTo>
                    <a:lnTo>
                      <a:pt x="334" y="1157"/>
                    </a:lnTo>
                    <a:lnTo>
                      <a:pt x="882" y="879"/>
                    </a:lnTo>
                    <a:lnTo>
                      <a:pt x="1603" y="510"/>
                    </a:lnTo>
                    <a:lnTo>
                      <a:pt x="2151" y="231"/>
                    </a:lnTo>
                    <a:lnTo>
                      <a:pt x="2363" y="124"/>
                    </a:lnTo>
                    <a:cubicBezTo>
                      <a:pt x="2406" y="103"/>
                      <a:pt x="2425" y="48"/>
                      <a:pt x="2401" y="3"/>
                    </a:cubicBezTo>
                    <a:lnTo>
                      <a:pt x="2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67"/>
              <p:cNvSpPr/>
              <p:nvPr/>
            </p:nvSpPr>
            <p:spPr>
              <a:xfrm rot="1604761">
                <a:off x="5201095" y="3419792"/>
                <a:ext cx="123774" cy="107716"/>
              </a:xfrm>
              <a:custGeom>
                <a:avLst/>
                <a:gdLst/>
                <a:ahLst/>
                <a:cxnLst/>
                <a:rect l="l" t="t" r="r" b="b"/>
                <a:pathLst>
                  <a:path w="370" h="322" extrusionOk="0">
                    <a:moveTo>
                      <a:pt x="354" y="1"/>
                    </a:moveTo>
                    <a:cubicBezTo>
                      <a:pt x="352" y="1"/>
                      <a:pt x="350" y="1"/>
                      <a:pt x="349" y="2"/>
                    </a:cubicBezTo>
                    <a:cubicBezTo>
                      <a:pt x="282" y="30"/>
                      <a:pt x="220" y="66"/>
                      <a:pt x="163" y="114"/>
                    </a:cubicBezTo>
                    <a:cubicBezTo>
                      <a:pt x="106" y="159"/>
                      <a:pt x="53" y="214"/>
                      <a:pt x="10" y="271"/>
                    </a:cubicBezTo>
                    <a:cubicBezTo>
                      <a:pt x="1" y="285"/>
                      <a:pt x="3" y="304"/>
                      <a:pt x="18" y="316"/>
                    </a:cubicBezTo>
                    <a:cubicBezTo>
                      <a:pt x="23" y="320"/>
                      <a:pt x="30" y="322"/>
                      <a:pt x="36" y="322"/>
                    </a:cubicBezTo>
                    <a:cubicBezTo>
                      <a:pt x="46" y="322"/>
                      <a:pt x="55" y="318"/>
                      <a:pt x="60" y="309"/>
                    </a:cubicBezTo>
                    <a:cubicBezTo>
                      <a:pt x="103" y="254"/>
                      <a:pt x="149" y="202"/>
                      <a:pt x="199" y="154"/>
                    </a:cubicBezTo>
                    <a:cubicBezTo>
                      <a:pt x="222" y="133"/>
                      <a:pt x="251" y="109"/>
                      <a:pt x="277" y="88"/>
                    </a:cubicBezTo>
                    <a:cubicBezTo>
                      <a:pt x="306" y="66"/>
                      <a:pt x="334" y="47"/>
                      <a:pt x="363" y="26"/>
                    </a:cubicBezTo>
                    <a:cubicBezTo>
                      <a:pt x="368" y="23"/>
                      <a:pt x="370" y="16"/>
                      <a:pt x="368" y="9"/>
                    </a:cubicBezTo>
                    <a:cubicBezTo>
                      <a:pt x="366" y="4"/>
                      <a:pt x="360"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67"/>
              <p:cNvSpPr/>
              <p:nvPr/>
            </p:nvSpPr>
            <p:spPr>
              <a:xfrm rot="1604761">
                <a:off x="5050553" y="3471929"/>
                <a:ext cx="73595" cy="285682"/>
              </a:xfrm>
              <a:custGeom>
                <a:avLst/>
                <a:gdLst/>
                <a:ahLst/>
                <a:cxnLst/>
                <a:rect l="l" t="t" r="r" b="b"/>
                <a:pathLst>
                  <a:path w="220" h="854" extrusionOk="0">
                    <a:moveTo>
                      <a:pt x="174" y="1"/>
                    </a:moveTo>
                    <a:cubicBezTo>
                      <a:pt x="161" y="1"/>
                      <a:pt x="147" y="8"/>
                      <a:pt x="138" y="22"/>
                    </a:cubicBezTo>
                    <a:cubicBezTo>
                      <a:pt x="100" y="81"/>
                      <a:pt x="67" y="145"/>
                      <a:pt x="48" y="214"/>
                    </a:cubicBezTo>
                    <a:cubicBezTo>
                      <a:pt x="36" y="248"/>
                      <a:pt x="29" y="283"/>
                      <a:pt x="19" y="319"/>
                    </a:cubicBezTo>
                    <a:cubicBezTo>
                      <a:pt x="14" y="355"/>
                      <a:pt x="10" y="391"/>
                      <a:pt x="7" y="424"/>
                    </a:cubicBezTo>
                    <a:cubicBezTo>
                      <a:pt x="0" y="495"/>
                      <a:pt x="0" y="567"/>
                      <a:pt x="7" y="638"/>
                    </a:cubicBezTo>
                    <a:cubicBezTo>
                      <a:pt x="14" y="707"/>
                      <a:pt x="29" y="776"/>
                      <a:pt x="50" y="843"/>
                    </a:cubicBezTo>
                    <a:cubicBezTo>
                      <a:pt x="52" y="849"/>
                      <a:pt x="57" y="853"/>
                      <a:pt x="63" y="853"/>
                    </a:cubicBezTo>
                    <a:cubicBezTo>
                      <a:pt x="64" y="853"/>
                      <a:pt x="66" y="853"/>
                      <a:pt x="67" y="853"/>
                    </a:cubicBezTo>
                    <a:cubicBezTo>
                      <a:pt x="74" y="853"/>
                      <a:pt x="79" y="845"/>
                      <a:pt x="79" y="838"/>
                    </a:cubicBezTo>
                    <a:lnTo>
                      <a:pt x="79" y="836"/>
                    </a:lnTo>
                    <a:cubicBezTo>
                      <a:pt x="60" y="703"/>
                      <a:pt x="64" y="567"/>
                      <a:pt x="86" y="436"/>
                    </a:cubicBezTo>
                    <a:cubicBezTo>
                      <a:pt x="98" y="369"/>
                      <a:pt x="114" y="305"/>
                      <a:pt x="136" y="243"/>
                    </a:cubicBezTo>
                    <a:cubicBezTo>
                      <a:pt x="155" y="181"/>
                      <a:pt x="183" y="122"/>
                      <a:pt x="212" y="62"/>
                    </a:cubicBezTo>
                    <a:lnTo>
                      <a:pt x="212" y="60"/>
                    </a:lnTo>
                    <a:cubicBezTo>
                      <a:pt x="219" y="41"/>
                      <a:pt x="214" y="19"/>
                      <a:pt x="195" y="7"/>
                    </a:cubicBezTo>
                    <a:cubicBezTo>
                      <a:pt x="189" y="3"/>
                      <a:pt x="181"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39" name="Google Shape;6439;p67"/>
          <p:cNvGrpSpPr/>
          <p:nvPr/>
        </p:nvGrpSpPr>
        <p:grpSpPr>
          <a:xfrm rot="5400000">
            <a:off x="889584" y="832437"/>
            <a:ext cx="696375" cy="626714"/>
            <a:chOff x="6990479" y="1997601"/>
            <a:chExt cx="696375" cy="626714"/>
          </a:xfrm>
        </p:grpSpPr>
        <p:grpSp>
          <p:nvGrpSpPr>
            <p:cNvPr id="6440" name="Google Shape;6440;p67"/>
            <p:cNvGrpSpPr/>
            <p:nvPr/>
          </p:nvGrpSpPr>
          <p:grpSpPr>
            <a:xfrm>
              <a:off x="7027845" y="1997601"/>
              <a:ext cx="659009" cy="619201"/>
              <a:chOff x="7467492" y="2474724"/>
              <a:chExt cx="659009" cy="619201"/>
            </a:xfrm>
          </p:grpSpPr>
          <p:sp>
            <p:nvSpPr>
              <p:cNvPr id="6441" name="Google Shape;6441;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6" name="Google Shape;6446;p67"/>
            <p:cNvGrpSpPr/>
            <p:nvPr/>
          </p:nvGrpSpPr>
          <p:grpSpPr>
            <a:xfrm>
              <a:off x="6990479" y="2005114"/>
              <a:ext cx="659009" cy="619201"/>
              <a:chOff x="7467492" y="2474724"/>
              <a:chExt cx="659009" cy="619201"/>
            </a:xfrm>
          </p:grpSpPr>
          <p:sp>
            <p:nvSpPr>
              <p:cNvPr id="6447" name="Google Shape;6447;p67"/>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rgbClr val="F07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67"/>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67"/>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67"/>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52" name="Google Shape;6452;p67"/>
          <p:cNvGrpSpPr/>
          <p:nvPr/>
        </p:nvGrpSpPr>
        <p:grpSpPr>
          <a:xfrm>
            <a:off x="3697990" y="3875210"/>
            <a:ext cx="891415" cy="778771"/>
            <a:chOff x="3697990" y="3875210"/>
            <a:chExt cx="891415" cy="778771"/>
          </a:xfrm>
        </p:grpSpPr>
        <p:grpSp>
          <p:nvGrpSpPr>
            <p:cNvPr id="6453" name="Google Shape;6453;p67"/>
            <p:cNvGrpSpPr/>
            <p:nvPr/>
          </p:nvGrpSpPr>
          <p:grpSpPr>
            <a:xfrm>
              <a:off x="3734141" y="3920422"/>
              <a:ext cx="855264" cy="733559"/>
              <a:chOff x="5020475" y="1866562"/>
              <a:chExt cx="711002" cy="609825"/>
            </a:xfrm>
          </p:grpSpPr>
          <p:sp>
            <p:nvSpPr>
              <p:cNvPr id="6454" name="Google Shape;6454;p67"/>
              <p:cNvSpPr/>
              <p:nvPr/>
            </p:nvSpPr>
            <p:spPr>
              <a:xfrm>
                <a:off x="5020475" y="1866562"/>
                <a:ext cx="686085" cy="609825"/>
              </a:xfrm>
              <a:custGeom>
                <a:avLst/>
                <a:gdLst/>
                <a:ahLst/>
                <a:cxnLst/>
                <a:rect l="l" t="t" r="r" b="b"/>
                <a:pathLst>
                  <a:path w="2051" h="1823" extrusionOk="0">
                    <a:moveTo>
                      <a:pt x="1025" y="0"/>
                    </a:moveTo>
                    <a:cubicBezTo>
                      <a:pt x="927" y="0"/>
                      <a:pt x="827" y="17"/>
                      <a:pt x="729" y="51"/>
                    </a:cubicBezTo>
                    <a:cubicBezTo>
                      <a:pt x="253" y="215"/>
                      <a:pt x="0" y="732"/>
                      <a:pt x="165" y="1208"/>
                    </a:cubicBezTo>
                    <a:cubicBezTo>
                      <a:pt x="295" y="1585"/>
                      <a:pt x="647" y="1822"/>
                      <a:pt x="1024" y="1822"/>
                    </a:cubicBezTo>
                    <a:cubicBezTo>
                      <a:pt x="1123" y="1822"/>
                      <a:pt x="1223" y="1806"/>
                      <a:pt x="1322" y="1772"/>
                    </a:cubicBezTo>
                    <a:cubicBezTo>
                      <a:pt x="1798" y="1608"/>
                      <a:pt x="2050" y="1089"/>
                      <a:pt x="1886" y="615"/>
                    </a:cubicBezTo>
                    <a:cubicBezTo>
                      <a:pt x="1756" y="237"/>
                      <a:pt x="1402" y="0"/>
                      <a:pt x="1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67"/>
              <p:cNvSpPr/>
              <p:nvPr/>
            </p:nvSpPr>
            <p:spPr>
              <a:xfrm>
                <a:off x="5141561" y="1926442"/>
                <a:ext cx="99019" cy="85972"/>
              </a:xfrm>
              <a:custGeom>
                <a:avLst/>
                <a:gdLst/>
                <a:ahLst/>
                <a:cxnLst/>
                <a:rect l="l" t="t" r="r" b="b"/>
                <a:pathLst>
                  <a:path w="296" h="257" extrusionOk="0">
                    <a:moveTo>
                      <a:pt x="279" y="0"/>
                    </a:moveTo>
                    <a:cubicBezTo>
                      <a:pt x="224" y="24"/>
                      <a:pt x="174" y="53"/>
                      <a:pt x="129" y="91"/>
                    </a:cubicBezTo>
                    <a:cubicBezTo>
                      <a:pt x="83" y="126"/>
                      <a:pt x="43" y="169"/>
                      <a:pt x="10" y="217"/>
                    </a:cubicBezTo>
                    <a:cubicBezTo>
                      <a:pt x="0" y="226"/>
                      <a:pt x="3" y="243"/>
                      <a:pt x="14" y="250"/>
                    </a:cubicBezTo>
                    <a:cubicBezTo>
                      <a:pt x="18" y="254"/>
                      <a:pt x="24" y="256"/>
                      <a:pt x="29" y="256"/>
                    </a:cubicBezTo>
                    <a:cubicBezTo>
                      <a:pt x="36" y="256"/>
                      <a:pt x="44" y="252"/>
                      <a:pt x="48" y="245"/>
                    </a:cubicBezTo>
                    <a:cubicBezTo>
                      <a:pt x="81" y="203"/>
                      <a:pt x="119" y="162"/>
                      <a:pt x="157" y="124"/>
                    </a:cubicBezTo>
                    <a:cubicBezTo>
                      <a:pt x="179" y="105"/>
                      <a:pt x="200" y="88"/>
                      <a:pt x="222" y="69"/>
                    </a:cubicBezTo>
                    <a:cubicBezTo>
                      <a:pt x="243" y="53"/>
                      <a:pt x="264" y="36"/>
                      <a:pt x="288" y="22"/>
                    </a:cubicBezTo>
                    <a:cubicBezTo>
                      <a:pt x="293" y="17"/>
                      <a:pt x="295" y="12"/>
                      <a:pt x="293" y="7"/>
                    </a:cubicBezTo>
                    <a:cubicBezTo>
                      <a:pt x="291" y="3"/>
                      <a:pt x="28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67"/>
              <p:cNvSpPr/>
              <p:nvPr/>
            </p:nvSpPr>
            <p:spPr>
              <a:xfrm>
                <a:off x="5087369" y="2018770"/>
                <a:ext cx="58541" cy="227141"/>
              </a:xfrm>
              <a:custGeom>
                <a:avLst/>
                <a:gdLst/>
                <a:ahLst/>
                <a:cxnLst/>
                <a:rect l="l" t="t" r="r" b="b"/>
                <a:pathLst>
                  <a:path w="175" h="679" extrusionOk="0">
                    <a:moveTo>
                      <a:pt x="139" y="0"/>
                    </a:moveTo>
                    <a:cubicBezTo>
                      <a:pt x="127" y="0"/>
                      <a:pt x="116" y="6"/>
                      <a:pt x="110" y="17"/>
                    </a:cubicBezTo>
                    <a:cubicBezTo>
                      <a:pt x="81" y="65"/>
                      <a:pt x="53" y="117"/>
                      <a:pt x="38" y="172"/>
                    </a:cubicBezTo>
                    <a:cubicBezTo>
                      <a:pt x="29" y="198"/>
                      <a:pt x="22" y="227"/>
                      <a:pt x="17" y="253"/>
                    </a:cubicBezTo>
                    <a:cubicBezTo>
                      <a:pt x="12" y="281"/>
                      <a:pt x="7" y="310"/>
                      <a:pt x="5" y="338"/>
                    </a:cubicBezTo>
                    <a:cubicBezTo>
                      <a:pt x="0" y="393"/>
                      <a:pt x="0" y="450"/>
                      <a:pt x="5" y="508"/>
                    </a:cubicBezTo>
                    <a:cubicBezTo>
                      <a:pt x="12" y="562"/>
                      <a:pt x="22" y="617"/>
                      <a:pt x="41" y="672"/>
                    </a:cubicBezTo>
                    <a:cubicBezTo>
                      <a:pt x="43" y="677"/>
                      <a:pt x="48" y="679"/>
                      <a:pt x="53" y="679"/>
                    </a:cubicBezTo>
                    <a:cubicBezTo>
                      <a:pt x="57" y="677"/>
                      <a:pt x="62" y="672"/>
                      <a:pt x="62" y="667"/>
                    </a:cubicBezTo>
                    <a:lnTo>
                      <a:pt x="62" y="665"/>
                    </a:lnTo>
                    <a:cubicBezTo>
                      <a:pt x="48" y="560"/>
                      <a:pt x="50" y="450"/>
                      <a:pt x="69" y="346"/>
                    </a:cubicBezTo>
                    <a:cubicBezTo>
                      <a:pt x="76" y="293"/>
                      <a:pt x="91" y="243"/>
                      <a:pt x="107" y="193"/>
                    </a:cubicBezTo>
                    <a:cubicBezTo>
                      <a:pt x="124" y="143"/>
                      <a:pt x="145" y="98"/>
                      <a:pt x="167" y="48"/>
                    </a:cubicBezTo>
                    <a:lnTo>
                      <a:pt x="169" y="48"/>
                    </a:lnTo>
                    <a:cubicBezTo>
                      <a:pt x="174" y="31"/>
                      <a:pt x="169" y="15"/>
                      <a:pt x="155" y="5"/>
                    </a:cubicBezTo>
                    <a:cubicBezTo>
                      <a:pt x="150" y="2"/>
                      <a:pt x="144"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67"/>
              <p:cNvSpPr/>
              <p:nvPr/>
            </p:nvSpPr>
            <p:spPr>
              <a:xfrm>
                <a:off x="5185894" y="1871168"/>
                <a:ext cx="545583" cy="601192"/>
              </a:xfrm>
              <a:custGeom>
                <a:avLst/>
                <a:gdLst/>
                <a:ahLst/>
                <a:cxnLst/>
                <a:rect l="l" t="t" r="r" b="b"/>
                <a:pathLst>
                  <a:path w="1570" h="1876" extrusionOk="0">
                    <a:moveTo>
                      <a:pt x="589" y="1"/>
                    </a:moveTo>
                    <a:cubicBezTo>
                      <a:pt x="729" y="89"/>
                      <a:pt x="848" y="215"/>
                      <a:pt x="929" y="375"/>
                    </a:cubicBezTo>
                    <a:cubicBezTo>
                      <a:pt x="1163" y="839"/>
                      <a:pt x="975" y="1403"/>
                      <a:pt x="513" y="1637"/>
                    </a:cubicBezTo>
                    <a:cubicBezTo>
                      <a:pt x="378" y="1705"/>
                      <a:pt x="234" y="1737"/>
                      <a:pt x="93" y="1737"/>
                    </a:cubicBezTo>
                    <a:cubicBezTo>
                      <a:pt x="62" y="1737"/>
                      <a:pt x="31" y="1735"/>
                      <a:pt x="1" y="1732"/>
                    </a:cubicBezTo>
                    <a:lnTo>
                      <a:pt x="1" y="1732"/>
                    </a:lnTo>
                    <a:cubicBezTo>
                      <a:pt x="149" y="1826"/>
                      <a:pt x="322" y="1875"/>
                      <a:pt x="498" y="1875"/>
                    </a:cubicBezTo>
                    <a:cubicBezTo>
                      <a:pt x="639" y="1875"/>
                      <a:pt x="784" y="1843"/>
                      <a:pt x="920" y="1775"/>
                    </a:cubicBezTo>
                    <a:cubicBezTo>
                      <a:pt x="1384" y="1542"/>
                      <a:pt x="1570" y="977"/>
                      <a:pt x="1336" y="515"/>
                    </a:cubicBezTo>
                    <a:cubicBezTo>
                      <a:pt x="1186" y="215"/>
                      <a:pt x="898" y="32"/>
                      <a:pt x="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67"/>
              <p:cNvSpPr/>
              <p:nvPr/>
            </p:nvSpPr>
            <p:spPr>
              <a:xfrm>
                <a:off x="5027628" y="1918697"/>
                <a:ext cx="694801" cy="550800"/>
              </a:xfrm>
              <a:custGeom>
                <a:avLst/>
                <a:gdLst/>
                <a:ahLst/>
                <a:cxnLst/>
                <a:rect l="l" t="t" r="r" b="b"/>
                <a:pathLst>
                  <a:path w="2042" h="1621" extrusionOk="0">
                    <a:moveTo>
                      <a:pt x="1896" y="1"/>
                    </a:moveTo>
                    <a:cubicBezTo>
                      <a:pt x="1835" y="1"/>
                      <a:pt x="1749" y="30"/>
                      <a:pt x="1632" y="92"/>
                    </a:cubicBezTo>
                    <a:cubicBezTo>
                      <a:pt x="1665" y="123"/>
                      <a:pt x="1696" y="159"/>
                      <a:pt x="1725" y="194"/>
                    </a:cubicBezTo>
                    <a:cubicBezTo>
                      <a:pt x="1784" y="163"/>
                      <a:pt x="1832" y="144"/>
                      <a:pt x="1865" y="137"/>
                    </a:cubicBezTo>
                    <a:lnTo>
                      <a:pt x="1865" y="137"/>
                    </a:lnTo>
                    <a:cubicBezTo>
                      <a:pt x="1848" y="168"/>
                      <a:pt x="1817" y="211"/>
                      <a:pt x="1775" y="266"/>
                    </a:cubicBezTo>
                    <a:cubicBezTo>
                      <a:pt x="1651" y="413"/>
                      <a:pt x="1420" y="642"/>
                      <a:pt x="1094" y="902"/>
                    </a:cubicBezTo>
                    <a:cubicBezTo>
                      <a:pt x="796" y="1140"/>
                      <a:pt x="541" y="1306"/>
                      <a:pt x="367" y="1399"/>
                    </a:cubicBezTo>
                    <a:cubicBezTo>
                      <a:pt x="284" y="1447"/>
                      <a:pt x="220" y="1473"/>
                      <a:pt x="179" y="1485"/>
                    </a:cubicBezTo>
                    <a:cubicBezTo>
                      <a:pt x="198" y="1447"/>
                      <a:pt x="236" y="1392"/>
                      <a:pt x="298" y="1323"/>
                    </a:cubicBezTo>
                    <a:cubicBezTo>
                      <a:pt x="270" y="1287"/>
                      <a:pt x="241" y="1252"/>
                      <a:pt x="220" y="1211"/>
                    </a:cubicBezTo>
                    <a:cubicBezTo>
                      <a:pt x="51" y="1402"/>
                      <a:pt x="1" y="1514"/>
                      <a:pt x="55" y="1583"/>
                    </a:cubicBezTo>
                    <a:cubicBezTo>
                      <a:pt x="76" y="1607"/>
                      <a:pt x="106" y="1620"/>
                      <a:pt x="147" y="1620"/>
                    </a:cubicBezTo>
                    <a:cubicBezTo>
                      <a:pt x="180" y="1620"/>
                      <a:pt x="220" y="1612"/>
                      <a:pt x="270" y="1594"/>
                    </a:cubicBezTo>
                    <a:cubicBezTo>
                      <a:pt x="327" y="1573"/>
                      <a:pt x="396" y="1540"/>
                      <a:pt x="479" y="1492"/>
                    </a:cubicBezTo>
                    <a:cubicBezTo>
                      <a:pt x="482" y="1490"/>
                      <a:pt x="486" y="1487"/>
                      <a:pt x="491" y="1485"/>
                    </a:cubicBezTo>
                    <a:cubicBezTo>
                      <a:pt x="686" y="1373"/>
                      <a:pt x="932" y="1204"/>
                      <a:pt x="1177" y="1006"/>
                    </a:cubicBezTo>
                    <a:cubicBezTo>
                      <a:pt x="1425" y="809"/>
                      <a:pt x="1644" y="609"/>
                      <a:pt x="1798" y="442"/>
                    </a:cubicBezTo>
                    <a:cubicBezTo>
                      <a:pt x="1813" y="425"/>
                      <a:pt x="1827" y="409"/>
                      <a:pt x="1841" y="392"/>
                    </a:cubicBezTo>
                    <a:cubicBezTo>
                      <a:pt x="1996" y="213"/>
                      <a:pt x="2041" y="106"/>
                      <a:pt x="1987" y="40"/>
                    </a:cubicBezTo>
                    <a:cubicBezTo>
                      <a:pt x="1967" y="14"/>
                      <a:pt x="1937" y="1"/>
                      <a:pt x="1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9" name="Google Shape;6459;p67"/>
            <p:cNvGrpSpPr/>
            <p:nvPr/>
          </p:nvGrpSpPr>
          <p:grpSpPr>
            <a:xfrm>
              <a:off x="3697990" y="3875210"/>
              <a:ext cx="855264" cy="733559"/>
              <a:chOff x="5020475" y="1866562"/>
              <a:chExt cx="711002" cy="609825"/>
            </a:xfrm>
          </p:grpSpPr>
          <p:sp>
            <p:nvSpPr>
              <p:cNvPr id="6460" name="Google Shape;6460;p67"/>
              <p:cNvSpPr/>
              <p:nvPr/>
            </p:nvSpPr>
            <p:spPr>
              <a:xfrm>
                <a:off x="5020475" y="1866562"/>
                <a:ext cx="686085" cy="609825"/>
              </a:xfrm>
              <a:custGeom>
                <a:avLst/>
                <a:gdLst/>
                <a:ahLst/>
                <a:cxnLst/>
                <a:rect l="l" t="t" r="r" b="b"/>
                <a:pathLst>
                  <a:path w="2051" h="1823" extrusionOk="0">
                    <a:moveTo>
                      <a:pt x="1025" y="0"/>
                    </a:moveTo>
                    <a:cubicBezTo>
                      <a:pt x="927" y="0"/>
                      <a:pt x="827" y="17"/>
                      <a:pt x="729" y="51"/>
                    </a:cubicBezTo>
                    <a:cubicBezTo>
                      <a:pt x="253" y="215"/>
                      <a:pt x="0" y="732"/>
                      <a:pt x="165" y="1208"/>
                    </a:cubicBezTo>
                    <a:cubicBezTo>
                      <a:pt x="295" y="1585"/>
                      <a:pt x="647" y="1822"/>
                      <a:pt x="1024" y="1822"/>
                    </a:cubicBezTo>
                    <a:cubicBezTo>
                      <a:pt x="1123" y="1822"/>
                      <a:pt x="1223" y="1806"/>
                      <a:pt x="1322" y="1772"/>
                    </a:cubicBezTo>
                    <a:cubicBezTo>
                      <a:pt x="1798" y="1608"/>
                      <a:pt x="2050" y="1089"/>
                      <a:pt x="1886" y="615"/>
                    </a:cubicBezTo>
                    <a:cubicBezTo>
                      <a:pt x="1756" y="237"/>
                      <a:pt x="1402"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67"/>
              <p:cNvSpPr/>
              <p:nvPr/>
            </p:nvSpPr>
            <p:spPr>
              <a:xfrm>
                <a:off x="5141561" y="1926442"/>
                <a:ext cx="99019" cy="85972"/>
              </a:xfrm>
              <a:custGeom>
                <a:avLst/>
                <a:gdLst/>
                <a:ahLst/>
                <a:cxnLst/>
                <a:rect l="l" t="t" r="r" b="b"/>
                <a:pathLst>
                  <a:path w="296" h="257" extrusionOk="0">
                    <a:moveTo>
                      <a:pt x="279" y="0"/>
                    </a:moveTo>
                    <a:cubicBezTo>
                      <a:pt x="224" y="24"/>
                      <a:pt x="174" y="53"/>
                      <a:pt x="129" y="91"/>
                    </a:cubicBezTo>
                    <a:cubicBezTo>
                      <a:pt x="83" y="126"/>
                      <a:pt x="43" y="169"/>
                      <a:pt x="10" y="217"/>
                    </a:cubicBezTo>
                    <a:cubicBezTo>
                      <a:pt x="0" y="226"/>
                      <a:pt x="3" y="243"/>
                      <a:pt x="14" y="250"/>
                    </a:cubicBezTo>
                    <a:cubicBezTo>
                      <a:pt x="18" y="254"/>
                      <a:pt x="24" y="256"/>
                      <a:pt x="29" y="256"/>
                    </a:cubicBezTo>
                    <a:cubicBezTo>
                      <a:pt x="36" y="256"/>
                      <a:pt x="44" y="252"/>
                      <a:pt x="48" y="245"/>
                    </a:cubicBezTo>
                    <a:cubicBezTo>
                      <a:pt x="81" y="203"/>
                      <a:pt x="119" y="162"/>
                      <a:pt x="157" y="124"/>
                    </a:cubicBezTo>
                    <a:cubicBezTo>
                      <a:pt x="179" y="105"/>
                      <a:pt x="200" y="88"/>
                      <a:pt x="222" y="69"/>
                    </a:cubicBezTo>
                    <a:cubicBezTo>
                      <a:pt x="243" y="53"/>
                      <a:pt x="264" y="36"/>
                      <a:pt x="288" y="22"/>
                    </a:cubicBezTo>
                    <a:cubicBezTo>
                      <a:pt x="293" y="17"/>
                      <a:pt x="295" y="12"/>
                      <a:pt x="293" y="7"/>
                    </a:cubicBezTo>
                    <a:cubicBezTo>
                      <a:pt x="291" y="3"/>
                      <a:pt x="284" y="0"/>
                      <a:pt x="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67"/>
              <p:cNvSpPr/>
              <p:nvPr/>
            </p:nvSpPr>
            <p:spPr>
              <a:xfrm>
                <a:off x="5087369" y="2018770"/>
                <a:ext cx="58541" cy="227141"/>
              </a:xfrm>
              <a:custGeom>
                <a:avLst/>
                <a:gdLst/>
                <a:ahLst/>
                <a:cxnLst/>
                <a:rect l="l" t="t" r="r" b="b"/>
                <a:pathLst>
                  <a:path w="175" h="679" extrusionOk="0">
                    <a:moveTo>
                      <a:pt x="139" y="0"/>
                    </a:moveTo>
                    <a:cubicBezTo>
                      <a:pt x="127" y="0"/>
                      <a:pt x="116" y="6"/>
                      <a:pt x="110" y="17"/>
                    </a:cubicBezTo>
                    <a:cubicBezTo>
                      <a:pt x="81" y="65"/>
                      <a:pt x="53" y="117"/>
                      <a:pt x="38" y="172"/>
                    </a:cubicBezTo>
                    <a:cubicBezTo>
                      <a:pt x="29" y="198"/>
                      <a:pt x="22" y="227"/>
                      <a:pt x="17" y="253"/>
                    </a:cubicBezTo>
                    <a:cubicBezTo>
                      <a:pt x="12" y="281"/>
                      <a:pt x="7" y="310"/>
                      <a:pt x="5" y="338"/>
                    </a:cubicBezTo>
                    <a:cubicBezTo>
                      <a:pt x="0" y="393"/>
                      <a:pt x="0" y="450"/>
                      <a:pt x="5" y="508"/>
                    </a:cubicBezTo>
                    <a:cubicBezTo>
                      <a:pt x="12" y="562"/>
                      <a:pt x="22" y="617"/>
                      <a:pt x="41" y="672"/>
                    </a:cubicBezTo>
                    <a:cubicBezTo>
                      <a:pt x="43" y="677"/>
                      <a:pt x="48" y="679"/>
                      <a:pt x="53" y="679"/>
                    </a:cubicBezTo>
                    <a:cubicBezTo>
                      <a:pt x="57" y="677"/>
                      <a:pt x="62" y="672"/>
                      <a:pt x="62" y="667"/>
                    </a:cubicBezTo>
                    <a:lnTo>
                      <a:pt x="62" y="665"/>
                    </a:lnTo>
                    <a:cubicBezTo>
                      <a:pt x="48" y="560"/>
                      <a:pt x="50" y="450"/>
                      <a:pt x="69" y="346"/>
                    </a:cubicBezTo>
                    <a:cubicBezTo>
                      <a:pt x="76" y="293"/>
                      <a:pt x="91" y="243"/>
                      <a:pt x="107" y="193"/>
                    </a:cubicBezTo>
                    <a:cubicBezTo>
                      <a:pt x="124" y="143"/>
                      <a:pt x="145" y="98"/>
                      <a:pt x="167" y="48"/>
                    </a:cubicBezTo>
                    <a:lnTo>
                      <a:pt x="169" y="48"/>
                    </a:lnTo>
                    <a:cubicBezTo>
                      <a:pt x="174" y="31"/>
                      <a:pt x="169" y="15"/>
                      <a:pt x="155" y="5"/>
                    </a:cubicBezTo>
                    <a:cubicBezTo>
                      <a:pt x="150" y="2"/>
                      <a:pt x="144" y="0"/>
                      <a:pt x="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67"/>
              <p:cNvSpPr/>
              <p:nvPr/>
            </p:nvSpPr>
            <p:spPr>
              <a:xfrm>
                <a:off x="5185894" y="1871168"/>
                <a:ext cx="545583" cy="601192"/>
              </a:xfrm>
              <a:custGeom>
                <a:avLst/>
                <a:gdLst/>
                <a:ahLst/>
                <a:cxnLst/>
                <a:rect l="l" t="t" r="r" b="b"/>
                <a:pathLst>
                  <a:path w="1570" h="1876" extrusionOk="0">
                    <a:moveTo>
                      <a:pt x="589" y="1"/>
                    </a:moveTo>
                    <a:cubicBezTo>
                      <a:pt x="729" y="89"/>
                      <a:pt x="848" y="215"/>
                      <a:pt x="929" y="375"/>
                    </a:cubicBezTo>
                    <a:cubicBezTo>
                      <a:pt x="1163" y="839"/>
                      <a:pt x="975" y="1403"/>
                      <a:pt x="513" y="1637"/>
                    </a:cubicBezTo>
                    <a:cubicBezTo>
                      <a:pt x="378" y="1705"/>
                      <a:pt x="234" y="1737"/>
                      <a:pt x="93" y="1737"/>
                    </a:cubicBezTo>
                    <a:cubicBezTo>
                      <a:pt x="62" y="1737"/>
                      <a:pt x="31" y="1735"/>
                      <a:pt x="1" y="1732"/>
                    </a:cubicBezTo>
                    <a:lnTo>
                      <a:pt x="1" y="1732"/>
                    </a:lnTo>
                    <a:cubicBezTo>
                      <a:pt x="149" y="1826"/>
                      <a:pt x="322" y="1875"/>
                      <a:pt x="498" y="1875"/>
                    </a:cubicBezTo>
                    <a:cubicBezTo>
                      <a:pt x="639" y="1875"/>
                      <a:pt x="784" y="1843"/>
                      <a:pt x="920" y="1775"/>
                    </a:cubicBezTo>
                    <a:cubicBezTo>
                      <a:pt x="1384" y="1542"/>
                      <a:pt x="1570" y="977"/>
                      <a:pt x="1336" y="515"/>
                    </a:cubicBezTo>
                    <a:cubicBezTo>
                      <a:pt x="1186" y="215"/>
                      <a:pt x="898" y="32"/>
                      <a:pt x="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67"/>
              <p:cNvSpPr/>
              <p:nvPr/>
            </p:nvSpPr>
            <p:spPr>
              <a:xfrm>
                <a:off x="5027628" y="1918697"/>
                <a:ext cx="694801" cy="550800"/>
              </a:xfrm>
              <a:custGeom>
                <a:avLst/>
                <a:gdLst/>
                <a:ahLst/>
                <a:cxnLst/>
                <a:rect l="l" t="t" r="r" b="b"/>
                <a:pathLst>
                  <a:path w="2042" h="1621" extrusionOk="0">
                    <a:moveTo>
                      <a:pt x="1896" y="1"/>
                    </a:moveTo>
                    <a:cubicBezTo>
                      <a:pt x="1835" y="1"/>
                      <a:pt x="1749" y="30"/>
                      <a:pt x="1632" y="92"/>
                    </a:cubicBezTo>
                    <a:cubicBezTo>
                      <a:pt x="1665" y="123"/>
                      <a:pt x="1696" y="159"/>
                      <a:pt x="1725" y="194"/>
                    </a:cubicBezTo>
                    <a:cubicBezTo>
                      <a:pt x="1784" y="163"/>
                      <a:pt x="1832" y="144"/>
                      <a:pt x="1865" y="137"/>
                    </a:cubicBezTo>
                    <a:lnTo>
                      <a:pt x="1865" y="137"/>
                    </a:lnTo>
                    <a:cubicBezTo>
                      <a:pt x="1848" y="168"/>
                      <a:pt x="1817" y="211"/>
                      <a:pt x="1775" y="266"/>
                    </a:cubicBezTo>
                    <a:cubicBezTo>
                      <a:pt x="1651" y="413"/>
                      <a:pt x="1420" y="642"/>
                      <a:pt x="1094" y="902"/>
                    </a:cubicBezTo>
                    <a:cubicBezTo>
                      <a:pt x="796" y="1140"/>
                      <a:pt x="541" y="1306"/>
                      <a:pt x="367" y="1399"/>
                    </a:cubicBezTo>
                    <a:cubicBezTo>
                      <a:pt x="284" y="1447"/>
                      <a:pt x="220" y="1473"/>
                      <a:pt x="179" y="1485"/>
                    </a:cubicBezTo>
                    <a:cubicBezTo>
                      <a:pt x="198" y="1447"/>
                      <a:pt x="236" y="1392"/>
                      <a:pt x="298" y="1323"/>
                    </a:cubicBezTo>
                    <a:cubicBezTo>
                      <a:pt x="270" y="1287"/>
                      <a:pt x="241" y="1252"/>
                      <a:pt x="220" y="1211"/>
                    </a:cubicBezTo>
                    <a:cubicBezTo>
                      <a:pt x="51" y="1402"/>
                      <a:pt x="1" y="1514"/>
                      <a:pt x="55" y="1583"/>
                    </a:cubicBezTo>
                    <a:cubicBezTo>
                      <a:pt x="76" y="1607"/>
                      <a:pt x="106" y="1620"/>
                      <a:pt x="147" y="1620"/>
                    </a:cubicBezTo>
                    <a:cubicBezTo>
                      <a:pt x="180" y="1620"/>
                      <a:pt x="220" y="1612"/>
                      <a:pt x="270" y="1594"/>
                    </a:cubicBezTo>
                    <a:cubicBezTo>
                      <a:pt x="327" y="1573"/>
                      <a:pt x="396" y="1540"/>
                      <a:pt x="479" y="1492"/>
                    </a:cubicBezTo>
                    <a:cubicBezTo>
                      <a:pt x="482" y="1490"/>
                      <a:pt x="486" y="1487"/>
                      <a:pt x="491" y="1485"/>
                    </a:cubicBezTo>
                    <a:cubicBezTo>
                      <a:pt x="686" y="1373"/>
                      <a:pt x="932" y="1204"/>
                      <a:pt x="1177" y="1006"/>
                    </a:cubicBezTo>
                    <a:cubicBezTo>
                      <a:pt x="1425" y="809"/>
                      <a:pt x="1644" y="609"/>
                      <a:pt x="1798" y="442"/>
                    </a:cubicBezTo>
                    <a:cubicBezTo>
                      <a:pt x="1813" y="425"/>
                      <a:pt x="1827" y="409"/>
                      <a:pt x="1841" y="392"/>
                    </a:cubicBezTo>
                    <a:cubicBezTo>
                      <a:pt x="1996" y="213"/>
                      <a:pt x="2041" y="106"/>
                      <a:pt x="1987" y="40"/>
                    </a:cubicBezTo>
                    <a:cubicBezTo>
                      <a:pt x="1967" y="14"/>
                      <a:pt x="1937" y="1"/>
                      <a:pt x="18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65" name="Google Shape;6465;p67"/>
          <p:cNvSpPr/>
          <p:nvPr/>
        </p:nvSpPr>
        <p:spPr>
          <a:xfrm>
            <a:off x="7772935" y="4587872"/>
            <a:ext cx="122381" cy="119801"/>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67"/>
          <p:cNvSpPr/>
          <p:nvPr/>
        </p:nvSpPr>
        <p:spPr>
          <a:xfrm flipH="1">
            <a:off x="8342998" y="1266413"/>
            <a:ext cx="232475" cy="227559"/>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67"/>
          <p:cNvSpPr/>
          <p:nvPr/>
        </p:nvSpPr>
        <p:spPr>
          <a:xfrm flipH="1">
            <a:off x="7447955" y="40877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67"/>
          <p:cNvSpPr/>
          <p:nvPr/>
        </p:nvSpPr>
        <p:spPr>
          <a:xfrm flipH="1">
            <a:off x="702624" y="4441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67"/>
          <p:cNvSpPr/>
          <p:nvPr/>
        </p:nvSpPr>
        <p:spPr>
          <a:xfrm>
            <a:off x="2654374" y="63371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474;p68"/>
          <p:cNvSpPr txBox="1">
            <a:spLocks/>
          </p:cNvSpPr>
          <p:nvPr/>
        </p:nvSpPr>
        <p:spPr>
          <a:xfrm>
            <a:off x="2297314" y="1899748"/>
            <a:ext cx="4710600" cy="109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800"/>
              <a:buFont typeface="Luckiest Guy"/>
              <a:buNone/>
              <a:defRPr sz="2800" b="0" i="0" u="none" strike="noStrike" cap="none">
                <a:solidFill>
                  <a:schemeClr val="accent1"/>
                </a:solidFill>
                <a:latin typeface="Luckiest Guy"/>
                <a:ea typeface="Luckiest Guy"/>
                <a:cs typeface="Luckiest Guy"/>
                <a:sym typeface="Luckiest Guy"/>
              </a:defRPr>
            </a:lvl1pPr>
            <a:lvl2pPr marR="0" lvl="1"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2800"/>
              <a:buFont typeface="Luckiest Guy"/>
              <a:buNone/>
              <a:defRPr sz="2800" b="0" i="0" u="none" strike="noStrike" cap="none">
                <a:solidFill>
                  <a:schemeClr val="dk1"/>
                </a:solidFill>
                <a:latin typeface="Alata"/>
                <a:ea typeface="Alata"/>
                <a:cs typeface="Alata"/>
                <a:sym typeface="Alata"/>
              </a:defRPr>
            </a:lvl9pPr>
          </a:lstStyle>
          <a:p>
            <a:r>
              <a:rPr lang="vi-VN" sz="6600" smtClean="0">
                <a:latin typeface="Lithograph" pitchFamily="18" charset="0"/>
                <a:ea typeface="Lithograph" pitchFamily="18" charset="0"/>
                <a:cs typeface="Lithograph" pitchFamily="18" charset="0"/>
              </a:rPr>
              <a:t>Chúc em học tốt</a:t>
            </a:r>
            <a:endParaRPr lang="vi-VN" sz="6600">
              <a:latin typeface="Lithograph" pitchFamily="18" charset="0"/>
              <a:ea typeface="Lithograph" pitchFamily="18" charset="0"/>
              <a:cs typeface="Lithograph" pitchFamily="18" charset="0"/>
            </a:endParaRPr>
          </a:p>
        </p:txBody>
      </p:sp>
      <p:grpSp>
        <p:nvGrpSpPr>
          <p:cNvPr id="72" name="Google Shape;6481;p68"/>
          <p:cNvGrpSpPr/>
          <p:nvPr/>
        </p:nvGrpSpPr>
        <p:grpSpPr>
          <a:xfrm>
            <a:off x="1249691" y="2407929"/>
            <a:ext cx="909611" cy="1933496"/>
            <a:chOff x="720000" y="1716813"/>
            <a:chExt cx="1126035" cy="2393534"/>
          </a:xfrm>
        </p:grpSpPr>
        <p:grpSp>
          <p:nvGrpSpPr>
            <p:cNvPr id="73" name="Google Shape;6482;p68"/>
            <p:cNvGrpSpPr/>
            <p:nvPr/>
          </p:nvGrpSpPr>
          <p:grpSpPr>
            <a:xfrm>
              <a:off x="773525" y="1743567"/>
              <a:ext cx="1072510" cy="2366779"/>
              <a:chOff x="805700" y="1906850"/>
              <a:chExt cx="1072510" cy="2366779"/>
            </a:xfrm>
          </p:grpSpPr>
          <p:sp>
            <p:nvSpPr>
              <p:cNvPr id="157" name="Google Shape;6483;p68"/>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484;p68"/>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485;p68"/>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486;p68"/>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487;p68"/>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488;p68"/>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489;p68"/>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490;p68"/>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491;p68"/>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492;p68"/>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493;p68"/>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494;p68"/>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495;p68"/>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496;p68"/>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497;p68"/>
              <p:cNvSpPr/>
              <p:nvPr/>
            </p:nvSpPr>
            <p:spPr>
              <a:xfrm>
                <a:off x="1488936" y="2841243"/>
                <a:ext cx="219800" cy="576589"/>
              </a:xfrm>
              <a:custGeom>
                <a:avLst/>
                <a:gdLst/>
                <a:ahLst/>
                <a:cxnLst/>
                <a:rect l="l" t="t" r="r" b="b"/>
                <a:pathLst>
                  <a:path w="11368" h="29821" extrusionOk="0">
                    <a:moveTo>
                      <a:pt x="5255" y="1"/>
                    </a:moveTo>
                    <a:cubicBezTo>
                      <a:pt x="4578" y="1"/>
                      <a:pt x="4019" y="129"/>
                      <a:pt x="3881" y="205"/>
                    </a:cubicBezTo>
                    <a:cubicBezTo>
                      <a:pt x="3470" y="411"/>
                      <a:pt x="3036" y="708"/>
                      <a:pt x="2831" y="1004"/>
                    </a:cubicBezTo>
                    <a:cubicBezTo>
                      <a:pt x="2329" y="1621"/>
                      <a:pt x="1895" y="2282"/>
                      <a:pt x="1553" y="2967"/>
                    </a:cubicBezTo>
                    <a:cubicBezTo>
                      <a:pt x="868" y="4337"/>
                      <a:pt x="503" y="5798"/>
                      <a:pt x="274" y="7213"/>
                    </a:cubicBezTo>
                    <a:cubicBezTo>
                      <a:pt x="46" y="8651"/>
                      <a:pt x="1" y="10066"/>
                      <a:pt x="46" y="11458"/>
                    </a:cubicBezTo>
                    <a:cubicBezTo>
                      <a:pt x="69" y="12143"/>
                      <a:pt x="92" y="12828"/>
                      <a:pt x="183" y="13513"/>
                    </a:cubicBezTo>
                    <a:cubicBezTo>
                      <a:pt x="229" y="13855"/>
                      <a:pt x="252" y="14197"/>
                      <a:pt x="297" y="14540"/>
                    </a:cubicBezTo>
                    <a:lnTo>
                      <a:pt x="503" y="15635"/>
                    </a:lnTo>
                    <a:cubicBezTo>
                      <a:pt x="526" y="15795"/>
                      <a:pt x="548" y="16000"/>
                      <a:pt x="594" y="16160"/>
                    </a:cubicBezTo>
                    <a:lnTo>
                      <a:pt x="731" y="16685"/>
                    </a:lnTo>
                    <a:cubicBezTo>
                      <a:pt x="822" y="17050"/>
                      <a:pt x="914" y="17393"/>
                      <a:pt x="1028" y="17735"/>
                    </a:cubicBezTo>
                    <a:cubicBezTo>
                      <a:pt x="1256" y="18420"/>
                      <a:pt x="1484" y="19105"/>
                      <a:pt x="1781" y="19721"/>
                    </a:cubicBezTo>
                    <a:cubicBezTo>
                      <a:pt x="2306" y="21022"/>
                      <a:pt x="2968" y="22232"/>
                      <a:pt x="3675" y="23396"/>
                    </a:cubicBezTo>
                    <a:cubicBezTo>
                      <a:pt x="4406" y="24537"/>
                      <a:pt x="5205" y="25610"/>
                      <a:pt x="6072" y="26637"/>
                    </a:cubicBezTo>
                    <a:cubicBezTo>
                      <a:pt x="6278" y="26888"/>
                      <a:pt x="6483" y="27139"/>
                      <a:pt x="6711" y="27390"/>
                    </a:cubicBezTo>
                    <a:cubicBezTo>
                      <a:pt x="6939" y="27641"/>
                      <a:pt x="7168" y="27870"/>
                      <a:pt x="7396" y="28098"/>
                    </a:cubicBezTo>
                    <a:cubicBezTo>
                      <a:pt x="7875" y="28577"/>
                      <a:pt x="8332" y="29034"/>
                      <a:pt x="8880" y="29490"/>
                    </a:cubicBezTo>
                    <a:cubicBezTo>
                      <a:pt x="9150" y="29713"/>
                      <a:pt x="9470" y="29820"/>
                      <a:pt x="9787" y="29820"/>
                    </a:cubicBezTo>
                    <a:cubicBezTo>
                      <a:pt x="10218" y="29820"/>
                      <a:pt x="10644" y="29621"/>
                      <a:pt x="10934" y="29239"/>
                    </a:cubicBezTo>
                    <a:cubicBezTo>
                      <a:pt x="11345" y="28714"/>
                      <a:pt x="11368" y="28007"/>
                      <a:pt x="11048" y="27482"/>
                    </a:cubicBezTo>
                    <a:lnTo>
                      <a:pt x="10980" y="27390"/>
                    </a:lnTo>
                    <a:lnTo>
                      <a:pt x="10067" y="25838"/>
                    </a:lnTo>
                    <a:cubicBezTo>
                      <a:pt x="9747" y="25313"/>
                      <a:pt x="9427" y="24811"/>
                      <a:pt x="9154" y="24286"/>
                    </a:cubicBezTo>
                    <a:cubicBezTo>
                      <a:pt x="8560" y="23213"/>
                      <a:pt x="7989" y="22163"/>
                      <a:pt x="7487" y="21091"/>
                    </a:cubicBezTo>
                    <a:cubicBezTo>
                      <a:pt x="7008" y="20018"/>
                      <a:pt x="6529" y="18945"/>
                      <a:pt x="6163" y="17872"/>
                    </a:cubicBezTo>
                    <a:cubicBezTo>
                      <a:pt x="5958" y="17324"/>
                      <a:pt x="5821" y="16777"/>
                      <a:pt x="5638" y="16252"/>
                    </a:cubicBezTo>
                    <a:cubicBezTo>
                      <a:pt x="5570" y="15978"/>
                      <a:pt x="5524" y="15704"/>
                      <a:pt x="5456" y="15430"/>
                    </a:cubicBezTo>
                    <a:lnTo>
                      <a:pt x="5342" y="15042"/>
                    </a:lnTo>
                    <a:cubicBezTo>
                      <a:pt x="5319" y="14905"/>
                      <a:pt x="5296" y="14768"/>
                      <a:pt x="5273" y="14631"/>
                    </a:cubicBezTo>
                    <a:lnTo>
                      <a:pt x="5136" y="13832"/>
                    </a:lnTo>
                    <a:lnTo>
                      <a:pt x="5045" y="12942"/>
                    </a:lnTo>
                    <a:cubicBezTo>
                      <a:pt x="4954" y="12348"/>
                      <a:pt x="4931" y="11755"/>
                      <a:pt x="4862" y="11184"/>
                    </a:cubicBezTo>
                    <a:cubicBezTo>
                      <a:pt x="4794" y="10020"/>
                      <a:pt x="4748" y="8856"/>
                      <a:pt x="4794" y="7738"/>
                    </a:cubicBezTo>
                    <a:cubicBezTo>
                      <a:pt x="4840" y="6619"/>
                      <a:pt x="4954" y="5524"/>
                      <a:pt x="5205" y="4542"/>
                    </a:cubicBezTo>
                    <a:cubicBezTo>
                      <a:pt x="5319" y="4040"/>
                      <a:pt x="5479" y="3561"/>
                      <a:pt x="5684" y="3127"/>
                    </a:cubicBezTo>
                    <a:cubicBezTo>
                      <a:pt x="5867" y="2693"/>
                      <a:pt x="6209" y="2054"/>
                      <a:pt x="6506" y="1826"/>
                    </a:cubicBezTo>
                    <a:cubicBezTo>
                      <a:pt x="6848" y="1575"/>
                      <a:pt x="7944" y="1347"/>
                      <a:pt x="7944" y="1347"/>
                    </a:cubicBezTo>
                    <a:cubicBezTo>
                      <a:pt x="8099" y="1436"/>
                      <a:pt x="8215" y="1474"/>
                      <a:pt x="8290" y="1474"/>
                    </a:cubicBezTo>
                    <a:cubicBezTo>
                      <a:pt x="8661" y="1474"/>
                      <a:pt x="8063" y="550"/>
                      <a:pt x="6300" y="114"/>
                    </a:cubicBezTo>
                    <a:cubicBezTo>
                      <a:pt x="5948" y="32"/>
                      <a:pt x="5587"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498;p68"/>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499;p68"/>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500;p68"/>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501;p68"/>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502;p68"/>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503;p68"/>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504;p68"/>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505;p68"/>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506;p68"/>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507;p68"/>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508;p68"/>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509;p68"/>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510;p68"/>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11;p68"/>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2;p68"/>
              <p:cNvSpPr/>
              <p:nvPr/>
            </p:nvSpPr>
            <p:spPr>
              <a:xfrm>
                <a:off x="1644305" y="2413919"/>
                <a:ext cx="194645" cy="154274"/>
              </a:xfrm>
              <a:custGeom>
                <a:avLst/>
                <a:gdLst/>
                <a:ahLst/>
                <a:cxnLst/>
                <a:rect l="l" t="t" r="r" b="b"/>
                <a:pathLst>
                  <a:path w="10067" h="7979" extrusionOk="0">
                    <a:moveTo>
                      <a:pt x="5632" y="1"/>
                    </a:moveTo>
                    <a:cubicBezTo>
                      <a:pt x="4878" y="1"/>
                      <a:pt x="4088" y="178"/>
                      <a:pt x="3333" y="552"/>
                    </a:cubicBezTo>
                    <a:cubicBezTo>
                      <a:pt x="1073" y="1670"/>
                      <a:pt x="0" y="4113"/>
                      <a:pt x="936" y="6007"/>
                    </a:cubicBezTo>
                    <a:cubicBezTo>
                      <a:pt x="1557" y="7279"/>
                      <a:pt x="2911" y="7979"/>
                      <a:pt x="4412" y="7979"/>
                    </a:cubicBezTo>
                    <a:cubicBezTo>
                      <a:pt x="5174" y="7979"/>
                      <a:pt x="5973" y="7799"/>
                      <a:pt x="6734" y="7422"/>
                    </a:cubicBezTo>
                    <a:cubicBezTo>
                      <a:pt x="8993" y="6327"/>
                      <a:pt x="10066" y="3862"/>
                      <a:pt x="9130" y="1967"/>
                    </a:cubicBezTo>
                    <a:cubicBezTo>
                      <a:pt x="8492" y="706"/>
                      <a:pt x="7135" y="1"/>
                      <a:pt x="5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13;p68"/>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14;p68"/>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15;p68"/>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516;p68"/>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517;p68"/>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518;p68"/>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6519;p68"/>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20;p68"/>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521;p68"/>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522;p68"/>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523;p68"/>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524;p68"/>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525;p68"/>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526;p68"/>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527;p68"/>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528;p68"/>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529;p68"/>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530;p68"/>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531;p68"/>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532;p68"/>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533;p68"/>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534;p68"/>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535;p68"/>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536;p68"/>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537;p68"/>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538;p68"/>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539;p68"/>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540;p68"/>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541;p68"/>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542;p68"/>
              <p:cNvSpPr/>
              <p:nvPr/>
            </p:nvSpPr>
            <p:spPr>
              <a:xfrm>
                <a:off x="1408168" y="2286876"/>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543;p68"/>
              <p:cNvSpPr/>
              <p:nvPr/>
            </p:nvSpPr>
            <p:spPr>
              <a:xfrm>
                <a:off x="1392273" y="2270981"/>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544;p68"/>
              <p:cNvSpPr/>
              <p:nvPr/>
            </p:nvSpPr>
            <p:spPr>
              <a:xfrm>
                <a:off x="1438178" y="2351113"/>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545;p68"/>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546;p68"/>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47;p68"/>
              <p:cNvSpPr/>
              <p:nvPr/>
            </p:nvSpPr>
            <p:spPr>
              <a:xfrm>
                <a:off x="1003880" y="2384411"/>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48;p68"/>
              <p:cNvSpPr/>
              <p:nvPr/>
            </p:nvSpPr>
            <p:spPr>
              <a:xfrm>
                <a:off x="988430" y="2368535"/>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49;p68"/>
              <p:cNvSpPr/>
              <p:nvPr/>
            </p:nvSpPr>
            <p:spPr>
              <a:xfrm>
                <a:off x="1034335" y="2448667"/>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50;p68"/>
              <p:cNvSpPr/>
              <p:nvPr/>
            </p:nvSpPr>
            <p:spPr>
              <a:xfrm>
                <a:off x="1312394" y="2461603"/>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551;p68"/>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552;p68"/>
              <p:cNvSpPr/>
              <p:nvPr/>
            </p:nvSpPr>
            <p:spPr>
              <a:xfrm>
                <a:off x="1514538" y="3025580"/>
                <a:ext cx="348668" cy="391746"/>
              </a:xfrm>
              <a:custGeom>
                <a:avLst/>
                <a:gdLst/>
                <a:ahLst/>
                <a:cxnLst/>
                <a:rect l="l" t="t" r="r" b="b"/>
                <a:pathLst>
                  <a:path w="18033" h="20261" extrusionOk="0">
                    <a:moveTo>
                      <a:pt x="4248" y="1"/>
                    </a:moveTo>
                    <a:cubicBezTo>
                      <a:pt x="3634" y="1"/>
                      <a:pt x="3013" y="150"/>
                      <a:pt x="2443" y="464"/>
                    </a:cubicBezTo>
                    <a:cubicBezTo>
                      <a:pt x="640" y="1446"/>
                      <a:pt x="0" y="3660"/>
                      <a:pt x="1005" y="5418"/>
                    </a:cubicBezTo>
                    <a:lnTo>
                      <a:pt x="7966" y="17720"/>
                    </a:lnTo>
                    <a:cubicBezTo>
                      <a:pt x="8103" y="17971"/>
                      <a:pt x="8286" y="18245"/>
                      <a:pt x="8491" y="18474"/>
                    </a:cubicBezTo>
                    <a:cubicBezTo>
                      <a:pt x="9489" y="19650"/>
                      <a:pt x="10924" y="20261"/>
                      <a:pt x="12371" y="20261"/>
                    </a:cubicBezTo>
                    <a:cubicBezTo>
                      <a:pt x="13505" y="20261"/>
                      <a:pt x="14647" y="19885"/>
                      <a:pt x="15590" y="19113"/>
                    </a:cubicBezTo>
                    <a:cubicBezTo>
                      <a:pt x="17736" y="17378"/>
                      <a:pt x="18032" y="14251"/>
                      <a:pt x="16252" y="12151"/>
                    </a:cubicBezTo>
                    <a:lnTo>
                      <a:pt x="7099" y="1309"/>
                    </a:lnTo>
                    <a:cubicBezTo>
                      <a:pt x="6386" y="465"/>
                      <a:pt x="5329" y="1"/>
                      <a:pt x="4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553;p68"/>
              <p:cNvSpPr/>
              <p:nvPr/>
            </p:nvSpPr>
            <p:spPr>
              <a:xfrm>
                <a:off x="1469522" y="2965017"/>
                <a:ext cx="174344" cy="161931"/>
              </a:xfrm>
              <a:custGeom>
                <a:avLst/>
                <a:gdLst/>
                <a:ahLst/>
                <a:cxnLst/>
                <a:rect l="l" t="t" r="r" b="b"/>
                <a:pathLst>
                  <a:path w="9017" h="8375" extrusionOk="0">
                    <a:moveTo>
                      <a:pt x="6205" y="0"/>
                    </a:moveTo>
                    <a:cubicBezTo>
                      <a:pt x="6182" y="0"/>
                      <a:pt x="6160" y="4"/>
                      <a:pt x="6140" y="13"/>
                    </a:cubicBezTo>
                    <a:cubicBezTo>
                      <a:pt x="5478" y="310"/>
                      <a:pt x="5661" y="1885"/>
                      <a:pt x="5661" y="1885"/>
                    </a:cubicBezTo>
                    <a:cubicBezTo>
                      <a:pt x="5661" y="1885"/>
                      <a:pt x="4219" y="1647"/>
                      <a:pt x="2928" y="1647"/>
                    </a:cubicBezTo>
                    <a:cubicBezTo>
                      <a:pt x="2140" y="1647"/>
                      <a:pt x="1408" y="1736"/>
                      <a:pt x="1096" y="2021"/>
                    </a:cubicBezTo>
                    <a:cubicBezTo>
                      <a:pt x="183" y="2843"/>
                      <a:pt x="982" y="3596"/>
                      <a:pt x="982" y="3596"/>
                    </a:cubicBezTo>
                    <a:cubicBezTo>
                      <a:pt x="982" y="3596"/>
                      <a:pt x="0" y="4258"/>
                      <a:pt x="868" y="5445"/>
                    </a:cubicBezTo>
                    <a:cubicBezTo>
                      <a:pt x="868" y="5445"/>
                      <a:pt x="23" y="6427"/>
                      <a:pt x="1050" y="7226"/>
                    </a:cubicBezTo>
                    <a:cubicBezTo>
                      <a:pt x="2275" y="8163"/>
                      <a:pt x="3321" y="8375"/>
                      <a:pt x="4018" y="8375"/>
                    </a:cubicBezTo>
                    <a:cubicBezTo>
                      <a:pt x="4594" y="8375"/>
                      <a:pt x="4931" y="8230"/>
                      <a:pt x="4931" y="8230"/>
                    </a:cubicBezTo>
                    <a:lnTo>
                      <a:pt x="9016" y="3984"/>
                    </a:lnTo>
                    <a:cubicBezTo>
                      <a:pt x="9016" y="3984"/>
                      <a:pt x="6917" y="0"/>
                      <a:pt x="6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554;p68"/>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555;p68"/>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556;p68"/>
              <p:cNvSpPr/>
              <p:nvPr/>
            </p:nvSpPr>
            <p:spPr>
              <a:xfrm>
                <a:off x="1064790" y="2836524"/>
                <a:ext cx="219356" cy="576628"/>
              </a:xfrm>
              <a:custGeom>
                <a:avLst/>
                <a:gdLst/>
                <a:ahLst/>
                <a:cxnLst/>
                <a:rect l="l" t="t" r="r" b="b"/>
                <a:pathLst>
                  <a:path w="11345" h="29823" extrusionOk="0">
                    <a:moveTo>
                      <a:pt x="6149" y="0"/>
                    </a:moveTo>
                    <a:cubicBezTo>
                      <a:pt x="5799" y="0"/>
                      <a:pt x="5416" y="35"/>
                      <a:pt x="5045" y="130"/>
                    </a:cubicBezTo>
                    <a:cubicBezTo>
                      <a:pt x="3290" y="545"/>
                      <a:pt x="2705" y="1475"/>
                      <a:pt x="3071" y="1475"/>
                    </a:cubicBezTo>
                    <a:cubicBezTo>
                      <a:pt x="3148" y="1475"/>
                      <a:pt x="3266" y="1434"/>
                      <a:pt x="3424" y="1340"/>
                    </a:cubicBezTo>
                    <a:cubicBezTo>
                      <a:pt x="3424" y="1340"/>
                      <a:pt x="4520" y="1591"/>
                      <a:pt x="4839" y="1819"/>
                    </a:cubicBezTo>
                    <a:cubicBezTo>
                      <a:pt x="5136" y="2047"/>
                      <a:pt x="5479" y="2709"/>
                      <a:pt x="5684" y="3143"/>
                    </a:cubicBezTo>
                    <a:cubicBezTo>
                      <a:pt x="5867" y="3576"/>
                      <a:pt x="6026" y="4033"/>
                      <a:pt x="6140" y="4535"/>
                    </a:cubicBezTo>
                    <a:cubicBezTo>
                      <a:pt x="6392" y="5517"/>
                      <a:pt x="6506" y="6612"/>
                      <a:pt x="6574" y="7731"/>
                    </a:cubicBezTo>
                    <a:cubicBezTo>
                      <a:pt x="6597" y="8849"/>
                      <a:pt x="6551" y="10013"/>
                      <a:pt x="6483" y="11177"/>
                    </a:cubicBezTo>
                    <a:cubicBezTo>
                      <a:pt x="6414" y="11771"/>
                      <a:pt x="6392" y="12364"/>
                      <a:pt x="6300" y="12958"/>
                    </a:cubicBezTo>
                    <a:lnTo>
                      <a:pt x="6209" y="13825"/>
                    </a:lnTo>
                    <a:lnTo>
                      <a:pt x="6072" y="14624"/>
                    </a:lnTo>
                    <a:cubicBezTo>
                      <a:pt x="6049" y="14761"/>
                      <a:pt x="6026" y="14898"/>
                      <a:pt x="6003" y="15035"/>
                    </a:cubicBezTo>
                    <a:lnTo>
                      <a:pt x="5912" y="15446"/>
                    </a:lnTo>
                    <a:cubicBezTo>
                      <a:pt x="5844" y="15697"/>
                      <a:pt x="5775" y="15971"/>
                      <a:pt x="5707" y="16244"/>
                    </a:cubicBezTo>
                    <a:cubicBezTo>
                      <a:pt x="5524" y="16792"/>
                      <a:pt x="5410" y="17340"/>
                      <a:pt x="5182" y="17865"/>
                    </a:cubicBezTo>
                    <a:cubicBezTo>
                      <a:pt x="4817" y="18938"/>
                      <a:pt x="4360" y="20011"/>
                      <a:pt x="3858" y="21083"/>
                    </a:cubicBezTo>
                    <a:cubicBezTo>
                      <a:pt x="3356" y="22156"/>
                      <a:pt x="2785" y="23229"/>
                      <a:pt x="2214" y="24279"/>
                    </a:cubicBezTo>
                    <a:cubicBezTo>
                      <a:pt x="1918" y="24804"/>
                      <a:pt x="1598" y="25329"/>
                      <a:pt x="1301" y="25854"/>
                    </a:cubicBezTo>
                    <a:lnTo>
                      <a:pt x="366" y="27383"/>
                    </a:lnTo>
                    <a:lnTo>
                      <a:pt x="320" y="27475"/>
                    </a:lnTo>
                    <a:cubicBezTo>
                      <a:pt x="0" y="28022"/>
                      <a:pt x="23" y="28730"/>
                      <a:pt x="411" y="29255"/>
                    </a:cubicBezTo>
                    <a:cubicBezTo>
                      <a:pt x="709" y="29630"/>
                      <a:pt x="1132" y="29822"/>
                      <a:pt x="1558" y="29822"/>
                    </a:cubicBezTo>
                    <a:cubicBezTo>
                      <a:pt x="1884" y="29822"/>
                      <a:pt x="2212" y="29710"/>
                      <a:pt x="2488" y="29483"/>
                    </a:cubicBezTo>
                    <a:cubicBezTo>
                      <a:pt x="3036" y="29027"/>
                      <a:pt x="3493" y="28593"/>
                      <a:pt x="3949" y="28114"/>
                    </a:cubicBezTo>
                    <a:cubicBezTo>
                      <a:pt x="4200" y="27885"/>
                      <a:pt x="4406" y="27634"/>
                      <a:pt x="4634" y="27383"/>
                    </a:cubicBezTo>
                    <a:cubicBezTo>
                      <a:pt x="4862" y="27132"/>
                      <a:pt x="5068" y="26881"/>
                      <a:pt x="5296" y="26630"/>
                    </a:cubicBezTo>
                    <a:cubicBezTo>
                      <a:pt x="6140" y="25626"/>
                      <a:pt x="6939" y="24553"/>
                      <a:pt x="7670" y="23389"/>
                    </a:cubicBezTo>
                    <a:cubicBezTo>
                      <a:pt x="8377" y="22248"/>
                      <a:pt x="9039" y="21038"/>
                      <a:pt x="9564" y="19737"/>
                    </a:cubicBezTo>
                    <a:cubicBezTo>
                      <a:pt x="9861" y="19098"/>
                      <a:pt x="10089" y="18413"/>
                      <a:pt x="10317" y="17751"/>
                    </a:cubicBezTo>
                    <a:cubicBezTo>
                      <a:pt x="10432" y="17409"/>
                      <a:pt x="10523" y="17043"/>
                      <a:pt x="10614" y="16701"/>
                    </a:cubicBezTo>
                    <a:lnTo>
                      <a:pt x="10751" y="16176"/>
                    </a:lnTo>
                    <a:cubicBezTo>
                      <a:pt x="10774" y="15993"/>
                      <a:pt x="10820" y="15811"/>
                      <a:pt x="10842" y="15628"/>
                    </a:cubicBezTo>
                    <a:lnTo>
                      <a:pt x="11048" y="14533"/>
                    </a:lnTo>
                    <a:cubicBezTo>
                      <a:pt x="11094" y="14190"/>
                      <a:pt x="11116" y="13848"/>
                      <a:pt x="11162" y="13528"/>
                    </a:cubicBezTo>
                    <a:cubicBezTo>
                      <a:pt x="11253" y="12844"/>
                      <a:pt x="11276" y="12136"/>
                      <a:pt x="11299" y="11451"/>
                    </a:cubicBezTo>
                    <a:cubicBezTo>
                      <a:pt x="11345" y="10059"/>
                      <a:pt x="11299" y="8644"/>
                      <a:pt x="11071" y="7228"/>
                    </a:cubicBezTo>
                    <a:cubicBezTo>
                      <a:pt x="10842" y="5791"/>
                      <a:pt x="10477" y="4353"/>
                      <a:pt x="9792" y="2960"/>
                    </a:cubicBezTo>
                    <a:cubicBezTo>
                      <a:pt x="9450" y="2275"/>
                      <a:pt x="9016" y="1613"/>
                      <a:pt x="8514" y="997"/>
                    </a:cubicBezTo>
                    <a:cubicBezTo>
                      <a:pt x="8309" y="700"/>
                      <a:pt x="7875" y="427"/>
                      <a:pt x="7487" y="198"/>
                    </a:cubicBezTo>
                    <a:cubicBezTo>
                      <a:pt x="7353" y="124"/>
                      <a:pt x="6809" y="0"/>
                      <a:pt x="6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557;p68"/>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558;p68"/>
              <p:cNvSpPr/>
              <p:nvPr/>
            </p:nvSpPr>
            <p:spPr>
              <a:xfrm>
                <a:off x="911645" y="3016067"/>
                <a:ext cx="348223" cy="401549"/>
              </a:xfrm>
              <a:custGeom>
                <a:avLst/>
                <a:gdLst/>
                <a:ahLst/>
                <a:cxnLst/>
                <a:rect l="l" t="t" r="r" b="b"/>
                <a:pathLst>
                  <a:path w="18010" h="20768" extrusionOk="0">
                    <a:moveTo>
                      <a:pt x="13368" y="0"/>
                    </a:moveTo>
                    <a:cubicBezTo>
                      <a:pt x="12576" y="0"/>
                      <a:pt x="11847" y="310"/>
                      <a:pt x="11253" y="1025"/>
                    </a:cubicBezTo>
                    <a:lnTo>
                      <a:pt x="1780" y="12529"/>
                    </a:lnTo>
                    <a:cubicBezTo>
                      <a:pt x="0" y="14652"/>
                      <a:pt x="297" y="17824"/>
                      <a:pt x="2442" y="19605"/>
                    </a:cubicBezTo>
                    <a:cubicBezTo>
                      <a:pt x="3385" y="20387"/>
                      <a:pt x="4525" y="20768"/>
                      <a:pt x="5657" y="20768"/>
                    </a:cubicBezTo>
                    <a:cubicBezTo>
                      <a:pt x="7102" y="20768"/>
                      <a:pt x="8533" y="20146"/>
                      <a:pt x="9518" y="18943"/>
                    </a:cubicBezTo>
                    <a:cubicBezTo>
                      <a:pt x="9724" y="18714"/>
                      <a:pt x="9906" y="18441"/>
                      <a:pt x="10043" y="18190"/>
                    </a:cubicBezTo>
                    <a:lnTo>
                      <a:pt x="17005" y="5704"/>
                    </a:lnTo>
                    <a:cubicBezTo>
                      <a:pt x="18009" y="3901"/>
                      <a:pt x="17347" y="1641"/>
                      <a:pt x="15567" y="660"/>
                    </a:cubicBezTo>
                    <a:cubicBezTo>
                      <a:pt x="14817" y="242"/>
                      <a:pt x="14068" y="0"/>
                      <a:pt x="13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559;p68"/>
              <p:cNvSpPr/>
              <p:nvPr/>
            </p:nvSpPr>
            <p:spPr>
              <a:xfrm>
                <a:off x="1128794" y="2958346"/>
                <a:ext cx="173899" cy="164309"/>
              </a:xfrm>
              <a:custGeom>
                <a:avLst/>
                <a:gdLst/>
                <a:ahLst/>
                <a:cxnLst/>
                <a:rect l="l" t="t" r="r" b="b"/>
                <a:pathLst>
                  <a:path w="8994" h="8498" extrusionOk="0">
                    <a:moveTo>
                      <a:pt x="2807" y="1"/>
                    </a:moveTo>
                    <a:cubicBezTo>
                      <a:pt x="2091" y="1"/>
                      <a:pt x="0" y="4033"/>
                      <a:pt x="0" y="4033"/>
                    </a:cubicBezTo>
                    <a:lnTo>
                      <a:pt x="4063" y="8347"/>
                    </a:lnTo>
                    <a:cubicBezTo>
                      <a:pt x="4063" y="8347"/>
                      <a:pt x="4402" y="8497"/>
                      <a:pt x="4981" y="8497"/>
                    </a:cubicBezTo>
                    <a:cubicBezTo>
                      <a:pt x="5677" y="8497"/>
                      <a:pt x="6722" y="8279"/>
                      <a:pt x="7943" y="7320"/>
                    </a:cubicBezTo>
                    <a:cubicBezTo>
                      <a:pt x="8970" y="6521"/>
                      <a:pt x="8126" y="5516"/>
                      <a:pt x="8126" y="5516"/>
                    </a:cubicBezTo>
                    <a:cubicBezTo>
                      <a:pt x="8993" y="4307"/>
                      <a:pt x="8012" y="3645"/>
                      <a:pt x="8012" y="3645"/>
                    </a:cubicBezTo>
                    <a:cubicBezTo>
                      <a:pt x="8012" y="3645"/>
                      <a:pt x="8811" y="2869"/>
                      <a:pt x="7920" y="2047"/>
                    </a:cubicBezTo>
                    <a:cubicBezTo>
                      <a:pt x="7600" y="1761"/>
                      <a:pt x="6863" y="1673"/>
                      <a:pt x="6071" y="1673"/>
                    </a:cubicBezTo>
                    <a:cubicBezTo>
                      <a:pt x="4775" y="1673"/>
                      <a:pt x="3333" y="1910"/>
                      <a:pt x="3333" y="1910"/>
                    </a:cubicBezTo>
                    <a:cubicBezTo>
                      <a:pt x="3333" y="1910"/>
                      <a:pt x="3515" y="312"/>
                      <a:pt x="2876" y="15"/>
                    </a:cubicBezTo>
                    <a:cubicBezTo>
                      <a:pt x="2855" y="6"/>
                      <a:pt x="2832" y="1"/>
                      <a:pt x="2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560;p68"/>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561;p68"/>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562;p68"/>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563;p68"/>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564;p68"/>
              <p:cNvSpPr/>
              <p:nvPr/>
            </p:nvSpPr>
            <p:spPr>
              <a:xfrm>
                <a:off x="1040329" y="4235714"/>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565;p68"/>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566;p68"/>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567;p68"/>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568;p68"/>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569;p68"/>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70;p68"/>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71;p68"/>
              <p:cNvSpPr/>
              <p:nvPr/>
            </p:nvSpPr>
            <p:spPr>
              <a:xfrm>
                <a:off x="1425377" y="4235714"/>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72;p68"/>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73;p68"/>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74;p68"/>
            <p:cNvGrpSpPr/>
            <p:nvPr/>
          </p:nvGrpSpPr>
          <p:grpSpPr>
            <a:xfrm>
              <a:off x="720000" y="1716813"/>
              <a:ext cx="1072510" cy="2368030"/>
              <a:chOff x="805700" y="1906850"/>
              <a:chExt cx="1072510" cy="2368030"/>
            </a:xfrm>
          </p:grpSpPr>
          <p:sp>
            <p:nvSpPr>
              <p:cNvPr id="75" name="Google Shape;6575;p68"/>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76;p68"/>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77;p68"/>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78;p68"/>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79;p68"/>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80;p68"/>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81;p68"/>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82;p68"/>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83;p68"/>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84;p68"/>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85;p68"/>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86;p68"/>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87;p68"/>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88;p68"/>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89;p68"/>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90;p68"/>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91;p68"/>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92;p68"/>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93;p68"/>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94;p68"/>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95;p68"/>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96;p68"/>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rgbClr val="993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7;p68"/>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8;p68"/>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9;p68"/>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600;p68"/>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601;p68"/>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602;p68"/>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603;p68"/>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604;p68"/>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605;p68"/>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606;p68"/>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607;p68"/>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608;p68"/>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no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609;p68"/>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610;p68"/>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611;p68"/>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612;p68"/>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613;p68"/>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no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614;p68"/>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615;p68"/>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616;p68"/>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617;p68"/>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618;p68"/>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619;p68"/>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620;p68"/>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621;p68"/>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622;p68"/>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623;p68"/>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624;p68"/>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625;p68"/>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626;p68"/>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627;p68"/>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628;p68"/>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629;p68"/>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630;p68"/>
              <p:cNvSpPr/>
              <p:nvPr/>
            </p:nvSpPr>
            <p:spPr>
              <a:xfrm>
                <a:off x="1408168" y="2286876"/>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631;p68"/>
              <p:cNvSpPr/>
              <p:nvPr/>
            </p:nvSpPr>
            <p:spPr>
              <a:xfrm>
                <a:off x="1392273" y="2270981"/>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632;p68"/>
              <p:cNvSpPr/>
              <p:nvPr/>
            </p:nvSpPr>
            <p:spPr>
              <a:xfrm>
                <a:off x="1438178" y="2351113"/>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633;p68"/>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634;p68"/>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635;p68"/>
              <p:cNvSpPr/>
              <p:nvPr/>
            </p:nvSpPr>
            <p:spPr>
              <a:xfrm>
                <a:off x="1003880" y="2384411"/>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636;p68"/>
              <p:cNvSpPr/>
              <p:nvPr/>
            </p:nvSpPr>
            <p:spPr>
              <a:xfrm>
                <a:off x="988430" y="2368535"/>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637;p68"/>
              <p:cNvSpPr/>
              <p:nvPr/>
            </p:nvSpPr>
            <p:spPr>
              <a:xfrm>
                <a:off x="1034335" y="2448667"/>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638;p68"/>
              <p:cNvSpPr/>
              <p:nvPr/>
            </p:nvSpPr>
            <p:spPr>
              <a:xfrm>
                <a:off x="1312394" y="2461603"/>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6639;p68"/>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6640;p68"/>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641;p68"/>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642;p68"/>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643;p68"/>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644;p68"/>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645;p68"/>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646;p68"/>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647;p68"/>
              <p:cNvSpPr/>
              <p:nvPr/>
            </p:nvSpPr>
            <p:spPr>
              <a:xfrm>
                <a:off x="1040329" y="4236965"/>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648;p68"/>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6649;p68"/>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650;p68"/>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651;p68"/>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652;p68"/>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653;p68"/>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654;p68"/>
              <p:cNvSpPr/>
              <p:nvPr/>
            </p:nvSpPr>
            <p:spPr>
              <a:xfrm>
                <a:off x="1425377" y="4236965"/>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655;p68"/>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656;p68"/>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 name="Google Shape;6724;p68"/>
          <p:cNvGrpSpPr/>
          <p:nvPr/>
        </p:nvGrpSpPr>
        <p:grpSpPr>
          <a:xfrm>
            <a:off x="7014581" y="2519357"/>
            <a:ext cx="1062404" cy="1946628"/>
            <a:chOff x="6831905" y="2407935"/>
            <a:chExt cx="1062404" cy="1946628"/>
          </a:xfrm>
        </p:grpSpPr>
        <p:grpSp>
          <p:nvGrpSpPr>
            <p:cNvPr id="249" name="Google Shape;6725;p68"/>
            <p:cNvGrpSpPr/>
            <p:nvPr/>
          </p:nvGrpSpPr>
          <p:grpSpPr>
            <a:xfrm>
              <a:off x="6875142" y="2445717"/>
              <a:ext cx="1019167" cy="1908846"/>
              <a:chOff x="7073575" y="1906850"/>
              <a:chExt cx="1261657" cy="2363018"/>
            </a:xfrm>
          </p:grpSpPr>
          <p:sp>
            <p:nvSpPr>
              <p:cNvPr id="328" name="Google Shape;6726;p68"/>
              <p:cNvSpPr/>
              <p:nvPr/>
            </p:nvSpPr>
            <p:spPr>
              <a:xfrm>
                <a:off x="7129779" y="2418596"/>
                <a:ext cx="512668" cy="700800"/>
              </a:xfrm>
              <a:custGeom>
                <a:avLst/>
                <a:gdLst/>
                <a:ahLst/>
                <a:cxnLst/>
                <a:rect l="l" t="t" r="r" b="b"/>
                <a:pathLst>
                  <a:path w="26433" h="36133" extrusionOk="0">
                    <a:moveTo>
                      <a:pt x="26364" y="25313"/>
                    </a:moveTo>
                    <a:lnTo>
                      <a:pt x="26358" y="25325"/>
                    </a:lnTo>
                    <a:lnTo>
                      <a:pt x="26358" y="25325"/>
                    </a:lnTo>
                    <a:lnTo>
                      <a:pt x="26387" y="25336"/>
                    </a:lnTo>
                    <a:cubicBezTo>
                      <a:pt x="26387" y="25336"/>
                      <a:pt x="26433" y="25359"/>
                      <a:pt x="26433" y="25359"/>
                    </a:cubicBezTo>
                    <a:cubicBezTo>
                      <a:pt x="26410" y="25336"/>
                      <a:pt x="26387" y="25336"/>
                      <a:pt x="26364" y="25313"/>
                    </a:cubicBezTo>
                    <a:close/>
                    <a:moveTo>
                      <a:pt x="8674" y="0"/>
                    </a:moveTo>
                    <a:lnTo>
                      <a:pt x="1" y="2808"/>
                    </a:lnTo>
                    <a:lnTo>
                      <a:pt x="1348" y="7281"/>
                    </a:lnTo>
                    <a:lnTo>
                      <a:pt x="2124" y="9518"/>
                    </a:lnTo>
                    <a:lnTo>
                      <a:pt x="2534" y="10614"/>
                    </a:lnTo>
                    <a:lnTo>
                      <a:pt x="2717" y="11184"/>
                    </a:lnTo>
                    <a:lnTo>
                      <a:pt x="2945" y="11732"/>
                    </a:lnTo>
                    <a:lnTo>
                      <a:pt x="3858" y="13924"/>
                    </a:lnTo>
                    <a:cubicBezTo>
                      <a:pt x="4018" y="14289"/>
                      <a:pt x="4155" y="14654"/>
                      <a:pt x="4315" y="15019"/>
                    </a:cubicBezTo>
                    <a:lnTo>
                      <a:pt x="4817" y="16092"/>
                    </a:lnTo>
                    <a:lnTo>
                      <a:pt x="5867" y="18260"/>
                    </a:lnTo>
                    <a:lnTo>
                      <a:pt x="7008" y="20406"/>
                    </a:lnTo>
                    <a:cubicBezTo>
                      <a:pt x="8560" y="23213"/>
                      <a:pt x="10341" y="25998"/>
                      <a:pt x="12441" y="28600"/>
                    </a:cubicBezTo>
                    <a:cubicBezTo>
                      <a:pt x="13491" y="29901"/>
                      <a:pt x="14609" y="31202"/>
                      <a:pt x="15864" y="32412"/>
                    </a:cubicBezTo>
                    <a:cubicBezTo>
                      <a:pt x="16481" y="33028"/>
                      <a:pt x="17143" y="33622"/>
                      <a:pt x="17850" y="34238"/>
                    </a:cubicBezTo>
                    <a:lnTo>
                      <a:pt x="18398" y="34672"/>
                    </a:lnTo>
                    <a:cubicBezTo>
                      <a:pt x="18558" y="34831"/>
                      <a:pt x="18740" y="34968"/>
                      <a:pt x="18969" y="35128"/>
                    </a:cubicBezTo>
                    <a:cubicBezTo>
                      <a:pt x="19174" y="35265"/>
                      <a:pt x="19357" y="35425"/>
                      <a:pt x="19585" y="35562"/>
                    </a:cubicBezTo>
                    <a:lnTo>
                      <a:pt x="19927" y="35813"/>
                    </a:lnTo>
                    <a:lnTo>
                      <a:pt x="20133" y="35950"/>
                    </a:lnTo>
                    <a:lnTo>
                      <a:pt x="20430" y="36132"/>
                    </a:lnTo>
                    <a:lnTo>
                      <a:pt x="26358" y="25325"/>
                    </a:lnTo>
                    <a:lnTo>
                      <a:pt x="26358" y="25325"/>
                    </a:lnTo>
                    <a:lnTo>
                      <a:pt x="26273" y="25290"/>
                    </a:lnTo>
                    <a:lnTo>
                      <a:pt x="25976" y="25108"/>
                    </a:lnTo>
                    <a:cubicBezTo>
                      <a:pt x="25771" y="24994"/>
                      <a:pt x="25520" y="24811"/>
                      <a:pt x="25314" y="24674"/>
                    </a:cubicBezTo>
                    <a:cubicBezTo>
                      <a:pt x="24835" y="24332"/>
                      <a:pt x="24355" y="23989"/>
                      <a:pt x="23899" y="23601"/>
                    </a:cubicBezTo>
                    <a:cubicBezTo>
                      <a:pt x="22940" y="22848"/>
                      <a:pt x="22027" y="21958"/>
                      <a:pt x="21137" y="21045"/>
                    </a:cubicBezTo>
                    <a:cubicBezTo>
                      <a:pt x="19334" y="19173"/>
                      <a:pt x="17690" y="17073"/>
                      <a:pt x="16161" y="14837"/>
                    </a:cubicBezTo>
                    <a:lnTo>
                      <a:pt x="15043" y="13125"/>
                    </a:lnTo>
                    <a:lnTo>
                      <a:pt x="13993" y="11367"/>
                    </a:lnTo>
                    <a:lnTo>
                      <a:pt x="13491" y="10477"/>
                    </a:lnTo>
                    <a:cubicBezTo>
                      <a:pt x="13308" y="10180"/>
                      <a:pt x="13148" y="9861"/>
                      <a:pt x="12988" y="9564"/>
                    </a:cubicBezTo>
                    <a:lnTo>
                      <a:pt x="12030" y="7715"/>
                    </a:lnTo>
                    <a:lnTo>
                      <a:pt x="11802" y="7259"/>
                    </a:lnTo>
                    <a:lnTo>
                      <a:pt x="11573" y="6779"/>
                    </a:lnTo>
                    <a:lnTo>
                      <a:pt x="11140" y="5821"/>
                    </a:lnTo>
                    <a:lnTo>
                      <a:pt x="10272" y="3926"/>
                    </a:lnTo>
                    <a:lnTo>
                      <a:pt x="86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727;p68"/>
              <p:cNvSpPr/>
              <p:nvPr/>
            </p:nvSpPr>
            <p:spPr>
              <a:xfrm>
                <a:off x="7073575" y="2209444"/>
                <a:ext cx="229773" cy="263617"/>
              </a:xfrm>
              <a:custGeom>
                <a:avLst/>
                <a:gdLst/>
                <a:ahLst/>
                <a:cxnLst/>
                <a:rect l="l" t="t" r="r" b="b"/>
                <a:pathLst>
                  <a:path w="11847" h="13592" extrusionOk="0">
                    <a:moveTo>
                      <a:pt x="4205" y="0"/>
                    </a:moveTo>
                    <a:cubicBezTo>
                      <a:pt x="4173" y="0"/>
                      <a:pt x="4141" y="4"/>
                      <a:pt x="4109" y="11"/>
                    </a:cubicBezTo>
                    <a:cubicBezTo>
                      <a:pt x="3218" y="216"/>
                      <a:pt x="4748" y="6379"/>
                      <a:pt x="4748" y="6379"/>
                    </a:cubicBezTo>
                    <a:cubicBezTo>
                      <a:pt x="4748" y="6379"/>
                      <a:pt x="3480" y="1287"/>
                      <a:pt x="2469" y="1287"/>
                    </a:cubicBezTo>
                    <a:cubicBezTo>
                      <a:pt x="2429" y="1287"/>
                      <a:pt x="2390" y="1295"/>
                      <a:pt x="2351" y="1312"/>
                    </a:cubicBezTo>
                    <a:cubicBezTo>
                      <a:pt x="1355" y="1710"/>
                      <a:pt x="2848" y="6722"/>
                      <a:pt x="2940" y="7026"/>
                    </a:cubicBezTo>
                    <a:lnTo>
                      <a:pt x="2940" y="7026"/>
                    </a:lnTo>
                    <a:cubicBezTo>
                      <a:pt x="2860" y="6762"/>
                      <a:pt x="1696" y="2978"/>
                      <a:pt x="879" y="2978"/>
                    </a:cubicBezTo>
                    <a:cubicBezTo>
                      <a:pt x="828" y="2978"/>
                      <a:pt x="778" y="2992"/>
                      <a:pt x="730" y="3024"/>
                    </a:cubicBezTo>
                    <a:cubicBezTo>
                      <a:pt x="0" y="3480"/>
                      <a:pt x="1073" y="6995"/>
                      <a:pt x="1370" y="7954"/>
                    </a:cubicBezTo>
                    <a:cubicBezTo>
                      <a:pt x="1415" y="8114"/>
                      <a:pt x="2899" y="13592"/>
                      <a:pt x="2899" y="13592"/>
                    </a:cubicBezTo>
                    <a:lnTo>
                      <a:pt x="11572" y="10784"/>
                    </a:lnTo>
                    <a:cubicBezTo>
                      <a:pt x="11550" y="8365"/>
                      <a:pt x="11846" y="3571"/>
                      <a:pt x="11230" y="2909"/>
                    </a:cubicBezTo>
                    <a:cubicBezTo>
                      <a:pt x="11190" y="2865"/>
                      <a:pt x="11148" y="2844"/>
                      <a:pt x="11103" y="2844"/>
                    </a:cubicBezTo>
                    <a:cubicBezTo>
                      <a:pt x="10485" y="2844"/>
                      <a:pt x="9473" y="6835"/>
                      <a:pt x="9473" y="6835"/>
                    </a:cubicBezTo>
                    <a:cubicBezTo>
                      <a:pt x="9473" y="6835"/>
                      <a:pt x="7468" y="352"/>
                      <a:pt x="6468" y="352"/>
                    </a:cubicBezTo>
                    <a:cubicBezTo>
                      <a:pt x="6434" y="352"/>
                      <a:pt x="6400" y="360"/>
                      <a:pt x="6368" y="376"/>
                    </a:cubicBezTo>
                    <a:cubicBezTo>
                      <a:pt x="5687" y="716"/>
                      <a:pt x="6008" y="3338"/>
                      <a:pt x="6252" y="4827"/>
                    </a:cubicBezTo>
                    <a:lnTo>
                      <a:pt x="6252" y="4827"/>
                    </a:lnTo>
                    <a:cubicBezTo>
                      <a:pt x="5921" y="3149"/>
                      <a:pt x="5171" y="0"/>
                      <a:pt x="4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728;p68"/>
              <p:cNvSpPr/>
              <p:nvPr/>
            </p:nvSpPr>
            <p:spPr>
              <a:xfrm>
                <a:off x="7122254" y="2334927"/>
                <a:ext cx="126630" cy="37646"/>
              </a:xfrm>
              <a:custGeom>
                <a:avLst/>
                <a:gdLst/>
                <a:ahLst/>
                <a:cxnLst/>
                <a:rect l="l" t="t" r="r" b="b"/>
                <a:pathLst>
                  <a:path w="6529" h="1941" extrusionOk="0">
                    <a:moveTo>
                      <a:pt x="4794" y="0"/>
                    </a:moveTo>
                    <a:cubicBezTo>
                      <a:pt x="4201" y="0"/>
                      <a:pt x="3630" y="91"/>
                      <a:pt x="3059" y="228"/>
                    </a:cubicBezTo>
                    <a:cubicBezTo>
                      <a:pt x="1918" y="525"/>
                      <a:pt x="845" y="1073"/>
                      <a:pt x="24" y="1895"/>
                    </a:cubicBezTo>
                    <a:cubicBezTo>
                      <a:pt x="1" y="1917"/>
                      <a:pt x="1" y="1917"/>
                      <a:pt x="24" y="1917"/>
                    </a:cubicBezTo>
                    <a:cubicBezTo>
                      <a:pt x="24" y="1940"/>
                      <a:pt x="24" y="1940"/>
                      <a:pt x="46" y="1940"/>
                    </a:cubicBezTo>
                    <a:cubicBezTo>
                      <a:pt x="982" y="1324"/>
                      <a:pt x="2055" y="867"/>
                      <a:pt x="3151" y="594"/>
                    </a:cubicBezTo>
                    <a:cubicBezTo>
                      <a:pt x="4000" y="364"/>
                      <a:pt x="4876" y="243"/>
                      <a:pt x="5748" y="243"/>
                    </a:cubicBezTo>
                    <a:cubicBezTo>
                      <a:pt x="6002" y="243"/>
                      <a:pt x="6254" y="253"/>
                      <a:pt x="6506" y="274"/>
                    </a:cubicBezTo>
                    <a:cubicBezTo>
                      <a:pt x="6529" y="274"/>
                      <a:pt x="6529" y="274"/>
                      <a:pt x="6529" y="251"/>
                    </a:cubicBezTo>
                    <a:cubicBezTo>
                      <a:pt x="6529" y="251"/>
                      <a:pt x="6529" y="228"/>
                      <a:pt x="6529" y="228"/>
                    </a:cubicBezTo>
                    <a:lnTo>
                      <a:pt x="6506" y="228"/>
                    </a:lnTo>
                    <a:cubicBezTo>
                      <a:pt x="6232" y="137"/>
                      <a:pt x="5958" y="91"/>
                      <a:pt x="5662" y="46"/>
                    </a:cubicBezTo>
                    <a:cubicBezTo>
                      <a:pt x="5365" y="23"/>
                      <a:pt x="5091" y="0"/>
                      <a:pt x="4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729;p68"/>
              <p:cNvSpPr/>
              <p:nvPr/>
            </p:nvSpPr>
            <p:spPr>
              <a:xfrm>
                <a:off x="7389195" y="1948878"/>
                <a:ext cx="932783" cy="835187"/>
              </a:xfrm>
              <a:custGeom>
                <a:avLst/>
                <a:gdLst/>
                <a:ahLst/>
                <a:cxnLst/>
                <a:rect l="l" t="t" r="r" b="b"/>
                <a:pathLst>
                  <a:path w="48094" h="43062" extrusionOk="0">
                    <a:moveTo>
                      <a:pt x="22498" y="1"/>
                    </a:moveTo>
                    <a:cubicBezTo>
                      <a:pt x="20984" y="1"/>
                      <a:pt x="19289" y="166"/>
                      <a:pt x="17393" y="549"/>
                    </a:cubicBezTo>
                    <a:cubicBezTo>
                      <a:pt x="5273" y="3014"/>
                      <a:pt x="0" y="8401"/>
                      <a:pt x="845" y="19814"/>
                    </a:cubicBezTo>
                    <a:cubicBezTo>
                      <a:pt x="1690" y="31226"/>
                      <a:pt x="2055" y="37846"/>
                      <a:pt x="11413" y="40722"/>
                    </a:cubicBezTo>
                    <a:cubicBezTo>
                      <a:pt x="15714" y="42040"/>
                      <a:pt x="20845" y="43061"/>
                      <a:pt x="25686" y="43061"/>
                    </a:cubicBezTo>
                    <a:cubicBezTo>
                      <a:pt x="31405" y="43061"/>
                      <a:pt x="36720" y="41637"/>
                      <a:pt x="39785" y="37595"/>
                    </a:cubicBezTo>
                    <a:cubicBezTo>
                      <a:pt x="45423" y="30154"/>
                      <a:pt x="48093" y="21754"/>
                      <a:pt x="46792" y="16344"/>
                    </a:cubicBezTo>
                    <a:cubicBezTo>
                      <a:pt x="45500" y="11062"/>
                      <a:pt x="45317" y="6476"/>
                      <a:pt x="35128" y="6476"/>
                    </a:cubicBezTo>
                    <a:cubicBezTo>
                      <a:pt x="34883" y="6476"/>
                      <a:pt x="34632" y="6479"/>
                      <a:pt x="34375" y="6484"/>
                    </a:cubicBezTo>
                    <a:cubicBezTo>
                      <a:pt x="34375" y="6484"/>
                      <a:pt x="31982" y="1"/>
                      <a:pt x="2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30;p68"/>
              <p:cNvSpPr/>
              <p:nvPr/>
            </p:nvSpPr>
            <p:spPr>
              <a:xfrm>
                <a:off x="7946078" y="2074186"/>
                <a:ext cx="368350" cy="673356"/>
              </a:xfrm>
              <a:custGeom>
                <a:avLst/>
                <a:gdLst/>
                <a:ahLst/>
                <a:cxnLst/>
                <a:rect l="l" t="t" r="r" b="b"/>
                <a:pathLst>
                  <a:path w="18992" h="34718" fill="none" extrusionOk="0">
                    <a:moveTo>
                      <a:pt x="6985" y="274"/>
                    </a:moveTo>
                    <a:cubicBezTo>
                      <a:pt x="9473" y="0"/>
                      <a:pt x="11984" y="890"/>
                      <a:pt x="13924" y="2465"/>
                    </a:cubicBezTo>
                    <a:cubicBezTo>
                      <a:pt x="15841" y="4017"/>
                      <a:pt x="17188" y="6254"/>
                      <a:pt x="17941" y="8605"/>
                    </a:cubicBezTo>
                    <a:cubicBezTo>
                      <a:pt x="18991" y="11938"/>
                      <a:pt x="18900" y="15544"/>
                      <a:pt x="18078" y="18922"/>
                    </a:cubicBezTo>
                    <a:cubicBezTo>
                      <a:pt x="17234" y="22300"/>
                      <a:pt x="15659" y="25473"/>
                      <a:pt x="13787" y="28395"/>
                    </a:cubicBezTo>
                    <a:cubicBezTo>
                      <a:pt x="12874" y="29833"/>
                      <a:pt x="11847" y="31248"/>
                      <a:pt x="10500" y="32275"/>
                    </a:cubicBezTo>
                    <a:cubicBezTo>
                      <a:pt x="7602" y="34489"/>
                      <a:pt x="3653" y="34649"/>
                      <a:pt x="1" y="34717"/>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31;p68"/>
              <p:cNvSpPr/>
              <p:nvPr/>
            </p:nvSpPr>
            <p:spPr>
              <a:xfrm>
                <a:off x="7399377" y="1906850"/>
                <a:ext cx="653437" cy="849540"/>
              </a:xfrm>
              <a:custGeom>
                <a:avLst/>
                <a:gdLst/>
                <a:ahLst/>
                <a:cxnLst/>
                <a:rect l="l" t="t" r="r" b="b"/>
                <a:pathLst>
                  <a:path w="33691" h="43802" fill="none" extrusionOk="0">
                    <a:moveTo>
                      <a:pt x="33691" y="7601"/>
                    </a:moveTo>
                    <a:cubicBezTo>
                      <a:pt x="33691" y="7601"/>
                      <a:pt x="29240" y="0"/>
                      <a:pt x="18786" y="1917"/>
                    </a:cubicBezTo>
                    <a:cubicBezTo>
                      <a:pt x="8309" y="3858"/>
                      <a:pt x="480" y="7692"/>
                      <a:pt x="229" y="18671"/>
                    </a:cubicBezTo>
                    <a:cubicBezTo>
                      <a:pt x="0" y="29627"/>
                      <a:pt x="1119" y="37411"/>
                      <a:pt x="5616" y="40287"/>
                    </a:cubicBezTo>
                    <a:cubicBezTo>
                      <a:pt x="10135" y="43163"/>
                      <a:pt x="14905" y="43802"/>
                      <a:pt x="14905" y="43802"/>
                    </a:cubicBezTo>
                  </a:path>
                </a:pathLst>
              </a:custGeom>
              <a:solidFill>
                <a:schemeClr val="dk2"/>
              </a:solid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32;p68"/>
              <p:cNvSpPr/>
              <p:nvPr/>
            </p:nvSpPr>
            <p:spPr>
              <a:xfrm>
                <a:off x="7502961" y="2789556"/>
                <a:ext cx="679562" cy="785362"/>
              </a:xfrm>
              <a:custGeom>
                <a:avLst/>
                <a:gdLst/>
                <a:ahLst/>
                <a:cxnLst/>
                <a:rect l="l" t="t" r="r" b="b"/>
                <a:pathLst>
                  <a:path w="35038" h="40493" extrusionOk="0">
                    <a:moveTo>
                      <a:pt x="7510" y="1"/>
                    </a:moveTo>
                    <a:cubicBezTo>
                      <a:pt x="4908" y="1"/>
                      <a:pt x="2626" y="2032"/>
                      <a:pt x="2443" y="4611"/>
                    </a:cubicBezTo>
                    <a:lnTo>
                      <a:pt x="252" y="34124"/>
                    </a:lnTo>
                    <a:cubicBezTo>
                      <a:pt x="1" y="37594"/>
                      <a:pt x="2329" y="40493"/>
                      <a:pt x="5479" y="40493"/>
                    </a:cubicBezTo>
                    <a:lnTo>
                      <a:pt x="29537" y="40493"/>
                    </a:lnTo>
                    <a:cubicBezTo>
                      <a:pt x="32686" y="40493"/>
                      <a:pt x="35037" y="37594"/>
                      <a:pt x="34764" y="34124"/>
                    </a:cubicBezTo>
                    <a:lnTo>
                      <a:pt x="32572" y="4611"/>
                    </a:lnTo>
                    <a:cubicBezTo>
                      <a:pt x="32390"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733;p68"/>
              <p:cNvSpPr/>
              <p:nvPr/>
            </p:nvSpPr>
            <p:spPr>
              <a:xfrm>
                <a:off x="7522006" y="2811259"/>
                <a:ext cx="641470" cy="741529"/>
              </a:xfrm>
              <a:custGeom>
                <a:avLst/>
                <a:gdLst/>
                <a:ahLst/>
                <a:cxnLst/>
                <a:rect l="l" t="t" r="r" b="b"/>
                <a:pathLst>
                  <a:path w="33074" h="38233" extrusionOk="0">
                    <a:moveTo>
                      <a:pt x="7099" y="0"/>
                    </a:moveTo>
                    <a:cubicBezTo>
                      <a:pt x="4634" y="0"/>
                      <a:pt x="2488" y="1940"/>
                      <a:pt x="2305" y="4360"/>
                    </a:cubicBezTo>
                    <a:lnTo>
                      <a:pt x="228" y="32229"/>
                    </a:lnTo>
                    <a:cubicBezTo>
                      <a:pt x="0" y="35516"/>
                      <a:pt x="2191" y="38232"/>
                      <a:pt x="5181" y="38232"/>
                    </a:cubicBezTo>
                    <a:lnTo>
                      <a:pt x="27893" y="38232"/>
                    </a:lnTo>
                    <a:cubicBezTo>
                      <a:pt x="30860" y="38232"/>
                      <a:pt x="33074" y="35516"/>
                      <a:pt x="32823" y="32229"/>
                    </a:cubicBezTo>
                    <a:lnTo>
                      <a:pt x="30769" y="4360"/>
                    </a:lnTo>
                    <a:cubicBezTo>
                      <a:pt x="30586" y="1940"/>
                      <a:pt x="28440" y="0"/>
                      <a:pt x="25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734;p68"/>
              <p:cNvSpPr/>
              <p:nvPr/>
            </p:nvSpPr>
            <p:spPr>
              <a:xfrm>
                <a:off x="8058526" y="3044964"/>
                <a:ext cx="271394" cy="337822"/>
              </a:xfrm>
              <a:custGeom>
                <a:avLst/>
                <a:gdLst/>
                <a:ahLst/>
                <a:cxnLst/>
                <a:rect l="l" t="t" r="r" b="b"/>
                <a:pathLst>
                  <a:path w="13993" h="17418" extrusionOk="0">
                    <a:moveTo>
                      <a:pt x="4328" y="1"/>
                    </a:moveTo>
                    <a:cubicBezTo>
                      <a:pt x="3721" y="1"/>
                      <a:pt x="3106" y="148"/>
                      <a:pt x="2534" y="458"/>
                    </a:cubicBezTo>
                    <a:cubicBezTo>
                      <a:pt x="685" y="1463"/>
                      <a:pt x="0" y="3768"/>
                      <a:pt x="1005" y="5617"/>
                    </a:cubicBezTo>
                    <a:lnTo>
                      <a:pt x="6300" y="15432"/>
                    </a:lnTo>
                    <a:cubicBezTo>
                      <a:pt x="6985" y="16710"/>
                      <a:pt x="8309" y="17418"/>
                      <a:pt x="9655" y="17418"/>
                    </a:cubicBezTo>
                    <a:cubicBezTo>
                      <a:pt x="10272" y="17418"/>
                      <a:pt x="10888" y="17281"/>
                      <a:pt x="11459" y="16961"/>
                    </a:cubicBezTo>
                    <a:cubicBezTo>
                      <a:pt x="13308" y="15957"/>
                      <a:pt x="13992" y="13651"/>
                      <a:pt x="12988" y="11802"/>
                    </a:cubicBezTo>
                    <a:lnTo>
                      <a:pt x="7692" y="2010"/>
                    </a:lnTo>
                    <a:cubicBezTo>
                      <a:pt x="6999" y="733"/>
                      <a:pt x="5684" y="1"/>
                      <a:pt x="4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735;p68"/>
              <p:cNvSpPr/>
              <p:nvPr/>
            </p:nvSpPr>
            <p:spPr>
              <a:xfrm>
                <a:off x="7560950" y="3417282"/>
                <a:ext cx="608285" cy="778341"/>
              </a:xfrm>
              <a:custGeom>
                <a:avLst/>
                <a:gdLst/>
                <a:ahLst/>
                <a:cxnLst/>
                <a:rect l="l" t="t" r="r" b="b"/>
                <a:pathLst>
                  <a:path w="31363" h="40131" extrusionOk="0">
                    <a:moveTo>
                      <a:pt x="28030" y="1"/>
                    </a:moveTo>
                    <a:lnTo>
                      <a:pt x="22050" y="1211"/>
                    </a:lnTo>
                    <a:lnTo>
                      <a:pt x="5616" y="1142"/>
                    </a:lnTo>
                    <a:lnTo>
                      <a:pt x="1" y="1"/>
                    </a:lnTo>
                    <a:lnTo>
                      <a:pt x="1" y="1"/>
                    </a:lnTo>
                    <a:cubicBezTo>
                      <a:pt x="1" y="1"/>
                      <a:pt x="480" y="27072"/>
                      <a:pt x="2238" y="38302"/>
                    </a:cubicBezTo>
                    <a:cubicBezTo>
                      <a:pt x="2238" y="38302"/>
                      <a:pt x="4494" y="40131"/>
                      <a:pt x="7730" y="40131"/>
                    </a:cubicBezTo>
                    <a:cubicBezTo>
                      <a:pt x="8981" y="40131"/>
                      <a:pt x="10378" y="39858"/>
                      <a:pt x="11847" y="39101"/>
                    </a:cubicBezTo>
                    <a:lnTo>
                      <a:pt x="12509" y="13628"/>
                    </a:lnTo>
                    <a:lnTo>
                      <a:pt x="12509" y="13308"/>
                    </a:lnTo>
                    <a:cubicBezTo>
                      <a:pt x="13171" y="13292"/>
                      <a:pt x="13878" y="13276"/>
                      <a:pt x="14615" y="13276"/>
                    </a:cubicBezTo>
                    <a:cubicBezTo>
                      <a:pt x="14920" y="13276"/>
                      <a:pt x="15231" y="13278"/>
                      <a:pt x="15545" y="13285"/>
                    </a:cubicBezTo>
                    <a:lnTo>
                      <a:pt x="15545" y="13628"/>
                    </a:lnTo>
                    <a:lnTo>
                      <a:pt x="19996" y="39101"/>
                    </a:lnTo>
                    <a:cubicBezTo>
                      <a:pt x="21465" y="39858"/>
                      <a:pt x="22862" y="40131"/>
                      <a:pt x="24112" y="40131"/>
                    </a:cubicBezTo>
                    <a:cubicBezTo>
                      <a:pt x="27349" y="40131"/>
                      <a:pt x="29605" y="38302"/>
                      <a:pt x="29605" y="38302"/>
                    </a:cubicBezTo>
                    <a:cubicBezTo>
                      <a:pt x="31363" y="27072"/>
                      <a:pt x="28030" y="1"/>
                      <a:pt x="28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736;p68"/>
              <p:cNvSpPr/>
              <p:nvPr/>
            </p:nvSpPr>
            <p:spPr>
              <a:xfrm>
                <a:off x="7560950" y="3417282"/>
                <a:ext cx="583499" cy="560031"/>
              </a:xfrm>
              <a:custGeom>
                <a:avLst/>
                <a:gdLst/>
                <a:ahLst/>
                <a:cxnLst/>
                <a:rect l="l" t="t" r="r" b="b"/>
                <a:pathLst>
                  <a:path w="30085" h="28875" extrusionOk="0">
                    <a:moveTo>
                      <a:pt x="28030" y="1"/>
                    </a:moveTo>
                    <a:lnTo>
                      <a:pt x="22050" y="1211"/>
                    </a:lnTo>
                    <a:lnTo>
                      <a:pt x="5616" y="1142"/>
                    </a:lnTo>
                    <a:lnTo>
                      <a:pt x="1" y="1"/>
                    </a:lnTo>
                    <a:lnTo>
                      <a:pt x="1" y="1"/>
                    </a:lnTo>
                    <a:cubicBezTo>
                      <a:pt x="1" y="1"/>
                      <a:pt x="275" y="15340"/>
                      <a:pt x="1165" y="27711"/>
                    </a:cubicBezTo>
                    <a:cubicBezTo>
                      <a:pt x="3653" y="28236"/>
                      <a:pt x="7396" y="28784"/>
                      <a:pt x="12121" y="28875"/>
                    </a:cubicBezTo>
                    <a:lnTo>
                      <a:pt x="12486" y="13628"/>
                    </a:lnTo>
                    <a:lnTo>
                      <a:pt x="12509" y="13308"/>
                    </a:lnTo>
                    <a:cubicBezTo>
                      <a:pt x="13171" y="13292"/>
                      <a:pt x="13878" y="13276"/>
                      <a:pt x="14615" y="13276"/>
                    </a:cubicBezTo>
                    <a:cubicBezTo>
                      <a:pt x="14920" y="13276"/>
                      <a:pt x="15231" y="13278"/>
                      <a:pt x="15545" y="13285"/>
                    </a:cubicBezTo>
                    <a:lnTo>
                      <a:pt x="15545" y="13628"/>
                    </a:lnTo>
                    <a:lnTo>
                      <a:pt x="18170" y="28715"/>
                    </a:lnTo>
                    <a:cubicBezTo>
                      <a:pt x="21776" y="28464"/>
                      <a:pt x="25770" y="27916"/>
                      <a:pt x="30084" y="26935"/>
                    </a:cubicBezTo>
                    <a:cubicBezTo>
                      <a:pt x="29833" y="14700"/>
                      <a:pt x="28030" y="1"/>
                      <a:pt x="28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737;p68"/>
              <p:cNvSpPr/>
              <p:nvPr/>
            </p:nvSpPr>
            <p:spPr>
              <a:xfrm>
                <a:off x="7547238" y="3426591"/>
                <a:ext cx="603844" cy="494941"/>
              </a:xfrm>
              <a:custGeom>
                <a:avLst/>
                <a:gdLst/>
                <a:ahLst/>
                <a:cxnLst/>
                <a:rect l="l" t="t" r="r" b="b"/>
                <a:pathLst>
                  <a:path w="31134" h="25519" extrusionOk="0">
                    <a:moveTo>
                      <a:pt x="708" y="0"/>
                    </a:moveTo>
                    <a:cubicBezTo>
                      <a:pt x="708" y="0"/>
                      <a:pt x="0" y="12189"/>
                      <a:pt x="662" y="23579"/>
                    </a:cubicBezTo>
                    <a:cubicBezTo>
                      <a:pt x="3241" y="25359"/>
                      <a:pt x="9610" y="25131"/>
                      <a:pt x="13490" y="25199"/>
                    </a:cubicBezTo>
                    <a:lnTo>
                      <a:pt x="13193" y="13627"/>
                    </a:lnTo>
                    <a:lnTo>
                      <a:pt x="13216" y="13307"/>
                    </a:lnTo>
                    <a:cubicBezTo>
                      <a:pt x="13878" y="13291"/>
                      <a:pt x="14585" y="13275"/>
                      <a:pt x="15322" y="13275"/>
                    </a:cubicBezTo>
                    <a:cubicBezTo>
                      <a:pt x="15627" y="13275"/>
                      <a:pt x="15938" y="13278"/>
                      <a:pt x="16252" y="13285"/>
                    </a:cubicBezTo>
                    <a:lnTo>
                      <a:pt x="16252" y="13627"/>
                    </a:lnTo>
                    <a:lnTo>
                      <a:pt x="17598" y="25519"/>
                    </a:lnTo>
                    <a:cubicBezTo>
                      <a:pt x="21387" y="25336"/>
                      <a:pt x="27390" y="25108"/>
                      <a:pt x="31134" y="23761"/>
                    </a:cubicBezTo>
                    <a:cubicBezTo>
                      <a:pt x="30632" y="11824"/>
                      <a:pt x="28737" y="0"/>
                      <a:pt x="28737" y="0"/>
                    </a:cubicBezTo>
                    <a:lnTo>
                      <a:pt x="22757" y="1210"/>
                    </a:lnTo>
                    <a:lnTo>
                      <a:pt x="6323" y="1141"/>
                    </a:lnTo>
                    <a:lnTo>
                      <a:pt x="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738;p68"/>
              <p:cNvSpPr/>
              <p:nvPr/>
            </p:nvSpPr>
            <p:spPr>
              <a:xfrm>
                <a:off x="7717654" y="3677421"/>
                <a:ext cx="232003" cy="8146"/>
              </a:xfrm>
              <a:custGeom>
                <a:avLst/>
                <a:gdLst/>
                <a:ahLst/>
                <a:cxnLst/>
                <a:rect l="l" t="t" r="r" b="b"/>
                <a:pathLst>
                  <a:path w="11962" h="420" extrusionOk="0">
                    <a:moveTo>
                      <a:pt x="7371" y="1"/>
                    </a:moveTo>
                    <a:cubicBezTo>
                      <a:pt x="6908" y="1"/>
                      <a:pt x="6444" y="4"/>
                      <a:pt x="5981" y="9"/>
                    </a:cubicBezTo>
                    <a:cubicBezTo>
                      <a:pt x="5000" y="9"/>
                      <a:pt x="4018" y="55"/>
                      <a:pt x="3037" y="78"/>
                    </a:cubicBezTo>
                    <a:cubicBezTo>
                      <a:pt x="2055" y="100"/>
                      <a:pt x="1074" y="146"/>
                      <a:pt x="92" y="215"/>
                    </a:cubicBezTo>
                    <a:cubicBezTo>
                      <a:pt x="47" y="237"/>
                      <a:pt x="1" y="260"/>
                      <a:pt x="1" y="306"/>
                    </a:cubicBezTo>
                    <a:cubicBezTo>
                      <a:pt x="1" y="352"/>
                      <a:pt x="47" y="397"/>
                      <a:pt x="92" y="397"/>
                    </a:cubicBezTo>
                    <a:cubicBezTo>
                      <a:pt x="1074" y="420"/>
                      <a:pt x="2055" y="420"/>
                      <a:pt x="3037" y="420"/>
                    </a:cubicBezTo>
                    <a:lnTo>
                      <a:pt x="5981" y="374"/>
                    </a:lnTo>
                    <a:lnTo>
                      <a:pt x="11870" y="283"/>
                    </a:lnTo>
                    <a:cubicBezTo>
                      <a:pt x="11916" y="283"/>
                      <a:pt x="11939" y="237"/>
                      <a:pt x="11961" y="192"/>
                    </a:cubicBezTo>
                    <a:cubicBezTo>
                      <a:pt x="11961" y="146"/>
                      <a:pt x="11916" y="100"/>
                      <a:pt x="11870" y="100"/>
                    </a:cubicBezTo>
                    <a:cubicBezTo>
                      <a:pt x="10370" y="31"/>
                      <a:pt x="8871" y="1"/>
                      <a:pt x="7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739;p68"/>
              <p:cNvSpPr/>
              <p:nvPr/>
            </p:nvSpPr>
            <p:spPr>
              <a:xfrm>
                <a:off x="7826998" y="3396801"/>
                <a:ext cx="8437" cy="231673"/>
              </a:xfrm>
              <a:custGeom>
                <a:avLst/>
                <a:gdLst/>
                <a:ahLst/>
                <a:cxnLst/>
                <a:rect l="l" t="t" r="r" b="b"/>
                <a:pathLst>
                  <a:path w="435" h="11945" extrusionOk="0">
                    <a:moveTo>
                      <a:pt x="204" y="1"/>
                    </a:moveTo>
                    <a:cubicBezTo>
                      <a:pt x="168" y="1"/>
                      <a:pt x="138" y="38"/>
                      <a:pt x="138" y="75"/>
                    </a:cubicBezTo>
                    <a:cubicBezTo>
                      <a:pt x="69" y="1057"/>
                      <a:pt x="46" y="2038"/>
                      <a:pt x="24" y="3020"/>
                    </a:cubicBezTo>
                    <a:cubicBezTo>
                      <a:pt x="1" y="4001"/>
                      <a:pt x="1" y="4983"/>
                      <a:pt x="1" y="5964"/>
                    </a:cubicBezTo>
                    <a:cubicBezTo>
                      <a:pt x="24" y="7927"/>
                      <a:pt x="46" y="9890"/>
                      <a:pt x="252" y="11853"/>
                    </a:cubicBezTo>
                    <a:cubicBezTo>
                      <a:pt x="252" y="11899"/>
                      <a:pt x="297" y="11945"/>
                      <a:pt x="343" y="11945"/>
                    </a:cubicBezTo>
                    <a:cubicBezTo>
                      <a:pt x="389" y="11945"/>
                      <a:pt x="434" y="11899"/>
                      <a:pt x="434" y="11853"/>
                    </a:cubicBezTo>
                    <a:cubicBezTo>
                      <a:pt x="389" y="10872"/>
                      <a:pt x="389" y="9890"/>
                      <a:pt x="389" y="8909"/>
                    </a:cubicBezTo>
                    <a:lnTo>
                      <a:pt x="366" y="5964"/>
                    </a:lnTo>
                    <a:lnTo>
                      <a:pt x="366" y="3020"/>
                    </a:lnTo>
                    <a:cubicBezTo>
                      <a:pt x="343" y="2038"/>
                      <a:pt x="343" y="1057"/>
                      <a:pt x="297" y="75"/>
                    </a:cubicBezTo>
                    <a:cubicBezTo>
                      <a:pt x="297" y="30"/>
                      <a:pt x="275" y="7"/>
                      <a:pt x="229" y="7"/>
                    </a:cubicBezTo>
                    <a:cubicBezTo>
                      <a:pt x="221" y="3"/>
                      <a:pt x="212"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740;p68"/>
              <p:cNvSpPr/>
              <p:nvPr/>
            </p:nvSpPr>
            <p:spPr>
              <a:xfrm>
                <a:off x="7830994" y="3469085"/>
                <a:ext cx="39411" cy="147615"/>
              </a:xfrm>
              <a:custGeom>
                <a:avLst/>
                <a:gdLst/>
                <a:ahLst/>
                <a:cxnLst/>
                <a:rect l="l" t="t" r="r" b="b"/>
                <a:pathLst>
                  <a:path w="2032" h="7611" extrusionOk="0">
                    <a:moveTo>
                      <a:pt x="1826" y="0"/>
                    </a:moveTo>
                    <a:cubicBezTo>
                      <a:pt x="1758" y="0"/>
                      <a:pt x="1735" y="46"/>
                      <a:pt x="1735" y="92"/>
                    </a:cubicBezTo>
                    <a:cubicBezTo>
                      <a:pt x="1712" y="1461"/>
                      <a:pt x="1689" y="2831"/>
                      <a:pt x="1598" y="4200"/>
                    </a:cubicBezTo>
                    <a:cubicBezTo>
                      <a:pt x="1529" y="4885"/>
                      <a:pt x="1484" y="5570"/>
                      <a:pt x="1324" y="6209"/>
                    </a:cubicBezTo>
                    <a:cubicBezTo>
                      <a:pt x="1233" y="6528"/>
                      <a:pt x="1119" y="6848"/>
                      <a:pt x="913" y="7076"/>
                    </a:cubicBezTo>
                    <a:cubicBezTo>
                      <a:pt x="766" y="7279"/>
                      <a:pt x="544" y="7393"/>
                      <a:pt x="307" y="7393"/>
                    </a:cubicBezTo>
                    <a:cubicBezTo>
                      <a:pt x="251" y="7393"/>
                      <a:pt x="194" y="7386"/>
                      <a:pt x="137" y="7373"/>
                    </a:cubicBezTo>
                    <a:lnTo>
                      <a:pt x="114" y="7373"/>
                    </a:lnTo>
                    <a:cubicBezTo>
                      <a:pt x="108" y="7367"/>
                      <a:pt x="100" y="7364"/>
                      <a:pt x="92" y="7364"/>
                    </a:cubicBezTo>
                    <a:cubicBezTo>
                      <a:pt x="69" y="7364"/>
                      <a:pt x="40" y="7385"/>
                      <a:pt x="23" y="7419"/>
                    </a:cubicBezTo>
                    <a:cubicBezTo>
                      <a:pt x="0" y="7464"/>
                      <a:pt x="23" y="7510"/>
                      <a:pt x="69" y="7533"/>
                    </a:cubicBezTo>
                    <a:cubicBezTo>
                      <a:pt x="177" y="7587"/>
                      <a:pt x="291" y="7611"/>
                      <a:pt x="405" y="7611"/>
                    </a:cubicBezTo>
                    <a:cubicBezTo>
                      <a:pt x="676" y="7611"/>
                      <a:pt x="949" y="7475"/>
                      <a:pt x="1141" y="7282"/>
                    </a:cubicBezTo>
                    <a:cubicBezTo>
                      <a:pt x="1392" y="6985"/>
                      <a:pt x="1552" y="6643"/>
                      <a:pt x="1666" y="6300"/>
                    </a:cubicBezTo>
                    <a:cubicBezTo>
                      <a:pt x="1849" y="5615"/>
                      <a:pt x="1917" y="4931"/>
                      <a:pt x="1963" y="4223"/>
                    </a:cubicBezTo>
                    <a:cubicBezTo>
                      <a:pt x="2032" y="2854"/>
                      <a:pt x="2009" y="1461"/>
                      <a:pt x="1895" y="69"/>
                    </a:cubicBezTo>
                    <a:cubicBezTo>
                      <a:pt x="1895" y="46"/>
                      <a:pt x="1872"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741;p68"/>
              <p:cNvSpPr/>
              <p:nvPr/>
            </p:nvSpPr>
            <p:spPr>
              <a:xfrm>
                <a:off x="7569813" y="3453588"/>
                <a:ext cx="69512" cy="116176"/>
              </a:xfrm>
              <a:custGeom>
                <a:avLst/>
                <a:gdLst/>
                <a:ahLst/>
                <a:cxnLst/>
                <a:rect l="l" t="t" r="r" b="b"/>
                <a:pathLst>
                  <a:path w="3584" h="5990" extrusionOk="0">
                    <a:moveTo>
                      <a:pt x="3447" y="1"/>
                    </a:moveTo>
                    <a:cubicBezTo>
                      <a:pt x="3401" y="1"/>
                      <a:pt x="3378" y="23"/>
                      <a:pt x="3356" y="69"/>
                    </a:cubicBezTo>
                    <a:lnTo>
                      <a:pt x="3356" y="92"/>
                    </a:lnTo>
                    <a:cubicBezTo>
                      <a:pt x="3333" y="389"/>
                      <a:pt x="3333" y="685"/>
                      <a:pt x="3310" y="982"/>
                    </a:cubicBezTo>
                    <a:cubicBezTo>
                      <a:pt x="3264" y="1256"/>
                      <a:pt x="3264" y="1553"/>
                      <a:pt x="3173" y="1849"/>
                    </a:cubicBezTo>
                    <a:lnTo>
                      <a:pt x="3059" y="2260"/>
                    </a:lnTo>
                    <a:lnTo>
                      <a:pt x="2922" y="2671"/>
                    </a:lnTo>
                    <a:cubicBezTo>
                      <a:pt x="2876" y="2808"/>
                      <a:pt x="2808" y="2945"/>
                      <a:pt x="2762" y="3082"/>
                    </a:cubicBezTo>
                    <a:cubicBezTo>
                      <a:pt x="2694" y="3196"/>
                      <a:pt x="2648" y="3333"/>
                      <a:pt x="2557" y="3470"/>
                    </a:cubicBezTo>
                    <a:cubicBezTo>
                      <a:pt x="2283" y="3972"/>
                      <a:pt x="1918" y="4429"/>
                      <a:pt x="1484" y="4817"/>
                    </a:cubicBezTo>
                    <a:cubicBezTo>
                      <a:pt x="1073" y="5228"/>
                      <a:pt x="571" y="5570"/>
                      <a:pt x="69" y="5821"/>
                    </a:cubicBezTo>
                    <a:lnTo>
                      <a:pt x="46" y="5821"/>
                    </a:lnTo>
                    <a:cubicBezTo>
                      <a:pt x="23" y="5844"/>
                      <a:pt x="0" y="5889"/>
                      <a:pt x="0" y="5935"/>
                    </a:cubicBezTo>
                    <a:cubicBezTo>
                      <a:pt x="17" y="5969"/>
                      <a:pt x="46" y="5990"/>
                      <a:pt x="78" y="5990"/>
                    </a:cubicBezTo>
                    <a:cubicBezTo>
                      <a:pt x="90" y="5990"/>
                      <a:pt x="102" y="5987"/>
                      <a:pt x="114" y="5981"/>
                    </a:cubicBezTo>
                    <a:cubicBezTo>
                      <a:pt x="708" y="5798"/>
                      <a:pt x="1233" y="5479"/>
                      <a:pt x="1712" y="5091"/>
                    </a:cubicBezTo>
                    <a:cubicBezTo>
                      <a:pt x="2169" y="4680"/>
                      <a:pt x="2602" y="4200"/>
                      <a:pt x="2876" y="3653"/>
                    </a:cubicBezTo>
                    <a:cubicBezTo>
                      <a:pt x="2968" y="3516"/>
                      <a:pt x="3013" y="3356"/>
                      <a:pt x="3082" y="3219"/>
                    </a:cubicBezTo>
                    <a:cubicBezTo>
                      <a:pt x="3150" y="3082"/>
                      <a:pt x="3219" y="2945"/>
                      <a:pt x="3264" y="2785"/>
                    </a:cubicBezTo>
                    <a:lnTo>
                      <a:pt x="3401" y="2352"/>
                    </a:lnTo>
                    <a:lnTo>
                      <a:pt x="3492" y="1895"/>
                    </a:lnTo>
                    <a:cubicBezTo>
                      <a:pt x="3515" y="1758"/>
                      <a:pt x="3538" y="1598"/>
                      <a:pt x="3538" y="1439"/>
                    </a:cubicBezTo>
                    <a:lnTo>
                      <a:pt x="3584" y="982"/>
                    </a:lnTo>
                    <a:cubicBezTo>
                      <a:pt x="3584" y="685"/>
                      <a:pt x="3561" y="389"/>
                      <a:pt x="3538" y="69"/>
                    </a:cubicBezTo>
                    <a:cubicBezTo>
                      <a:pt x="3538" y="23"/>
                      <a:pt x="3492" y="1"/>
                      <a:pt x="34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742;p68"/>
              <p:cNvSpPr/>
              <p:nvPr/>
            </p:nvSpPr>
            <p:spPr>
              <a:xfrm>
                <a:off x="8036397" y="3453588"/>
                <a:ext cx="69512" cy="116176"/>
              </a:xfrm>
              <a:custGeom>
                <a:avLst/>
                <a:gdLst/>
                <a:ahLst/>
                <a:cxnLst/>
                <a:rect l="l" t="t" r="r" b="b"/>
                <a:pathLst>
                  <a:path w="3584" h="5990" extrusionOk="0">
                    <a:moveTo>
                      <a:pt x="137" y="1"/>
                    </a:moveTo>
                    <a:cubicBezTo>
                      <a:pt x="91" y="1"/>
                      <a:pt x="46" y="23"/>
                      <a:pt x="46" y="69"/>
                    </a:cubicBezTo>
                    <a:cubicBezTo>
                      <a:pt x="23" y="389"/>
                      <a:pt x="0" y="685"/>
                      <a:pt x="0" y="982"/>
                    </a:cubicBezTo>
                    <a:lnTo>
                      <a:pt x="46" y="1439"/>
                    </a:lnTo>
                    <a:cubicBezTo>
                      <a:pt x="46" y="1598"/>
                      <a:pt x="69" y="1758"/>
                      <a:pt x="91" y="1895"/>
                    </a:cubicBezTo>
                    <a:lnTo>
                      <a:pt x="183" y="2352"/>
                    </a:lnTo>
                    <a:lnTo>
                      <a:pt x="320" y="2785"/>
                    </a:lnTo>
                    <a:cubicBezTo>
                      <a:pt x="365" y="2945"/>
                      <a:pt x="434" y="3082"/>
                      <a:pt x="502" y="3219"/>
                    </a:cubicBezTo>
                    <a:cubicBezTo>
                      <a:pt x="571" y="3356"/>
                      <a:pt x="616" y="3516"/>
                      <a:pt x="708" y="3653"/>
                    </a:cubicBezTo>
                    <a:cubicBezTo>
                      <a:pt x="982" y="4200"/>
                      <a:pt x="1392" y="4680"/>
                      <a:pt x="1872" y="5091"/>
                    </a:cubicBezTo>
                    <a:cubicBezTo>
                      <a:pt x="2328" y="5479"/>
                      <a:pt x="2876" y="5798"/>
                      <a:pt x="3470" y="5981"/>
                    </a:cubicBezTo>
                    <a:cubicBezTo>
                      <a:pt x="3476" y="5987"/>
                      <a:pt x="3483" y="5990"/>
                      <a:pt x="3492" y="5990"/>
                    </a:cubicBezTo>
                    <a:cubicBezTo>
                      <a:pt x="3515" y="5990"/>
                      <a:pt x="3544" y="5969"/>
                      <a:pt x="3561" y="5935"/>
                    </a:cubicBezTo>
                    <a:cubicBezTo>
                      <a:pt x="3584" y="5912"/>
                      <a:pt x="3561" y="5844"/>
                      <a:pt x="3538" y="5821"/>
                    </a:cubicBezTo>
                    <a:lnTo>
                      <a:pt x="3515" y="5821"/>
                    </a:lnTo>
                    <a:cubicBezTo>
                      <a:pt x="3013" y="5570"/>
                      <a:pt x="2511" y="5228"/>
                      <a:pt x="2100" y="4817"/>
                    </a:cubicBezTo>
                    <a:cubicBezTo>
                      <a:pt x="1666" y="4429"/>
                      <a:pt x="1301" y="3972"/>
                      <a:pt x="1027" y="3470"/>
                    </a:cubicBezTo>
                    <a:cubicBezTo>
                      <a:pt x="936" y="3333"/>
                      <a:pt x="890" y="3196"/>
                      <a:pt x="822" y="3082"/>
                    </a:cubicBezTo>
                    <a:cubicBezTo>
                      <a:pt x="753" y="2945"/>
                      <a:pt x="708" y="2808"/>
                      <a:pt x="662" y="2671"/>
                    </a:cubicBezTo>
                    <a:lnTo>
                      <a:pt x="502" y="2260"/>
                    </a:lnTo>
                    <a:lnTo>
                      <a:pt x="411" y="1849"/>
                    </a:lnTo>
                    <a:cubicBezTo>
                      <a:pt x="320" y="1553"/>
                      <a:pt x="320" y="1256"/>
                      <a:pt x="274" y="982"/>
                    </a:cubicBezTo>
                    <a:cubicBezTo>
                      <a:pt x="228" y="685"/>
                      <a:pt x="228" y="389"/>
                      <a:pt x="206" y="92"/>
                    </a:cubicBezTo>
                    <a:lnTo>
                      <a:pt x="206" y="69"/>
                    </a:lnTo>
                    <a:cubicBezTo>
                      <a:pt x="206" y="23"/>
                      <a:pt x="183"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743;p68"/>
              <p:cNvSpPr/>
              <p:nvPr/>
            </p:nvSpPr>
            <p:spPr>
              <a:xfrm>
                <a:off x="7340497" y="2796829"/>
                <a:ext cx="924366" cy="716548"/>
              </a:xfrm>
              <a:custGeom>
                <a:avLst/>
                <a:gdLst/>
                <a:ahLst/>
                <a:cxnLst/>
                <a:rect l="l" t="t" r="r" b="b"/>
                <a:pathLst>
                  <a:path w="47660" h="36945" extrusionOk="0">
                    <a:moveTo>
                      <a:pt x="10176" y="1"/>
                    </a:moveTo>
                    <a:cubicBezTo>
                      <a:pt x="10115" y="1"/>
                      <a:pt x="10063" y="19"/>
                      <a:pt x="10021" y="59"/>
                    </a:cubicBezTo>
                    <a:cubicBezTo>
                      <a:pt x="4977" y="5104"/>
                      <a:pt x="1" y="10468"/>
                      <a:pt x="1" y="10468"/>
                    </a:cubicBezTo>
                    <a:cubicBezTo>
                      <a:pt x="1" y="10468"/>
                      <a:pt x="7329" y="19283"/>
                      <a:pt x="11318" y="19283"/>
                    </a:cubicBezTo>
                    <a:cubicBezTo>
                      <a:pt x="11373" y="19283"/>
                      <a:pt x="11428" y="19282"/>
                      <a:pt x="11482" y="19278"/>
                    </a:cubicBezTo>
                    <a:lnTo>
                      <a:pt x="11482" y="19278"/>
                    </a:lnTo>
                    <a:lnTo>
                      <a:pt x="10295" y="33955"/>
                    </a:lnTo>
                    <a:cubicBezTo>
                      <a:pt x="10295" y="33955"/>
                      <a:pt x="16777" y="36899"/>
                      <a:pt x="25428" y="36945"/>
                    </a:cubicBezTo>
                    <a:lnTo>
                      <a:pt x="25656" y="36945"/>
                    </a:lnTo>
                    <a:cubicBezTo>
                      <a:pt x="34307" y="36899"/>
                      <a:pt x="40561" y="33955"/>
                      <a:pt x="40561" y="33955"/>
                    </a:cubicBezTo>
                    <a:lnTo>
                      <a:pt x="39352" y="19278"/>
                    </a:lnTo>
                    <a:lnTo>
                      <a:pt x="39352" y="19278"/>
                    </a:lnTo>
                    <a:cubicBezTo>
                      <a:pt x="39463" y="19285"/>
                      <a:pt x="39575" y="19289"/>
                      <a:pt x="39688" y="19289"/>
                    </a:cubicBezTo>
                    <a:cubicBezTo>
                      <a:pt x="43564" y="19289"/>
                      <a:pt x="47660" y="15192"/>
                      <a:pt x="47660" y="15192"/>
                    </a:cubicBezTo>
                    <a:cubicBezTo>
                      <a:pt x="47660" y="15192"/>
                      <a:pt x="45012" y="3552"/>
                      <a:pt x="36955" y="2707"/>
                    </a:cubicBezTo>
                    <a:cubicBezTo>
                      <a:pt x="34107" y="2434"/>
                      <a:pt x="31433" y="2359"/>
                      <a:pt x="29366" y="2359"/>
                    </a:cubicBezTo>
                    <a:cubicBezTo>
                      <a:pt x="27458" y="2359"/>
                      <a:pt x="26068" y="2423"/>
                      <a:pt x="25542" y="2456"/>
                    </a:cubicBezTo>
                    <a:cubicBezTo>
                      <a:pt x="24720" y="2407"/>
                      <a:pt x="22277" y="2050"/>
                      <a:pt x="18928" y="2050"/>
                    </a:cubicBezTo>
                    <a:cubicBezTo>
                      <a:pt x="17627" y="2050"/>
                      <a:pt x="16188" y="2104"/>
                      <a:pt x="14655" y="2251"/>
                    </a:cubicBezTo>
                    <a:cubicBezTo>
                      <a:pt x="14586" y="2258"/>
                      <a:pt x="14517" y="2261"/>
                      <a:pt x="14447" y="2261"/>
                    </a:cubicBezTo>
                    <a:cubicBezTo>
                      <a:pt x="12665" y="2261"/>
                      <a:pt x="10855"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6744;p68"/>
              <p:cNvSpPr/>
              <p:nvPr/>
            </p:nvSpPr>
            <p:spPr>
              <a:xfrm>
                <a:off x="7688001" y="2843822"/>
                <a:ext cx="266080" cy="130800"/>
              </a:xfrm>
              <a:custGeom>
                <a:avLst/>
                <a:gdLst/>
                <a:ahLst/>
                <a:cxnLst/>
                <a:rect l="l" t="t" r="r" b="b"/>
                <a:pathLst>
                  <a:path w="13719" h="6744" extrusionOk="0">
                    <a:moveTo>
                      <a:pt x="7006" y="1"/>
                    </a:moveTo>
                    <a:cubicBezTo>
                      <a:pt x="5374" y="1"/>
                      <a:pt x="3525" y="99"/>
                      <a:pt x="1553" y="444"/>
                    </a:cubicBezTo>
                    <a:cubicBezTo>
                      <a:pt x="1" y="718"/>
                      <a:pt x="23" y="1950"/>
                      <a:pt x="23" y="1950"/>
                    </a:cubicBezTo>
                    <a:cubicBezTo>
                      <a:pt x="23" y="4598"/>
                      <a:pt x="2169" y="6744"/>
                      <a:pt x="4794" y="6744"/>
                    </a:cubicBezTo>
                    <a:lnTo>
                      <a:pt x="8035" y="6744"/>
                    </a:lnTo>
                    <a:cubicBezTo>
                      <a:pt x="11071" y="6744"/>
                      <a:pt x="13582" y="4575"/>
                      <a:pt x="13582" y="1517"/>
                    </a:cubicBezTo>
                    <a:cubicBezTo>
                      <a:pt x="13582" y="1517"/>
                      <a:pt x="13719" y="170"/>
                      <a:pt x="12098" y="170"/>
                    </a:cubicBezTo>
                    <a:cubicBezTo>
                      <a:pt x="10918" y="170"/>
                      <a:pt x="9150" y="1"/>
                      <a:pt x="7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6745;p68"/>
              <p:cNvSpPr/>
              <p:nvPr/>
            </p:nvSpPr>
            <p:spPr>
              <a:xfrm>
                <a:off x="7328104" y="2789401"/>
                <a:ext cx="219590" cy="222131"/>
              </a:xfrm>
              <a:custGeom>
                <a:avLst/>
                <a:gdLst/>
                <a:ahLst/>
                <a:cxnLst/>
                <a:rect l="l" t="t" r="r" b="b"/>
                <a:pathLst>
                  <a:path w="11322" h="11453" extrusionOk="0">
                    <a:moveTo>
                      <a:pt x="9785" y="0"/>
                    </a:moveTo>
                    <a:cubicBezTo>
                      <a:pt x="9575" y="0"/>
                      <a:pt x="9384" y="112"/>
                      <a:pt x="9313" y="305"/>
                    </a:cubicBezTo>
                    <a:cubicBezTo>
                      <a:pt x="7944" y="3592"/>
                      <a:pt x="1279" y="9002"/>
                      <a:pt x="275" y="9732"/>
                    </a:cubicBezTo>
                    <a:cubicBezTo>
                      <a:pt x="46" y="9892"/>
                      <a:pt x="1" y="10189"/>
                      <a:pt x="160" y="10417"/>
                    </a:cubicBezTo>
                    <a:cubicBezTo>
                      <a:pt x="160" y="10417"/>
                      <a:pt x="662" y="11453"/>
                      <a:pt x="1230" y="11453"/>
                    </a:cubicBezTo>
                    <a:cubicBezTo>
                      <a:pt x="1336" y="11453"/>
                      <a:pt x="1445" y="11416"/>
                      <a:pt x="1553" y="11330"/>
                    </a:cubicBezTo>
                    <a:cubicBezTo>
                      <a:pt x="2648" y="10440"/>
                      <a:pt x="9656" y="4848"/>
                      <a:pt x="11208" y="1036"/>
                    </a:cubicBezTo>
                    <a:cubicBezTo>
                      <a:pt x="11322" y="762"/>
                      <a:pt x="11185" y="465"/>
                      <a:pt x="10888" y="351"/>
                    </a:cubicBezTo>
                    <a:lnTo>
                      <a:pt x="9975" y="31"/>
                    </a:lnTo>
                    <a:cubicBezTo>
                      <a:pt x="9912" y="10"/>
                      <a:pt x="9847" y="0"/>
                      <a:pt x="9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6746;p68"/>
              <p:cNvSpPr/>
              <p:nvPr/>
            </p:nvSpPr>
            <p:spPr>
              <a:xfrm>
                <a:off x="8098361" y="3089649"/>
                <a:ext cx="192146" cy="85978"/>
              </a:xfrm>
              <a:custGeom>
                <a:avLst/>
                <a:gdLst/>
                <a:ahLst/>
                <a:cxnLst/>
                <a:rect l="l" t="t" r="r" b="b"/>
                <a:pathLst>
                  <a:path w="9907" h="4433" extrusionOk="0">
                    <a:moveTo>
                      <a:pt x="8415" y="0"/>
                    </a:moveTo>
                    <a:cubicBezTo>
                      <a:pt x="8329" y="0"/>
                      <a:pt x="8245" y="23"/>
                      <a:pt x="8172" y="72"/>
                    </a:cubicBezTo>
                    <a:cubicBezTo>
                      <a:pt x="7145" y="711"/>
                      <a:pt x="3949" y="2468"/>
                      <a:pt x="503" y="2537"/>
                    </a:cubicBezTo>
                    <a:cubicBezTo>
                      <a:pt x="229" y="2537"/>
                      <a:pt x="23" y="2742"/>
                      <a:pt x="23" y="3016"/>
                    </a:cubicBezTo>
                    <a:lnTo>
                      <a:pt x="1" y="3929"/>
                    </a:lnTo>
                    <a:cubicBezTo>
                      <a:pt x="1" y="4191"/>
                      <a:pt x="189" y="4433"/>
                      <a:pt x="465" y="4433"/>
                    </a:cubicBezTo>
                    <a:cubicBezTo>
                      <a:pt x="478" y="4433"/>
                      <a:pt x="490" y="4432"/>
                      <a:pt x="503" y="4431"/>
                    </a:cubicBezTo>
                    <a:cubicBezTo>
                      <a:pt x="4497" y="4386"/>
                      <a:pt x="7989" y="2400"/>
                      <a:pt x="9176" y="1738"/>
                    </a:cubicBezTo>
                    <a:cubicBezTo>
                      <a:pt x="9907" y="1327"/>
                      <a:pt x="8834" y="209"/>
                      <a:pt x="8834" y="209"/>
                    </a:cubicBezTo>
                    <a:cubicBezTo>
                      <a:pt x="8731" y="76"/>
                      <a:pt x="8571" y="0"/>
                      <a:pt x="8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6747;p68"/>
              <p:cNvSpPr/>
              <p:nvPr/>
            </p:nvSpPr>
            <p:spPr>
              <a:xfrm>
                <a:off x="7940318" y="2836937"/>
                <a:ext cx="220056" cy="578378"/>
              </a:xfrm>
              <a:custGeom>
                <a:avLst/>
                <a:gdLst/>
                <a:ahLst/>
                <a:cxnLst/>
                <a:rect l="l" t="t" r="r" b="b"/>
                <a:pathLst>
                  <a:path w="11346" h="29821" extrusionOk="0">
                    <a:moveTo>
                      <a:pt x="5250" y="1"/>
                    </a:moveTo>
                    <a:cubicBezTo>
                      <a:pt x="4566" y="1"/>
                      <a:pt x="3996" y="129"/>
                      <a:pt x="3858" y="205"/>
                    </a:cubicBezTo>
                    <a:cubicBezTo>
                      <a:pt x="3470" y="411"/>
                      <a:pt x="3014" y="708"/>
                      <a:pt x="2831" y="1004"/>
                    </a:cubicBezTo>
                    <a:cubicBezTo>
                      <a:pt x="2306" y="1621"/>
                      <a:pt x="1896" y="2282"/>
                      <a:pt x="1553" y="2967"/>
                    </a:cubicBezTo>
                    <a:cubicBezTo>
                      <a:pt x="868" y="4337"/>
                      <a:pt x="503" y="5798"/>
                      <a:pt x="275" y="7213"/>
                    </a:cubicBezTo>
                    <a:cubicBezTo>
                      <a:pt x="47" y="8651"/>
                      <a:pt x="1" y="10066"/>
                      <a:pt x="24" y="11458"/>
                    </a:cubicBezTo>
                    <a:cubicBezTo>
                      <a:pt x="69" y="12143"/>
                      <a:pt x="92" y="12828"/>
                      <a:pt x="184" y="13513"/>
                    </a:cubicBezTo>
                    <a:cubicBezTo>
                      <a:pt x="229" y="13855"/>
                      <a:pt x="252" y="14197"/>
                      <a:pt x="298" y="14540"/>
                    </a:cubicBezTo>
                    <a:lnTo>
                      <a:pt x="480"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383" y="24537"/>
                      <a:pt x="5205" y="25610"/>
                      <a:pt x="6050" y="26637"/>
                    </a:cubicBezTo>
                    <a:cubicBezTo>
                      <a:pt x="6278" y="26888"/>
                      <a:pt x="6483" y="27139"/>
                      <a:pt x="6712" y="27390"/>
                    </a:cubicBezTo>
                    <a:cubicBezTo>
                      <a:pt x="6940" y="27641"/>
                      <a:pt x="7145" y="27870"/>
                      <a:pt x="7396" y="28098"/>
                    </a:cubicBezTo>
                    <a:cubicBezTo>
                      <a:pt x="7853" y="28577"/>
                      <a:pt x="8309" y="29034"/>
                      <a:pt x="8880" y="29490"/>
                    </a:cubicBezTo>
                    <a:cubicBezTo>
                      <a:pt x="9141" y="29713"/>
                      <a:pt x="9459" y="29820"/>
                      <a:pt x="9778" y="29820"/>
                    </a:cubicBezTo>
                    <a:cubicBezTo>
                      <a:pt x="10211" y="29820"/>
                      <a:pt x="10645" y="29621"/>
                      <a:pt x="10934" y="29239"/>
                    </a:cubicBezTo>
                    <a:cubicBezTo>
                      <a:pt x="11345" y="28714"/>
                      <a:pt x="11345" y="28007"/>
                      <a:pt x="11026" y="27482"/>
                    </a:cubicBezTo>
                    <a:lnTo>
                      <a:pt x="10980" y="27390"/>
                    </a:lnTo>
                    <a:lnTo>
                      <a:pt x="10044" y="25838"/>
                    </a:lnTo>
                    <a:cubicBezTo>
                      <a:pt x="9747" y="25313"/>
                      <a:pt x="9428" y="24811"/>
                      <a:pt x="9131" y="24286"/>
                    </a:cubicBezTo>
                    <a:cubicBezTo>
                      <a:pt x="8560" y="23213"/>
                      <a:pt x="7990" y="22163"/>
                      <a:pt x="7488" y="21091"/>
                    </a:cubicBezTo>
                    <a:cubicBezTo>
                      <a:pt x="6986" y="20018"/>
                      <a:pt x="6529" y="18945"/>
                      <a:pt x="6164" y="17872"/>
                    </a:cubicBezTo>
                    <a:cubicBezTo>
                      <a:pt x="5936" y="17324"/>
                      <a:pt x="5821" y="16777"/>
                      <a:pt x="5639" y="16252"/>
                    </a:cubicBezTo>
                    <a:cubicBezTo>
                      <a:pt x="5570" y="15978"/>
                      <a:pt x="5502" y="15704"/>
                      <a:pt x="5433"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26" y="8856"/>
                      <a:pt x="4771" y="7738"/>
                    </a:cubicBezTo>
                    <a:cubicBezTo>
                      <a:pt x="4840" y="6619"/>
                      <a:pt x="4954" y="5524"/>
                      <a:pt x="5205" y="4542"/>
                    </a:cubicBezTo>
                    <a:cubicBezTo>
                      <a:pt x="5319" y="4040"/>
                      <a:pt x="5479" y="3561"/>
                      <a:pt x="5662" y="3127"/>
                    </a:cubicBezTo>
                    <a:cubicBezTo>
                      <a:pt x="5867" y="2693"/>
                      <a:pt x="6209" y="2054"/>
                      <a:pt x="6506" y="1826"/>
                    </a:cubicBezTo>
                    <a:cubicBezTo>
                      <a:pt x="6849" y="1575"/>
                      <a:pt x="7921" y="1347"/>
                      <a:pt x="7921" y="1347"/>
                    </a:cubicBezTo>
                    <a:cubicBezTo>
                      <a:pt x="8080" y="1436"/>
                      <a:pt x="8199" y="1474"/>
                      <a:pt x="8278" y="1474"/>
                    </a:cubicBezTo>
                    <a:cubicBezTo>
                      <a:pt x="8662" y="1474"/>
                      <a:pt x="8064" y="550"/>
                      <a:pt x="6301" y="114"/>
                    </a:cubicBezTo>
                    <a:cubicBezTo>
                      <a:pt x="5948" y="32"/>
                      <a:pt x="5585" y="1"/>
                      <a:pt x="5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6748;p68"/>
              <p:cNvSpPr/>
              <p:nvPr/>
            </p:nvSpPr>
            <p:spPr>
              <a:xfrm>
                <a:off x="7514908" y="2809319"/>
                <a:ext cx="219610" cy="601439"/>
              </a:xfrm>
              <a:custGeom>
                <a:avLst/>
                <a:gdLst/>
                <a:ahLst/>
                <a:cxnLst/>
                <a:rect l="l" t="t" r="r" b="b"/>
                <a:pathLst>
                  <a:path w="11323" h="31010" extrusionOk="0">
                    <a:moveTo>
                      <a:pt x="6128" y="1"/>
                    </a:moveTo>
                    <a:cubicBezTo>
                      <a:pt x="6036" y="1"/>
                      <a:pt x="5941" y="3"/>
                      <a:pt x="5844" y="9"/>
                    </a:cubicBezTo>
                    <a:cubicBezTo>
                      <a:pt x="5867" y="9"/>
                      <a:pt x="5867" y="32"/>
                      <a:pt x="5867" y="32"/>
                    </a:cubicBezTo>
                    <a:cubicBezTo>
                      <a:pt x="5981" y="169"/>
                      <a:pt x="6072" y="306"/>
                      <a:pt x="6141" y="465"/>
                    </a:cubicBezTo>
                    <a:cubicBezTo>
                      <a:pt x="6689" y="1812"/>
                      <a:pt x="7031" y="3227"/>
                      <a:pt x="7396" y="4642"/>
                    </a:cubicBezTo>
                    <a:cubicBezTo>
                      <a:pt x="7784" y="6057"/>
                      <a:pt x="8058" y="7518"/>
                      <a:pt x="7739" y="8979"/>
                    </a:cubicBezTo>
                    <a:cubicBezTo>
                      <a:pt x="7643" y="9398"/>
                      <a:pt x="7214" y="9674"/>
                      <a:pt x="6809" y="9674"/>
                    </a:cubicBezTo>
                    <a:cubicBezTo>
                      <a:pt x="6729" y="9674"/>
                      <a:pt x="6650" y="9664"/>
                      <a:pt x="6575" y="9641"/>
                    </a:cubicBezTo>
                    <a:cubicBezTo>
                      <a:pt x="6552" y="10303"/>
                      <a:pt x="6506" y="10965"/>
                      <a:pt x="6483" y="11627"/>
                    </a:cubicBezTo>
                    <a:cubicBezTo>
                      <a:pt x="6415" y="12243"/>
                      <a:pt x="6392" y="12837"/>
                      <a:pt x="6301" y="13453"/>
                    </a:cubicBezTo>
                    <a:lnTo>
                      <a:pt x="6209" y="14389"/>
                    </a:lnTo>
                    <a:lnTo>
                      <a:pt x="6072" y="15210"/>
                    </a:lnTo>
                    <a:cubicBezTo>
                      <a:pt x="6050" y="15347"/>
                      <a:pt x="6027" y="15484"/>
                      <a:pt x="6004" y="15621"/>
                    </a:cubicBezTo>
                    <a:lnTo>
                      <a:pt x="5890" y="16055"/>
                    </a:lnTo>
                    <a:cubicBezTo>
                      <a:pt x="5821" y="16329"/>
                      <a:pt x="5776" y="16603"/>
                      <a:pt x="5707" y="16899"/>
                    </a:cubicBezTo>
                    <a:cubicBezTo>
                      <a:pt x="5525" y="17447"/>
                      <a:pt x="5410" y="18018"/>
                      <a:pt x="5182" y="18566"/>
                    </a:cubicBezTo>
                    <a:cubicBezTo>
                      <a:pt x="4817" y="19707"/>
                      <a:pt x="4338" y="20803"/>
                      <a:pt x="3858" y="21921"/>
                    </a:cubicBezTo>
                    <a:cubicBezTo>
                      <a:pt x="3356" y="23039"/>
                      <a:pt x="2786" y="24135"/>
                      <a:pt x="2192" y="25231"/>
                    </a:cubicBezTo>
                    <a:cubicBezTo>
                      <a:pt x="1918" y="25801"/>
                      <a:pt x="1599" y="26326"/>
                      <a:pt x="1302" y="26874"/>
                    </a:cubicBezTo>
                    <a:lnTo>
                      <a:pt x="366" y="28472"/>
                    </a:lnTo>
                    <a:lnTo>
                      <a:pt x="320" y="28563"/>
                    </a:lnTo>
                    <a:cubicBezTo>
                      <a:pt x="1" y="29111"/>
                      <a:pt x="1" y="29864"/>
                      <a:pt x="412" y="30412"/>
                    </a:cubicBezTo>
                    <a:cubicBezTo>
                      <a:pt x="700" y="30805"/>
                      <a:pt x="1131" y="31010"/>
                      <a:pt x="1562" y="31010"/>
                    </a:cubicBezTo>
                    <a:cubicBezTo>
                      <a:pt x="1882" y="31010"/>
                      <a:pt x="2203" y="30897"/>
                      <a:pt x="2466" y="30663"/>
                    </a:cubicBezTo>
                    <a:cubicBezTo>
                      <a:pt x="3014" y="30184"/>
                      <a:pt x="3493" y="29727"/>
                      <a:pt x="3950" y="29225"/>
                    </a:cubicBezTo>
                    <a:cubicBezTo>
                      <a:pt x="4178" y="28974"/>
                      <a:pt x="4406" y="28723"/>
                      <a:pt x="4634" y="28472"/>
                    </a:cubicBezTo>
                    <a:cubicBezTo>
                      <a:pt x="4863" y="28221"/>
                      <a:pt x="5068" y="27947"/>
                      <a:pt x="5274" y="27696"/>
                    </a:cubicBezTo>
                    <a:cubicBezTo>
                      <a:pt x="6141" y="26623"/>
                      <a:pt x="6940" y="25527"/>
                      <a:pt x="7647" y="24318"/>
                    </a:cubicBezTo>
                    <a:cubicBezTo>
                      <a:pt x="8378" y="23108"/>
                      <a:pt x="9040" y="21875"/>
                      <a:pt x="9565" y="20506"/>
                    </a:cubicBezTo>
                    <a:cubicBezTo>
                      <a:pt x="9861" y="19844"/>
                      <a:pt x="10067" y="19136"/>
                      <a:pt x="10318" y="18452"/>
                    </a:cubicBezTo>
                    <a:cubicBezTo>
                      <a:pt x="10409" y="18086"/>
                      <a:pt x="10501" y="17721"/>
                      <a:pt x="10592" y="17356"/>
                    </a:cubicBezTo>
                    <a:lnTo>
                      <a:pt x="10752" y="16808"/>
                    </a:lnTo>
                    <a:cubicBezTo>
                      <a:pt x="10774" y="16626"/>
                      <a:pt x="10820" y="16443"/>
                      <a:pt x="10843" y="16238"/>
                    </a:cubicBezTo>
                    <a:lnTo>
                      <a:pt x="11048" y="15119"/>
                    </a:lnTo>
                    <a:cubicBezTo>
                      <a:pt x="11071" y="14754"/>
                      <a:pt x="11117" y="14412"/>
                      <a:pt x="11140" y="14046"/>
                    </a:cubicBezTo>
                    <a:cubicBezTo>
                      <a:pt x="11231" y="13339"/>
                      <a:pt x="11254" y="12631"/>
                      <a:pt x="11299" y="11901"/>
                    </a:cubicBezTo>
                    <a:cubicBezTo>
                      <a:pt x="11322" y="10463"/>
                      <a:pt x="11277" y="9002"/>
                      <a:pt x="11071" y="7518"/>
                    </a:cubicBezTo>
                    <a:cubicBezTo>
                      <a:pt x="10843" y="6035"/>
                      <a:pt x="10478" y="4528"/>
                      <a:pt x="9793" y="3090"/>
                    </a:cubicBezTo>
                    <a:cubicBezTo>
                      <a:pt x="9451" y="2383"/>
                      <a:pt x="9017" y="1675"/>
                      <a:pt x="8515" y="1036"/>
                    </a:cubicBezTo>
                    <a:cubicBezTo>
                      <a:pt x="8309" y="739"/>
                      <a:pt x="7876" y="442"/>
                      <a:pt x="7465" y="214"/>
                    </a:cubicBezTo>
                    <a:cubicBezTo>
                      <a:pt x="7344" y="134"/>
                      <a:pt x="6801" y="1"/>
                      <a:pt x="6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6749;p68"/>
              <p:cNvSpPr/>
              <p:nvPr/>
            </p:nvSpPr>
            <p:spPr>
              <a:xfrm>
                <a:off x="7940318" y="2836937"/>
                <a:ext cx="220056" cy="578378"/>
              </a:xfrm>
              <a:custGeom>
                <a:avLst/>
                <a:gdLst/>
                <a:ahLst/>
                <a:cxnLst/>
                <a:rect l="l" t="t" r="r" b="b"/>
                <a:pathLst>
                  <a:path w="11346" h="29821" extrusionOk="0">
                    <a:moveTo>
                      <a:pt x="5250" y="1"/>
                    </a:moveTo>
                    <a:cubicBezTo>
                      <a:pt x="4566" y="1"/>
                      <a:pt x="3996" y="129"/>
                      <a:pt x="3858" y="205"/>
                    </a:cubicBezTo>
                    <a:cubicBezTo>
                      <a:pt x="3470" y="411"/>
                      <a:pt x="3014" y="708"/>
                      <a:pt x="2831" y="1004"/>
                    </a:cubicBezTo>
                    <a:cubicBezTo>
                      <a:pt x="2306" y="1621"/>
                      <a:pt x="1896" y="2282"/>
                      <a:pt x="1553" y="2967"/>
                    </a:cubicBezTo>
                    <a:cubicBezTo>
                      <a:pt x="868" y="4337"/>
                      <a:pt x="503" y="5798"/>
                      <a:pt x="275" y="7213"/>
                    </a:cubicBezTo>
                    <a:cubicBezTo>
                      <a:pt x="47" y="8651"/>
                      <a:pt x="1" y="10066"/>
                      <a:pt x="24" y="11458"/>
                    </a:cubicBezTo>
                    <a:cubicBezTo>
                      <a:pt x="69" y="12143"/>
                      <a:pt x="92" y="12828"/>
                      <a:pt x="184" y="13513"/>
                    </a:cubicBezTo>
                    <a:cubicBezTo>
                      <a:pt x="229" y="13855"/>
                      <a:pt x="252" y="14197"/>
                      <a:pt x="298" y="14540"/>
                    </a:cubicBezTo>
                    <a:lnTo>
                      <a:pt x="480"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383" y="24537"/>
                      <a:pt x="5205" y="25610"/>
                      <a:pt x="6050" y="26637"/>
                    </a:cubicBezTo>
                    <a:cubicBezTo>
                      <a:pt x="6278" y="26888"/>
                      <a:pt x="6483" y="27139"/>
                      <a:pt x="6712" y="27390"/>
                    </a:cubicBezTo>
                    <a:cubicBezTo>
                      <a:pt x="6940" y="27641"/>
                      <a:pt x="7145" y="27870"/>
                      <a:pt x="7396" y="28098"/>
                    </a:cubicBezTo>
                    <a:cubicBezTo>
                      <a:pt x="7853" y="28577"/>
                      <a:pt x="8309" y="29034"/>
                      <a:pt x="8880" y="29490"/>
                    </a:cubicBezTo>
                    <a:cubicBezTo>
                      <a:pt x="9141" y="29713"/>
                      <a:pt x="9459" y="29820"/>
                      <a:pt x="9778" y="29820"/>
                    </a:cubicBezTo>
                    <a:cubicBezTo>
                      <a:pt x="10211" y="29820"/>
                      <a:pt x="10645" y="29621"/>
                      <a:pt x="10934" y="29239"/>
                    </a:cubicBezTo>
                    <a:cubicBezTo>
                      <a:pt x="11345" y="28714"/>
                      <a:pt x="11345" y="28007"/>
                      <a:pt x="11026" y="27482"/>
                    </a:cubicBezTo>
                    <a:lnTo>
                      <a:pt x="10980" y="27390"/>
                    </a:lnTo>
                    <a:lnTo>
                      <a:pt x="10044" y="25838"/>
                    </a:lnTo>
                    <a:cubicBezTo>
                      <a:pt x="9747" y="25313"/>
                      <a:pt x="9428" y="24811"/>
                      <a:pt x="9131" y="24286"/>
                    </a:cubicBezTo>
                    <a:cubicBezTo>
                      <a:pt x="8560" y="23213"/>
                      <a:pt x="7990" y="22163"/>
                      <a:pt x="7488" y="21091"/>
                    </a:cubicBezTo>
                    <a:cubicBezTo>
                      <a:pt x="6986" y="20018"/>
                      <a:pt x="6529" y="18945"/>
                      <a:pt x="6164" y="17872"/>
                    </a:cubicBezTo>
                    <a:cubicBezTo>
                      <a:pt x="5936" y="17324"/>
                      <a:pt x="5821" y="16777"/>
                      <a:pt x="5639" y="16252"/>
                    </a:cubicBezTo>
                    <a:cubicBezTo>
                      <a:pt x="5570" y="15978"/>
                      <a:pt x="5502" y="15704"/>
                      <a:pt x="5433"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26" y="8856"/>
                      <a:pt x="4771" y="7738"/>
                    </a:cubicBezTo>
                    <a:cubicBezTo>
                      <a:pt x="4840" y="6619"/>
                      <a:pt x="4954" y="5524"/>
                      <a:pt x="5205" y="4542"/>
                    </a:cubicBezTo>
                    <a:cubicBezTo>
                      <a:pt x="5319" y="4040"/>
                      <a:pt x="5479" y="3561"/>
                      <a:pt x="5662" y="3127"/>
                    </a:cubicBezTo>
                    <a:cubicBezTo>
                      <a:pt x="5867" y="2693"/>
                      <a:pt x="6209" y="2054"/>
                      <a:pt x="6506" y="1826"/>
                    </a:cubicBezTo>
                    <a:cubicBezTo>
                      <a:pt x="6849" y="1575"/>
                      <a:pt x="7921" y="1347"/>
                      <a:pt x="7921" y="1347"/>
                    </a:cubicBezTo>
                    <a:cubicBezTo>
                      <a:pt x="8080" y="1436"/>
                      <a:pt x="8199" y="1474"/>
                      <a:pt x="8278" y="1474"/>
                    </a:cubicBezTo>
                    <a:cubicBezTo>
                      <a:pt x="8662" y="1474"/>
                      <a:pt x="8064" y="550"/>
                      <a:pt x="6301" y="114"/>
                    </a:cubicBezTo>
                    <a:cubicBezTo>
                      <a:pt x="5948" y="32"/>
                      <a:pt x="5585" y="1"/>
                      <a:pt x="5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6750;p68"/>
              <p:cNvSpPr/>
              <p:nvPr/>
            </p:nvSpPr>
            <p:spPr>
              <a:xfrm>
                <a:off x="7954495" y="2836937"/>
                <a:ext cx="220036" cy="578378"/>
              </a:xfrm>
              <a:custGeom>
                <a:avLst/>
                <a:gdLst/>
                <a:ahLst/>
                <a:cxnLst/>
                <a:rect l="l" t="t" r="r" b="b"/>
                <a:pathLst>
                  <a:path w="11345" h="29821" extrusionOk="0">
                    <a:moveTo>
                      <a:pt x="5250" y="1"/>
                    </a:moveTo>
                    <a:cubicBezTo>
                      <a:pt x="4565" y="1"/>
                      <a:pt x="3996" y="129"/>
                      <a:pt x="3858" y="205"/>
                    </a:cubicBezTo>
                    <a:cubicBezTo>
                      <a:pt x="3470" y="411"/>
                      <a:pt x="3013" y="708"/>
                      <a:pt x="2831" y="1004"/>
                    </a:cubicBezTo>
                    <a:cubicBezTo>
                      <a:pt x="2306" y="1621"/>
                      <a:pt x="1895" y="2282"/>
                      <a:pt x="1553" y="2967"/>
                    </a:cubicBezTo>
                    <a:cubicBezTo>
                      <a:pt x="868" y="4337"/>
                      <a:pt x="480" y="5798"/>
                      <a:pt x="251" y="7213"/>
                    </a:cubicBezTo>
                    <a:cubicBezTo>
                      <a:pt x="46" y="8651"/>
                      <a:pt x="0" y="10066"/>
                      <a:pt x="23" y="11458"/>
                    </a:cubicBezTo>
                    <a:cubicBezTo>
                      <a:pt x="69" y="12143"/>
                      <a:pt x="92" y="12828"/>
                      <a:pt x="183" y="13513"/>
                    </a:cubicBezTo>
                    <a:cubicBezTo>
                      <a:pt x="206" y="13855"/>
                      <a:pt x="251" y="14197"/>
                      <a:pt x="297" y="14540"/>
                    </a:cubicBezTo>
                    <a:lnTo>
                      <a:pt x="480" y="15635"/>
                    </a:lnTo>
                    <a:cubicBezTo>
                      <a:pt x="525" y="15795"/>
                      <a:pt x="548" y="16000"/>
                      <a:pt x="594" y="16160"/>
                    </a:cubicBezTo>
                    <a:lnTo>
                      <a:pt x="731" y="16685"/>
                    </a:lnTo>
                    <a:cubicBezTo>
                      <a:pt x="822" y="17050"/>
                      <a:pt x="913" y="17393"/>
                      <a:pt x="1028" y="17735"/>
                    </a:cubicBezTo>
                    <a:cubicBezTo>
                      <a:pt x="1256" y="18420"/>
                      <a:pt x="1484" y="19105"/>
                      <a:pt x="1758" y="19721"/>
                    </a:cubicBezTo>
                    <a:cubicBezTo>
                      <a:pt x="2306" y="21022"/>
                      <a:pt x="2968" y="22232"/>
                      <a:pt x="3675" y="23396"/>
                    </a:cubicBezTo>
                    <a:cubicBezTo>
                      <a:pt x="4383" y="24537"/>
                      <a:pt x="5205" y="25610"/>
                      <a:pt x="6049" y="26637"/>
                    </a:cubicBezTo>
                    <a:cubicBezTo>
                      <a:pt x="6277" y="26888"/>
                      <a:pt x="6483" y="27139"/>
                      <a:pt x="6711" y="27390"/>
                    </a:cubicBezTo>
                    <a:cubicBezTo>
                      <a:pt x="6916" y="27641"/>
                      <a:pt x="7145" y="27870"/>
                      <a:pt x="7396" y="28098"/>
                    </a:cubicBezTo>
                    <a:cubicBezTo>
                      <a:pt x="7852" y="28577"/>
                      <a:pt x="8309" y="29034"/>
                      <a:pt x="8857" y="29490"/>
                    </a:cubicBezTo>
                    <a:cubicBezTo>
                      <a:pt x="9127" y="29713"/>
                      <a:pt x="9451" y="29820"/>
                      <a:pt x="9773" y="29820"/>
                    </a:cubicBezTo>
                    <a:cubicBezTo>
                      <a:pt x="10211" y="29820"/>
                      <a:pt x="10644" y="29621"/>
                      <a:pt x="10934" y="29239"/>
                    </a:cubicBezTo>
                    <a:cubicBezTo>
                      <a:pt x="11345" y="28714"/>
                      <a:pt x="11345" y="28007"/>
                      <a:pt x="11025" y="27482"/>
                    </a:cubicBezTo>
                    <a:lnTo>
                      <a:pt x="10979" y="27390"/>
                    </a:lnTo>
                    <a:lnTo>
                      <a:pt x="10044" y="25838"/>
                    </a:lnTo>
                    <a:cubicBezTo>
                      <a:pt x="9747" y="25313"/>
                      <a:pt x="9427" y="24811"/>
                      <a:pt x="9131" y="24286"/>
                    </a:cubicBezTo>
                    <a:cubicBezTo>
                      <a:pt x="8560" y="23213"/>
                      <a:pt x="7989" y="22163"/>
                      <a:pt x="7487" y="21091"/>
                    </a:cubicBezTo>
                    <a:cubicBezTo>
                      <a:pt x="6985" y="20018"/>
                      <a:pt x="6506" y="18945"/>
                      <a:pt x="6140" y="17872"/>
                    </a:cubicBezTo>
                    <a:cubicBezTo>
                      <a:pt x="5935" y="17324"/>
                      <a:pt x="5821" y="16777"/>
                      <a:pt x="5638" y="16252"/>
                    </a:cubicBezTo>
                    <a:cubicBezTo>
                      <a:pt x="5570" y="15978"/>
                      <a:pt x="5501" y="15704"/>
                      <a:pt x="5433" y="15430"/>
                    </a:cubicBezTo>
                    <a:lnTo>
                      <a:pt x="5342" y="15042"/>
                    </a:lnTo>
                    <a:cubicBezTo>
                      <a:pt x="5319" y="14905"/>
                      <a:pt x="5296" y="14768"/>
                      <a:pt x="5273" y="14631"/>
                    </a:cubicBezTo>
                    <a:lnTo>
                      <a:pt x="5136" y="13832"/>
                    </a:lnTo>
                    <a:lnTo>
                      <a:pt x="5022" y="12942"/>
                    </a:lnTo>
                    <a:cubicBezTo>
                      <a:pt x="4954" y="12348"/>
                      <a:pt x="4931" y="11755"/>
                      <a:pt x="4862" y="11184"/>
                    </a:cubicBezTo>
                    <a:cubicBezTo>
                      <a:pt x="4794" y="10020"/>
                      <a:pt x="4725" y="8856"/>
                      <a:pt x="4771" y="7738"/>
                    </a:cubicBezTo>
                    <a:cubicBezTo>
                      <a:pt x="4839" y="6619"/>
                      <a:pt x="4931" y="5524"/>
                      <a:pt x="5205" y="4542"/>
                    </a:cubicBezTo>
                    <a:cubicBezTo>
                      <a:pt x="5319" y="4040"/>
                      <a:pt x="5478" y="3561"/>
                      <a:pt x="5661" y="3127"/>
                    </a:cubicBezTo>
                    <a:cubicBezTo>
                      <a:pt x="5867" y="2693"/>
                      <a:pt x="6186" y="2054"/>
                      <a:pt x="6506" y="1826"/>
                    </a:cubicBezTo>
                    <a:cubicBezTo>
                      <a:pt x="6825" y="1575"/>
                      <a:pt x="7921" y="1347"/>
                      <a:pt x="7921" y="1347"/>
                    </a:cubicBezTo>
                    <a:cubicBezTo>
                      <a:pt x="8079" y="1436"/>
                      <a:pt x="8199" y="1474"/>
                      <a:pt x="8277" y="1474"/>
                    </a:cubicBezTo>
                    <a:cubicBezTo>
                      <a:pt x="8661" y="1474"/>
                      <a:pt x="8063" y="550"/>
                      <a:pt x="6300" y="114"/>
                    </a:cubicBezTo>
                    <a:cubicBezTo>
                      <a:pt x="5947" y="32"/>
                      <a:pt x="5585" y="1"/>
                      <a:pt x="5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6751;p68"/>
              <p:cNvSpPr/>
              <p:nvPr/>
            </p:nvSpPr>
            <p:spPr>
              <a:xfrm>
                <a:off x="7727410" y="2633294"/>
                <a:ext cx="184621" cy="304598"/>
              </a:xfrm>
              <a:custGeom>
                <a:avLst/>
                <a:gdLst/>
                <a:ahLst/>
                <a:cxnLst/>
                <a:rect l="l" t="t" r="r" b="b"/>
                <a:pathLst>
                  <a:path w="9519" h="15705" extrusionOk="0">
                    <a:moveTo>
                      <a:pt x="4634" y="0"/>
                    </a:moveTo>
                    <a:cubicBezTo>
                      <a:pt x="2077" y="0"/>
                      <a:pt x="0" y="2077"/>
                      <a:pt x="0" y="4634"/>
                    </a:cubicBezTo>
                    <a:lnTo>
                      <a:pt x="0" y="12349"/>
                    </a:lnTo>
                    <a:cubicBezTo>
                      <a:pt x="0" y="14905"/>
                      <a:pt x="2077" y="15704"/>
                      <a:pt x="4634" y="15704"/>
                    </a:cubicBezTo>
                    <a:lnTo>
                      <a:pt x="4885" y="15704"/>
                    </a:lnTo>
                    <a:cubicBezTo>
                      <a:pt x="7441" y="15704"/>
                      <a:pt x="9518" y="14905"/>
                      <a:pt x="9518" y="12349"/>
                    </a:cubicBezTo>
                    <a:lnTo>
                      <a:pt x="9518" y="4634"/>
                    </a:lnTo>
                    <a:cubicBezTo>
                      <a:pt x="9518" y="2077"/>
                      <a:pt x="7441"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6752;p68"/>
              <p:cNvSpPr/>
              <p:nvPr/>
            </p:nvSpPr>
            <p:spPr>
              <a:xfrm>
                <a:off x="7727410" y="2633294"/>
                <a:ext cx="184621" cy="208845"/>
              </a:xfrm>
              <a:custGeom>
                <a:avLst/>
                <a:gdLst/>
                <a:ahLst/>
                <a:cxnLst/>
                <a:rect l="l" t="t" r="r" b="b"/>
                <a:pathLst>
                  <a:path w="9519" h="10768" extrusionOk="0">
                    <a:moveTo>
                      <a:pt x="4634" y="0"/>
                    </a:moveTo>
                    <a:cubicBezTo>
                      <a:pt x="2077" y="0"/>
                      <a:pt x="0" y="2077"/>
                      <a:pt x="0" y="4634"/>
                    </a:cubicBezTo>
                    <a:lnTo>
                      <a:pt x="0" y="10546"/>
                    </a:lnTo>
                    <a:cubicBezTo>
                      <a:pt x="792" y="10670"/>
                      <a:pt x="1786" y="10767"/>
                      <a:pt x="2949" y="10767"/>
                    </a:cubicBezTo>
                    <a:cubicBezTo>
                      <a:pt x="4767" y="10767"/>
                      <a:pt x="6998" y="10530"/>
                      <a:pt x="9518" y="9792"/>
                    </a:cubicBezTo>
                    <a:lnTo>
                      <a:pt x="9518" y="4634"/>
                    </a:lnTo>
                    <a:cubicBezTo>
                      <a:pt x="9518" y="2077"/>
                      <a:pt x="7441"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6753;p68"/>
              <p:cNvSpPr/>
              <p:nvPr/>
            </p:nvSpPr>
            <p:spPr>
              <a:xfrm>
                <a:off x="8097469" y="2463261"/>
                <a:ext cx="237763" cy="228531"/>
              </a:xfrm>
              <a:custGeom>
                <a:avLst/>
                <a:gdLst/>
                <a:ahLst/>
                <a:cxnLst/>
                <a:rect l="l" t="t" r="r" b="b"/>
                <a:pathLst>
                  <a:path w="12259" h="11783" extrusionOk="0">
                    <a:moveTo>
                      <a:pt x="6095" y="0"/>
                    </a:moveTo>
                    <a:cubicBezTo>
                      <a:pt x="5914" y="0"/>
                      <a:pt x="5731" y="8"/>
                      <a:pt x="5548" y="25"/>
                    </a:cubicBezTo>
                    <a:cubicBezTo>
                      <a:pt x="2352" y="345"/>
                      <a:pt x="1" y="3221"/>
                      <a:pt x="298" y="6439"/>
                    </a:cubicBezTo>
                    <a:cubicBezTo>
                      <a:pt x="599" y="9497"/>
                      <a:pt x="3155" y="11782"/>
                      <a:pt x="6146" y="11782"/>
                    </a:cubicBezTo>
                    <a:cubicBezTo>
                      <a:pt x="6325" y="11782"/>
                      <a:pt x="6507" y="11774"/>
                      <a:pt x="6689" y="11757"/>
                    </a:cubicBezTo>
                    <a:cubicBezTo>
                      <a:pt x="9907" y="11438"/>
                      <a:pt x="12258" y="8562"/>
                      <a:pt x="11939" y="5321"/>
                    </a:cubicBezTo>
                    <a:cubicBezTo>
                      <a:pt x="11637" y="2265"/>
                      <a:pt x="9084" y="0"/>
                      <a:pt x="60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6754;p68"/>
              <p:cNvSpPr/>
              <p:nvPr/>
            </p:nvSpPr>
            <p:spPr>
              <a:xfrm>
                <a:off x="8120063" y="2539812"/>
                <a:ext cx="184175" cy="149361"/>
              </a:xfrm>
              <a:custGeom>
                <a:avLst/>
                <a:gdLst/>
                <a:ahLst/>
                <a:cxnLst/>
                <a:rect l="l" t="t" r="r" b="b"/>
                <a:pathLst>
                  <a:path w="9496" h="7701" extrusionOk="0">
                    <a:moveTo>
                      <a:pt x="4899" y="0"/>
                    </a:moveTo>
                    <a:cubicBezTo>
                      <a:pt x="4721" y="0"/>
                      <a:pt x="4541" y="9"/>
                      <a:pt x="4360" y="27"/>
                    </a:cubicBezTo>
                    <a:cubicBezTo>
                      <a:pt x="1872" y="278"/>
                      <a:pt x="0" y="2173"/>
                      <a:pt x="206" y="4295"/>
                    </a:cubicBezTo>
                    <a:cubicBezTo>
                      <a:pt x="396" y="6243"/>
                      <a:pt x="2296" y="7700"/>
                      <a:pt x="4574" y="7700"/>
                    </a:cubicBezTo>
                    <a:cubicBezTo>
                      <a:pt x="4752" y="7700"/>
                      <a:pt x="4931" y="7692"/>
                      <a:pt x="5113" y="7674"/>
                    </a:cubicBezTo>
                    <a:cubicBezTo>
                      <a:pt x="7624" y="7445"/>
                      <a:pt x="9495" y="5528"/>
                      <a:pt x="9290" y="3405"/>
                    </a:cubicBezTo>
                    <a:cubicBezTo>
                      <a:pt x="9099" y="1457"/>
                      <a:pt x="7180" y="0"/>
                      <a:pt x="4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6755;p68"/>
              <p:cNvSpPr/>
              <p:nvPr/>
            </p:nvSpPr>
            <p:spPr>
              <a:xfrm>
                <a:off x="8120063" y="2539812"/>
                <a:ext cx="184175" cy="149361"/>
              </a:xfrm>
              <a:custGeom>
                <a:avLst/>
                <a:gdLst/>
                <a:ahLst/>
                <a:cxnLst/>
                <a:rect l="l" t="t" r="r" b="b"/>
                <a:pathLst>
                  <a:path w="9496" h="7701" extrusionOk="0">
                    <a:moveTo>
                      <a:pt x="4899" y="0"/>
                    </a:moveTo>
                    <a:cubicBezTo>
                      <a:pt x="4721" y="0"/>
                      <a:pt x="4541" y="9"/>
                      <a:pt x="4360" y="27"/>
                    </a:cubicBezTo>
                    <a:cubicBezTo>
                      <a:pt x="1872" y="278"/>
                      <a:pt x="0" y="2173"/>
                      <a:pt x="206" y="4295"/>
                    </a:cubicBezTo>
                    <a:cubicBezTo>
                      <a:pt x="396" y="6243"/>
                      <a:pt x="2296" y="7700"/>
                      <a:pt x="4574" y="7700"/>
                    </a:cubicBezTo>
                    <a:cubicBezTo>
                      <a:pt x="4752" y="7700"/>
                      <a:pt x="4931" y="7692"/>
                      <a:pt x="5113" y="7674"/>
                    </a:cubicBezTo>
                    <a:cubicBezTo>
                      <a:pt x="7624" y="7445"/>
                      <a:pt x="9495" y="5528"/>
                      <a:pt x="9290" y="3405"/>
                    </a:cubicBezTo>
                    <a:cubicBezTo>
                      <a:pt x="9099" y="1457"/>
                      <a:pt x="7180" y="0"/>
                      <a:pt x="4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6756;p68"/>
              <p:cNvSpPr/>
              <p:nvPr/>
            </p:nvSpPr>
            <p:spPr>
              <a:xfrm>
                <a:off x="8115195" y="2540646"/>
                <a:ext cx="197887" cy="50970"/>
              </a:xfrm>
              <a:custGeom>
                <a:avLst/>
                <a:gdLst/>
                <a:ahLst/>
                <a:cxnLst/>
                <a:rect l="l" t="t" r="r" b="b"/>
                <a:pathLst>
                  <a:path w="10203" h="2628" extrusionOk="0">
                    <a:moveTo>
                      <a:pt x="4777" y="0"/>
                    </a:moveTo>
                    <a:cubicBezTo>
                      <a:pt x="4458" y="0"/>
                      <a:pt x="4146" y="37"/>
                      <a:pt x="3835" y="53"/>
                    </a:cubicBezTo>
                    <a:lnTo>
                      <a:pt x="3150" y="212"/>
                    </a:lnTo>
                    <a:cubicBezTo>
                      <a:pt x="2922" y="235"/>
                      <a:pt x="2693" y="349"/>
                      <a:pt x="2488" y="418"/>
                    </a:cubicBezTo>
                    <a:cubicBezTo>
                      <a:pt x="2031" y="555"/>
                      <a:pt x="1643" y="783"/>
                      <a:pt x="1233" y="1011"/>
                    </a:cubicBezTo>
                    <a:cubicBezTo>
                      <a:pt x="1027" y="1102"/>
                      <a:pt x="845" y="1262"/>
                      <a:pt x="662" y="1376"/>
                    </a:cubicBezTo>
                    <a:lnTo>
                      <a:pt x="114" y="1787"/>
                    </a:lnTo>
                    <a:cubicBezTo>
                      <a:pt x="23" y="1856"/>
                      <a:pt x="0" y="1970"/>
                      <a:pt x="68" y="2061"/>
                    </a:cubicBezTo>
                    <a:cubicBezTo>
                      <a:pt x="98" y="2105"/>
                      <a:pt x="156" y="2131"/>
                      <a:pt x="218" y="2131"/>
                    </a:cubicBezTo>
                    <a:cubicBezTo>
                      <a:pt x="252" y="2131"/>
                      <a:pt x="287" y="2123"/>
                      <a:pt x="320" y="2107"/>
                    </a:cubicBezTo>
                    <a:lnTo>
                      <a:pt x="342" y="2084"/>
                    </a:lnTo>
                    <a:lnTo>
                      <a:pt x="890" y="1719"/>
                    </a:lnTo>
                    <a:cubicBezTo>
                      <a:pt x="1073" y="1627"/>
                      <a:pt x="1255" y="1468"/>
                      <a:pt x="1461" y="1399"/>
                    </a:cubicBezTo>
                    <a:cubicBezTo>
                      <a:pt x="1849" y="1217"/>
                      <a:pt x="2214" y="988"/>
                      <a:pt x="2648" y="874"/>
                    </a:cubicBezTo>
                    <a:cubicBezTo>
                      <a:pt x="3317" y="645"/>
                      <a:pt x="4050" y="543"/>
                      <a:pt x="4767" y="543"/>
                    </a:cubicBezTo>
                    <a:cubicBezTo>
                      <a:pt x="4906" y="543"/>
                      <a:pt x="5044" y="547"/>
                      <a:pt x="5181" y="555"/>
                    </a:cubicBezTo>
                    <a:cubicBezTo>
                      <a:pt x="6026" y="623"/>
                      <a:pt x="6870" y="874"/>
                      <a:pt x="7669" y="1217"/>
                    </a:cubicBezTo>
                    <a:cubicBezTo>
                      <a:pt x="8445" y="1582"/>
                      <a:pt x="9199" y="2038"/>
                      <a:pt x="9883" y="2586"/>
                    </a:cubicBezTo>
                    <a:cubicBezTo>
                      <a:pt x="9922" y="2615"/>
                      <a:pt x="9964" y="2627"/>
                      <a:pt x="10005" y="2627"/>
                    </a:cubicBezTo>
                    <a:cubicBezTo>
                      <a:pt x="10062" y="2627"/>
                      <a:pt x="10117" y="2603"/>
                      <a:pt x="10157" y="2563"/>
                    </a:cubicBezTo>
                    <a:cubicBezTo>
                      <a:pt x="10203" y="2472"/>
                      <a:pt x="10203" y="2381"/>
                      <a:pt x="10134" y="2312"/>
                    </a:cubicBezTo>
                    <a:cubicBezTo>
                      <a:pt x="9815" y="1970"/>
                      <a:pt x="9473" y="1673"/>
                      <a:pt x="9084" y="1422"/>
                    </a:cubicBezTo>
                    <a:cubicBezTo>
                      <a:pt x="8719" y="1148"/>
                      <a:pt x="8308" y="920"/>
                      <a:pt x="7898" y="714"/>
                    </a:cubicBezTo>
                    <a:cubicBezTo>
                      <a:pt x="7053" y="326"/>
                      <a:pt x="6140" y="75"/>
                      <a:pt x="5227" y="30"/>
                    </a:cubicBezTo>
                    <a:cubicBezTo>
                      <a:pt x="5075" y="8"/>
                      <a:pt x="4925" y="0"/>
                      <a:pt x="4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6757;p68"/>
              <p:cNvSpPr/>
              <p:nvPr/>
            </p:nvSpPr>
            <p:spPr>
              <a:xfrm>
                <a:off x="8081100" y="2579804"/>
                <a:ext cx="153628" cy="40691"/>
              </a:xfrm>
              <a:custGeom>
                <a:avLst/>
                <a:gdLst/>
                <a:ahLst/>
                <a:cxnLst/>
                <a:rect l="l" t="t" r="r" b="b"/>
                <a:pathLst>
                  <a:path w="7921" h="2098" extrusionOk="0">
                    <a:moveTo>
                      <a:pt x="3742" y="0"/>
                    </a:moveTo>
                    <a:cubicBezTo>
                      <a:pt x="3484" y="0"/>
                      <a:pt x="3226" y="33"/>
                      <a:pt x="2968" y="65"/>
                    </a:cubicBezTo>
                    <a:cubicBezTo>
                      <a:pt x="2603" y="133"/>
                      <a:pt x="2237" y="202"/>
                      <a:pt x="1918" y="339"/>
                    </a:cubicBezTo>
                    <a:cubicBezTo>
                      <a:pt x="1575" y="453"/>
                      <a:pt x="1256" y="636"/>
                      <a:pt x="936" y="818"/>
                    </a:cubicBezTo>
                    <a:cubicBezTo>
                      <a:pt x="640" y="1001"/>
                      <a:pt x="366" y="1229"/>
                      <a:pt x="92" y="1434"/>
                    </a:cubicBezTo>
                    <a:cubicBezTo>
                      <a:pt x="23" y="1503"/>
                      <a:pt x="0" y="1594"/>
                      <a:pt x="46" y="1640"/>
                    </a:cubicBezTo>
                    <a:cubicBezTo>
                      <a:pt x="76" y="1684"/>
                      <a:pt x="124" y="1709"/>
                      <a:pt x="173" y="1709"/>
                    </a:cubicBezTo>
                    <a:cubicBezTo>
                      <a:pt x="200" y="1709"/>
                      <a:pt x="227" y="1702"/>
                      <a:pt x="252" y="1686"/>
                    </a:cubicBezTo>
                    <a:lnTo>
                      <a:pt x="274" y="1686"/>
                    </a:lnTo>
                    <a:cubicBezTo>
                      <a:pt x="571" y="1503"/>
                      <a:pt x="822" y="1298"/>
                      <a:pt x="1142" y="1161"/>
                    </a:cubicBezTo>
                    <a:cubicBezTo>
                      <a:pt x="1438" y="1024"/>
                      <a:pt x="1735" y="864"/>
                      <a:pt x="2055" y="773"/>
                    </a:cubicBezTo>
                    <a:cubicBezTo>
                      <a:pt x="2568" y="607"/>
                      <a:pt x="3097" y="531"/>
                      <a:pt x="3628" y="531"/>
                    </a:cubicBezTo>
                    <a:cubicBezTo>
                      <a:pt x="3758" y="531"/>
                      <a:pt x="3888" y="535"/>
                      <a:pt x="4018" y="544"/>
                    </a:cubicBezTo>
                    <a:cubicBezTo>
                      <a:pt x="4680" y="590"/>
                      <a:pt x="5319" y="795"/>
                      <a:pt x="5912" y="1069"/>
                    </a:cubicBezTo>
                    <a:cubicBezTo>
                      <a:pt x="6528" y="1343"/>
                      <a:pt x="7122" y="1663"/>
                      <a:pt x="7670" y="2051"/>
                    </a:cubicBezTo>
                    <a:lnTo>
                      <a:pt x="7670" y="2074"/>
                    </a:lnTo>
                    <a:cubicBezTo>
                      <a:pt x="7694" y="2090"/>
                      <a:pt x="7721" y="2097"/>
                      <a:pt x="7748" y="2097"/>
                    </a:cubicBezTo>
                    <a:cubicBezTo>
                      <a:pt x="7797" y="2097"/>
                      <a:pt x="7846" y="2072"/>
                      <a:pt x="7875" y="2028"/>
                    </a:cubicBezTo>
                    <a:cubicBezTo>
                      <a:pt x="7921" y="1959"/>
                      <a:pt x="7921" y="1891"/>
                      <a:pt x="7875" y="1845"/>
                    </a:cubicBezTo>
                    <a:cubicBezTo>
                      <a:pt x="7396" y="1298"/>
                      <a:pt x="6802" y="887"/>
                      <a:pt x="6140" y="567"/>
                    </a:cubicBezTo>
                    <a:cubicBezTo>
                      <a:pt x="5501" y="248"/>
                      <a:pt x="4771" y="65"/>
                      <a:pt x="4063" y="19"/>
                    </a:cubicBezTo>
                    <a:cubicBezTo>
                      <a:pt x="3956" y="6"/>
                      <a:pt x="3849" y="0"/>
                      <a:pt x="3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6758;p68"/>
              <p:cNvSpPr/>
              <p:nvPr/>
            </p:nvSpPr>
            <p:spPr>
              <a:xfrm>
                <a:off x="7312608" y="2386847"/>
                <a:ext cx="255025" cy="228182"/>
              </a:xfrm>
              <a:custGeom>
                <a:avLst/>
                <a:gdLst/>
                <a:ahLst/>
                <a:cxnLst/>
                <a:rect l="l" t="t" r="r" b="b"/>
                <a:pathLst>
                  <a:path w="13149" h="11765" extrusionOk="0">
                    <a:moveTo>
                      <a:pt x="6595" y="0"/>
                    </a:moveTo>
                    <a:cubicBezTo>
                      <a:pt x="4134" y="0"/>
                      <a:pt x="1831" y="1578"/>
                      <a:pt x="1005" y="4057"/>
                    </a:cubicBezTo>
                    <a:cubicBezTo>
                      <a:pt x="1" y="7138"/>
                      <a:pt x="1667" y="10470"/>
                      <a:pt x="4726" y="11475"/>
                    </a:cubicBezTo>
                    <a:cubicBezTo>
                      <a:pt x="5324" y="11671"/>
                      <a:pt x="5932" y="11765"/>
                      <a:pt x="6531" y="11765"/>
                    </a:cubicBezTo>
                    <a:cubicBezTo>
                      <a:pt x="8992" y="11765"/>
                      <a:pt x="11295" y="10187"/>
                      <a:pt x="12121" y="7709"/>
                    </a:cubicBezTo>
                    <a:cubicBezTo>
                      <a:pt x="13148" y="4627"/>
                      <a:pt x="11482" y="1295"/>
                      <a:pt x="8400" y="290"/>
                    </a:cubicBezTo>
                    <a:cubicBezTo>
                      <a:pt x="7802" y="94"/>
                      <a:pt x="7194" y="0"/>
                      <a:pt x="6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6759;p68"/>
              <p:cNvSpPr/>
              <p:nvPr/>
            </p:nvSpPr>
            <p:spPr>
              <a:xfrm>
                <a:off x="7338732" y="2461962"/>
                <a:ext cx="194357" cy="152154"/>
              </a:xfrm>
              <a:custGeom>
                <a:avLst/>
                <a:gdLst/>
                <a:ahLst/>
                <a:cxnLst/>
                <a:rect l="l" t="t" r="r" b="b"/>
                <a:pathLst>
                  <a:path w="10021" h="7845" extrusionOk="0">
                    <a:moveTo>
                      <a:pt x="4542" y="0"/>
                    </a:moveTo>
                    <a:cubicBezTo>
                      <a:pt x="2759" y="0"/>
                      <a:pt x="1192" y="950"/>
                      <a:pt x="685" y="2489"/>
                    </a:cubicBezTo>
                    <a:cubicBezTo>
                      <a:pt x="0" y="4498"/>
                      <a:pt x="1416" y="6780"/>
                      <a:pt x="3812" y="7579"/>
                    </a:cubicBezTo>
                    <a:cubicBezTo>
                      <a:pt x="4367" y="7759"/>
                      <a:pt x="4926" y="7844"/>
                      <a:pt x="5465" y="7844"/>
                    </a:cubicBezTo>
                    <a:cubicBezTo>
                      <a:pt x="7254" y="7844"/>
                      <a:pt x="8827" y="6903"/>
                      <a:pt x="9336" y="5342"/>
                    </a:cubicBezTo>
                    <a:cubicBezTo>
                      <a:pt x="10021" y="3333"/>
                      <a:pt x="8606" y="1051"/>
                      <a:pt x="6209" y="275"/>
                    </a:cubicBezTo>
                    <a:cubicBezTo>
                      <a:pt x="5649" y="88"/>
                      <a:pt x="5085" y="0"/>
                      <a:pt x="4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6760;p68"/>
              <p:cNvSpPr/>
              <p:nvPr/>
            </p:nvSpPr>
            <p:spPr>
              <a:xfrm>
                <a:off x="7342708" y="2463649"/>
                <a:ext cx="195696" cy="63092"/>
              </a:xfrm>
              <a:custGeom>
                <a:avLst/>
                <a:gdLst/>
                <a:ahLst/>
                <a:cxnLst/>
                <a:rect l="l" t="t" r="r" b="b"/>
                <a:pathLst>
                  <a:path w="10090" h="3253" extrusionOk="0">
                    <a:moveTo>
                      <a:pt x="4286" y="0"/>
                    </a:moveTo>
                    <a:cubicBezTo>
                      <a:pt x="3739" y="0"/>
                      <a:pt x="3190" y="66"/>
                      <a:pt x="2649" y="188"/>
                    </a:cubicBezTo>
                    <a:cubicBezTo>
                      <a:pt x="2215" y="279"/>
                      <a:pt x="1758" y="416"/>
                      <a:pt x="1348" y="599"/>
                    </a:cubicBezTo>
                    <a:cubicBezTo>
                      <a:pt x="914" y="759"/>
                      <a:pt x="503" y="964"/>
                      <a:pt x="115" y="1238"/>
                    </a:cubicBezTo>
                    <a:cubicBezTo>
                      <a:pt x="46" y="1283"/>
                      <a:pt x="1" y="1398"/>
                      <a:pt x="46" y="1466"/>
                    </a:cubicBezTo>
                    <a:cubicBezTo>
                      <a:pt x="80" y="1533"/>
                      <a:pt x="150" y="1575"/>
                      <a:pt x="221" y="1575"/>
                    </a:cubicBezTo>
                    <a:cubicBezTo>
                      <a:pt x="247" y="1575"/>
                      <a:pt x="273" y="1570"/>
                      <a:pt x="298" y="1557"/>
                    </a:cubicBezTo>
                    <a:lnTo>
                      <a:pt x="320" y="1557"/>
                    </a:lnTo>
                    <a:cubicBezTo>
                      <a:pt x="1096" y="1169"/>
                      <a:pt x="1918" y="895"/>
                      <a:pt x="2763" y="713"/>
                    </a:cubicBezTo>
                    <a:cubicBezTo>
                      <a:pt x="3303" y="613"/>
                      <a:pt x="3843" y="558"/>
                      <a:pt x="4377" y="558"/>
                    </a:cubicBezTo>
                    <a:cubicBezTo>
                      <a:pt x="4701" y="558"/>
                      <a:pt x="5023" y="578"/>
                      <a:pt x="5342" y="622"/>
                    </a:cubicBezTo>
                    <a:cubicBezTo>
                      <a:pt x="6186" y="759"/>
                      <a:pt x="7008" y="1032"/>
                      <a:pt x="7739" y="1489"/>
                    </a:cubicBezTo>
                    <a:cubicBezTo>
                      <a:pt x="8127" y="1694"/>
                      <a:pt x="8446" y="1991"/>
                      <a:pt x="8789" y="2265"/>
                    </a:cubicBezTo>
                    <a:cubicBezTo>
                      <a:pt x="8971" y="2379"/>
                      <a:pt x="9108" y="2562"/>
                      <a:pt x="9268" y="2699"/>
                    </a:cubicBezTo>
                    <a:lnTo>
                      <a:pt x="9724" y="3178"/>
                    </a:lnTo>
                    <a:lnTo>
                      <a:pt x="9747" y="3201"/>
                    </a:lnTo>
                    <a:cubicBezTo>
                      <a:pt x="9781" y="3235"/>
                      <a:pt x="9827" y="3252"/>
                      <a:pt x="9873" y="3252"/>
                    </a:cubicBezTo>
                    <a:cubicBezTo>
                      <a:pt x="9918" y="3252"/>
                      <a:pt x="9964" y="3235"/>
                      <a:pt x="9998" y="3201"/>
                    </a:cubicBezTo>
                    <a:cubicBezTo>
                      <a:pt x="10067" y="3132"/>
                      <a:pt x="10090" y="3018"/>
                      <a:pt x="10021" y="2950"/>
                    </a:cubicBezTo>
                    <a:lnTo>
                      <a:pt x="9565" y="2425"/>
                    </a:lnTo>
                    <a:cubicBezTo>
                      <a:pt x="9405" y="2265"/>
                      <a:pt x="9268" y="2060"/>
                      <a:pt x="9085" y="1923"/>
                    </a:cubicBezTo>
                    <a:cubicBezTo>
                      <a:pt x="8743" y="1626"/>
                      <a:pt x="8401" y="1306"/>
                      <a:pt x="8013" y="1078"/>
                    </a:cubicBezTo>
                    <a:cubicBezTo>
                      <a:pt x="7807" y="964"/>
                      <a:pt x="7624" y="804"/>
                      <a:pt x="7396" y="736"/>
                    </a:cubicBezTo>
                    <a:lnTo>
                      <a:pt x="6780" y="439"/>
                    </a:lnTo>
                    <a:cubicBezTo>
                      <a:pt x="6323" y="302"/>
                      <a:pt x="5890" y="142"/>
                      <a:pt x="5410" y="97"/>
                    </a:cubicBezTo>
                    <a:cubicBezTo>
                      <a:pt x="5039" y="31"/>
                      <a:pt x="4663" y="0"/>
                      <a:pt x="4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6761;p68"/>
              <p:cNvSpPr/>
              <p:nvPr/>
            </p:nvSpPr>
            <p:spPr>
              <a:xfrm>
                <a:off x="7413108" y="2514599"/>
                <a:ext cx="151417" cy="50214"/>
              </a:xfrm>
              <a:custGeom>
                <a:avLst/>
                <a:gdLst/>
                <a:ahLst/>
                <a:cxnLst/>
                <a:rect l="l" t="t" r="r" b="b"/>
                <a:pathLst>
                  <a:path w="7807" h="2589" extrusionOk="0">
                    <a:moveTo>
                      <a:pt x="3289" y="0"/>
                    </a:moveTo>
                    <a:cubicBezTo>
                      <a:pt x="2865" y="0"/>
                      <a:pt x="2444" y="47"/>
                      <a:pt x="2032" y="140"/>
                    </a:cubicBezTo>
                    <a:cubicBezTo>
                      <a:pt x="1324" y="300"/>
                      <a:pt x="662" y="574"/>
                      <a:pt x="69" y="1007"/>
                    </a:cubicBezTo>
                    <a:cubicBezTo>
                      <a:pt x="23" y="1053"/>
                      <a:pt x="0" y="1122"/>
                      <a:pt x="23" y="1190"/>
                    </a:cubicBezTo>
                    <a:cubicBezTo>
                      <a:pt x="42" y="1246"/>
                      <a:pt x="107" y="1287"/>
                      <a:pt x="167" y="1287"/>
                    </a:cubicBezTo>
                    <a:cubicBezTo>
                      <a:pt x="181" y="1287"/>
                      <a:pt x="193" y="1285"/>
                      <a:pt x="205" y="1281"/>
                    </a:cubicBezTo>
                    <a:lnTo>
                      <a:pt x="228" y="1259"/>
                    </a:lnTo>
                    <a:cubicBezTo>
                      <a:pt x="845" y="1007"/>
                      <a:pt x="1507" y="802"/>
                      <a:pt x="2146" y="688"/>
                    </a:cubicBezTo>
                    <a:cubicBezTo>
                      <a:pt x="2573" y="599"/>
                      <a:pt x="3001" y="549"/>
                      <a:pt x="3422" y="549"/>
                    </a:cubicBezTo>
                    <a:cubicBezTo>
                      <a:pt x="3653" y="549"/>
                      <a:pt x="3882" y="564"/>
                      <a:pt x="4109" y="597"/>
                    </a:cubicBezTo>
                    <a:cubicBezTo>
                      <a:pt x="4771" y="688"/>
                      <a:pt x="5410" y="893"/>
                      <a:pt x="5980" y="1259"/>
                    </a:cubicBezTo>
                    <a:cubicBezTo>
                      <a:pt x="6277" y="1396"/>
                      <a:pt x="6528" y="1624"/>
                      <a:pt x="6802" y="1829"/>
                    </a:cubicBezTo>
                    <a:cubicBezTo>
                      <a:pt x="7053" y="2035"/>
                      <a:pt x="7281" y="2309"/>
                      <a:pt x="7532" y="2537"/>
                    </a:cubicBezTo>
                    <a:lnTo>
                      <a:pt x="7555" y="2537"/>
                    </a:lnTo>
                    <a:cubicBezTo>
                      <a:pt x="7578" y="2571"/>
                      <a:pt x="7612" y="2588"/>
                      <a:pt x="7647" y="2588"/>
                    </a:cubicBezTo>
                    <a:cubicBezTo>
                      <a:pt x="7681" y="2588"/>
                      <a:pt x="7715" y="2571"/>
                      <a:pt x="7738" y="2537"/>
                    </a:cubicBezTo>
                    <a:cubicBezTo>
                      <a:pt x="7806" y="2491"/>
                      <a:pt x="7806" y="2400"/>
                      <a:pt x="7761" y="2331"/>
                    </a:cubicBezTo>
                    <a:cubicBezTo>
                      <a:pt x="7532" y="2080"/>
                      <a:pt x="7304" y="1784"/>
                      <a:pt x="7053" y="1532"/>
                    </a:cubicBezTo>
                    <a:cubicBezTo>
                      <a:pt x="6779" y="1304"/>
                      <a:pt x="6528" y="1053"/>
                      <a:pt x="6209" y="871"/>
                    </a:cubicBezTo>
                    <a:cubicBezTo>
                      <a:pt x="5912" y="642"/>
                      <a:pt x="5592" y="505"/>
                      <a:pt x="5250" y="346"/>
                    </a:cubicBezTo>
                    <a:cubicBezTo>
                      <a:pt x="4908" y="231"/>
                      <a:pt x="4565" y="117"/>
                      <a:pt x="4200" y="72"/>
                    </a:cubicBezTo>
                    <a:cubicBezTo>
                      <a:pt x="3896" y="24"/>
                      <a:pt x="3591" y="0"/>
                      <a:pt x="3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762;p68"/>
              <p:cNvSpPr/>
              <p:nvPr/>
            </p:nvSpPr>
            <p:spPr>
              <a:xfrm>
                <a:off x="7448076" y="2038074"/>
                <a:ext cx="746397" cy="759935"/>
              </a:xfrm>
              <a:custGeom>
                <a:avLst/>
                <a:gdLst/>
                <a:ahLst/>
                <a:cxnLst/>
                <a:rect l="l" t="t" r="r" b="b"/>
                <a:pathLst>
                  <a:path w="38484" h="39182" extrusionOk="0">
                    <a:moveTo>
                      <a:pt x="19236" y="0"/>
                    </a:moveTo>
                    <a:cubicBezTo>
                      <a:pt x="19003" y="0"/>
                      <a:pt x="18769" y="4"/>
                      <a:pt x="18534" y="13"/>
                    </a:cubicBezTo>
                    <a:cubicBezTo>
                      <a:pt x="8126" y="401"/>
                      <a:pt x="0" y="9303"/>
                      <a:pt x="411" y="19917"/>
                    </a:cubicBezTo>
                    <a:cubicBezTo>
                      <a:pt x="788" y="30228"/>
                      <a:pt x="6421" y="39182"/>
                      <a:pt x="18671" y="39182"/>
                    </a:cubicBezTo>
                    <a:cubicBezTo>
                      <a:pt x="19031" y="39182"/>
                      <a:pt x="19396" y="39174"/>
                      <a:pt x="19767" y="39159"/>
                    </a:cubicBezTo>
                    <a:cubicBezTo>
                      <a:pt x="31956" y="38656"/>
                      <a:pt x="38484" y="29115"/>
                      <a:pt x="38096" y="18524"/>
                    </a:cubicBezTo>
                    <a:cubicBezTo>
                      <a:pt x="37716" y="8150"/>
                      <a:pt x="29334" y="0"/>
                      <a:pt x="19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6763;p68"/>
              <p:cNvSpPr/>
              <p:nvPr/>
            </p:nvSpPr>
            <p:spPr>
              <a:xfrm>
                <a:off x="7829209" y="2553155"/>
                <a:ext cx="247500" cy="162065"/>
              </a:xfrm>
              <a:custGeom>
                <a:avLst/>
                <a:gdLst/>
                <a:ahLst/>
                <a:cxnLst/>
                <a:rect l="l" t="t" r="r" b="b"/>
                <a:pathLst>
                  <a:path w="12761" h="8356" extrusionOk="0">
                    <a:moveTo>
                      <a:pt x="183" y="4771"/>
                    </a:moveTo>
                    <a:cubicBezTo>
                      <a:pt x="389" y="6894"/>
                      <a:pt x="3333" y="8355"/>
                      <a:pt x="6757" y="8013"/>
                    </a:cubicBezTo>
                    <a:cubicBezTo>
                      <a:pt x="10158" y="7693"/>
                      <a:pt x="12760" y="5707"/>
                      <a:pt x="12555" y="3585"/>
                    </a:cubicBezTo>
                    <a:cubicBezTo>
                      <a:pt x="12349" y="1462"/>
                      <a:pt x="9428" y="1"/>
                      <a:pt x="6004" y="321"/>
                    </a:cubicBezTo>
                    <a:cubicBezTo>
                      <a:pt x="2580" y="663"/>
                      <a:pt x="1" y="2649"/>
                      <a:pt x="183" y="47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6764;p68"/>
              <p:cNvSpPr/>
              <p:nvPr/>
            </p:nvSpPr>
            <p:spPr>
              <a:xfrm>
                <a:off x="7487019" y="2518497"/>
                <a:ext cx="252814" cy="154753"/>
              </a:xfrm>
              <a:custGeom>
                <a:avLst/>
                <a:gdLst/>
                <a:ahLst/>
                <a:cxnLst/>
                <a:rect l="l" t="t" r="r" b="b"/>
                <a:pathLst>
                  <a:path w="13035" h="7979" extrusionOk="0">
                    <a:moveTo>
                      <a:pt x="5312" y="1"/>
                    </a:moveTo>
                    <a:cubicBezTo>
                      <a:pt x="2806" y="1"/>
                      <a:pt x="780" y="1051"/>
                      <a:pt x="435" y="2724"/>
                    </a:cubicBezTo>
                    <a:cubicBezTo>
                      <a:pt x="1" y="4801"/>
                      <a:pt x="2375" y="7061"/>
                      <a:pt x="5730" y="7768"/>
                    </a:cubicBezTo>
                    <a:cubicBezTo>
                      <a:pt x="6406" y="7911"/>
                      <a:pt x="7070" y="7978"/>
                      <a:pt x="7704" y="7978"/>
                    </a:cubicBezTo>
                    <a:cubicBezTo>
                      <a:pt x="10219" y="7978"/>
                      <a:pt x="12254" y="6916"/>
                      <a:pt x="12600" y="5257"/>
                    </a:cubicBezTo>
                    <a:cubicBezTo>
                      <a:pt x="13034" y="3157"/>
                      <a:pt x="10660" y="898"/>
                      <a:pt x="7305" y="213"/>
                    </a:cubicBezTo>
                    <a:cubicBezTo>
                      <a:pt x="6623" y="69"/>
                      <a:pt x="5952" y="1"/>
                      <a:pt x="5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6765;p68"/>
              <p:cNvSpPr/>
              <p:nvPr/>
            </p:nvSpPr>
            <p:spPr>
              <a:xfrm>
                <a:off x="7876589" y="2419139"/>
                <a:ext cx="173993" cy="164935"/>
              </a:xfrm>
              <a:custGeom>
                <a:avLst/>
                <a:gdLst/>
                <a:ahLst/>
                <a:cxnLst/>
                <a:rect l="l" t="t" r="r" b="b"/>
                <a:pathLst>
                  <a:path w="8971" h="8504" extrusionOk="0">
                    <a:moveTo>
                      <a:pt x="4461" y="0"/>
                    </a:moveTo>
                    <a:cubicBezTo>
                      <a:pt x="4270" y="0"/>
                      <a:pt x="4076" y="14"/>
                      <a:pt x="3880" y="41"/>
                    </a:cubicBezTo>
                    <a:cubicBezTo>
                      <a:pt x="1598" y="383"/>
                      <a:pt x="0" y="2529"/>
                      <a:pt x="320" y="4834"/>
                    </a:cubicBezTo>
                    <a:cubicBezTo>
                      <a:pt x="612" y="6965"/>
                      <a:pt x="2435" y="8503"/>
                      <a:pt x="4509" y="8503"/>
                    </a:cubicBezTo>
                    <a:cubicBezTo>
                      <a:pt x="4701" y="8503"/>
                      <a:pt x="4895" y="8490"/>
                      <a:pt x="5090" y="8463"/>
                    </a:cubicBezTo>
                    <a:cubicBezTo>
                      <a:pt x="7373" y="8121"/>
                      <a:pt x="8971" y="5975"/>
                      <a:pt x="8651" y="3670"/>
                    </a:cubicBezTo>
                    <a:cubicBezTo>
                      <a:pt x="8358" y="1539"/>
                      <a:pt x="6536" y="0"/>
                      <a:pt x="4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6766;p68"/>
              <p:cNvSpPr/>
              <p:nvPr/>
            </p:nvSpPr>
            <p:spPr>
              <a:xfrm>
                <a:off x="7876589" y="2413728"/>
                <a:ext cx="173993" cy="175757"/>
              </a:xfrm>
              <a:custGeom>
                <a:avLst/>
                <a:gdLst/>
                <a:ahLst/>
                <a:cxnLst/>
                <a:rect l="l" t="t" r="r" b="b"/>
                <a:pathLst>
                  <a:path w="8971" h="9062" fill="none" extrusionOk="0">
                    <a:moveTo>
                      <a:pt x="320" y="5113"/>
                    </a:moveTo>
                    <a:cubicBezTo>
                      <a:pt x="639" y="7441"/>
                      <a:pt x="2785" y="9062"/>
                      <a:pt x="5090" y="8742"/>
                    </a:cubicBezTo>
                    <a:cubicBezTo>
                      <a:pt x="7373" y="8400"/>
                      <a:pt x="8971" y="6254"/>
                      <a:pt x="8651" y="3949"/>
                    </a:cubicBezTo>
                    <a:cubicBezTo>
                      <a:pt x="8331" y="1621"/>
                      <a:pt x="6186" y="0"/>
                      <a:pt x="3880" y="320"/>
                    </a:cubicBezTo>
                    <a:cubicBezTo>
                      <a:pt x="1598" y="662"/>
                      <a:pt x="0" y="2808"/>
                      <a:pt x="320" y="5113"/>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6767;p68"/>
              <p:cNvSpPr/>
              <p:nvPr/>
            </p:nvSpPr>
            <p:spPr>
              <a:xfrm>
                <a:off x="7875697" y="2426644"/>
                <a:ext cx="173120" cy="163636"/>
              </a:xfrm>
              <a:custGeom>
                <a:avLst/>
                <a:gdLst/>
                <a:ahLst/>
                <a:cxnLst/>
                <a:rect l="l" t="t" r="r" b="b"/>
                <a:pathLst>
                  <a:path w="8926" h="8437" extrusionOk="0">
                    <a:moveTo>
                      <a:pt x="4445" y="1"/>
                    </a:moveTo>
                    <a:cubicBezTo>
                      <a:pt x="4251" y="1"/>
                      <a:pt x="4055" y="14"/>
                      <a:pt x="3858" y="42"/>
                    </a:cubicBezTo>
                    <a:cubicBezTo>
                      <a:pt x="1575" y="361"/>
                      <a:pt x="1" y="2484"/>
                      <a:pt x="320" y="4789"/>
                    </a:cubicBezTo>
                    <a:cubicBezTo>
                      <a:pt x="612" y="6918"/>
                      <a:pt x="2412" y="8436"/>
                      <a:pt x="4463" y="8436"/>
                    </a:cubicBezTo>
                    <a:cubicBezTo>
                      <a:pt x="4655" y="8436"/>
                      <a:pt x="4850" y="8423"/>
                      <a:pt x="5045" y="8396"/>
                    </a:cubicBezTo>
                    <a:cubicBezTo>
                      <a:pt x="7327" y="8076"/>
                      <a:pt x="8925" y="5931"/>
                      <a:pt x="8606" y="3625"/>
                    </a:cubicBezTo>
                    <a:cubicBezTo>
                      <a:pt x="8293" y="1517"/>
                      <a:pt x="6510" y="1"/>
                      <a:pt x="4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6768;p68"/>
              <p:cNvSpPr/>
              <p:nvPr/>
            </p:nvSpPr>
            <p:spPr>
              <a:xfrm>
                <a:off x="7892085" y="2433142"/>
                <a:ext cx="112452" cy="106382"/>
              </a:xfrm>
              <a:custGeom>
                <a:avLst/>
                <a:gdLst/>
                <a:ahLst/>
                <a:cxnLst/>
                <a:rect l="l" t="t" r="r" b="b"/>
                <a:pathLst>
                  <a:path w="5798" h="5485" extrusionOk="0">
                    <a:moveTo>
                      <a:pt x="2882" y="0"/>
                    </a:moveTo>
                    <a:cubicBezTo>
                      <a:pt x="2760" y="0"/>
                      <a:pt x="2636" y="9"/>
                      <a:pt x="2511" y="26"/>
                    </a:cubicBezTo>
                    <a:cubicBezTo>
                      <a:pt x="1027" y="232"/>
                      <a:pt x="0" y="1624"/>
                      <a:pt x="205" y="3108"/>
                    </a:cubicBezTo>
                    <a:cubicBezTo>
                      <a:pt x="394" y="4487"/>
                      <a:pt x="1578" y="5484"/>
                      <a:pt x="2915" y="5484"/>
                    </a:cubicBezTo>
                    <a:cubicBezTo>
                      <a:pt x="3038" y="5484"/>
                      <a:pt x="3162" y="5476"/>
                      <a:pt x="3287" y="5459"/>
                    </a:cubicBezTo>
                    <a:cubicBezTo>
                      <a:pt x="4771" y="5253"/>
                      <a:pt x="5798" y="3861"/>
                      <a:pt x="5592" y="2354"/>
                    </a:cubicBezTo>
                    <a:cubicBezTo>
                      <a:pt x="5383" y="996"/>
                      <a:pt x="4217" y="0"/>
                      <a:pt x="2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6769;p68"/>
              <p:cNvSpPr/>
              <p:nvPr/>
            </p:nvSpPr>
            <p:spPr>
              <a:xfrm>
                <a:off x="7973521" y="2462175"/>
                <a:ext cx="39430" cy="26164"/>
              </a:xfrm>
              <a:custGeom>
                <a:avLst/>
                <a:gdLst/>
                <a:ahLst/>
                <a:cxnLst/>
                <a:rect l="l" t="t" r="r" b="b"/>
                <a:pathLst>
                  <a:path w="2033" h="1349" extrusionOk="0">
                    <a:moveTo>
                      <a:pt x="1122" y="1"/>
                    </a:moveTo>
                    <a:cubicBezTo>
                      <a:pt x="1061" y="1"/>
                      <a:pt x="999" y="5"/>
                      <a:pt x="937" y="13"/>
                    </a:cubicBezTo>
                    <a:cubicBezTo>
                      <a:pt x="389" y="104"/>
                      <a:pt x="1" y="446"/>
                      <a:pt x="47" y="812"/>
                    </a:cubicBezTo>
                    <a:cubicBezTo>
                      <a:pt x="87" y="1133"/>
                      <a:pt x="463" y="1349"/>
                      <a:pt x="927" y="1349"/>
                    </a:cubicBezTo>
                    <a:cubicBezTo>
                      <a:pt x="990" y="1349"/>
                      <a:pt x="1054" y="1345"/>
                      <a:pt x="1119" y="1337"/>
                    </a:cubicBezTo>
                    <a:cubicBezTo>
                      <a:pt x="1644" y="1245"/>
                      <a:pt x="2032" y="903"/>
                      <a:pt x="1987" y="538"/>
                    </a:cubicBezTo>
                    <a:cubicBezTo>
                      <a:pt x="1946" y="216"/>
                      <a:pt x="1570"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6770;p68"/>
              <p:cNvSpPr/>
              <p:nvPr/>
            </p:nvSpPr>
            <p:spPr>
              <a:xfrm>
                <a:off x="7556528" y="2379089"/>
                <a:ext cx="180199" cy="164625"/>
              </a:xfrm>
              <a:custGeom>
                <a:avLst/>
                <a:gdLst/>
                <a:ahLst/>
                <a:cxnLst/>
                <a:rect l="l" t="t" r="r" b="b"/>
                <a:pathLst>
                  <a:path w="9291" h="8488" extrusionOk="0">
                    <a:moveTo>
                      <a:pt x="4668" y="1"/>
                    </a:moveTo>
                    <a:cubicBezTo>
                      <a:pt x="2767" y="1"/>
                      <a:pt x="1035" y="1300"/>
                      <a:pt x="548" y="3247"/>
                    </a:cubicBezTo>
                    <a:cubicBezTo>
                      <a:pt x="0" y="5507"/>
                      <a:pt x="1370" y="7812"/>
                      <a:pt x="3607" y="8360"/>
                    </a:cubicBezTo>
                    <a:cubicBezTo>
                      <a:pt x="3950" y="8446"/>
                      <a:pt x="4293" y="8488"/>
                      <a:pt x="4630" y="8488"/>
                    </a:cubicBezTo>
                    <a:cubicBezTo>
                      <a:pt x="6519" y="8488"/>
                      <a:pt x="8236" y="7192"/>
                      <a:pt x="8720" y="5255"/>
                    </a:cubicBezTo>
                    <a:cubicBezTo>
                      <a:pt x="9290" y="2973"/>
                      <a:pt x="7921" y="690"/>
                      <a:pt x="5661" y="120"/>
                    </a:cubicBezTo>
                    <a:cubicBezTo>
                      <a:pt x="5329" y="39"/>
                      <a:pt x="4996" y="1"/>
                      <a:pt x="4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6771;p68"/>
              <p:cNvSpPr/>
              <p:nvPr/>
            </p:nvSpPr>
            <p:spPr>
              <a:xfrm>
                <a:off x="7556528" y="2370769"/>
                <a:ext cx="180199" cy="181537"/>
              </a:xfrm>
              <a:custGeom>
                <a:avLst/>
                <a:gdLst/>
                <a:ahLst/>
                <a:cxnLst/>
                <a:rect l="l" t="t" r="r" b="b"/>
                <a:pathLst>
                  <a:path w="9291" h="9360" fill="none" extrusionOk="0">
                    <a:moveTo>
                      <a:pt x="8720" y="5684"/>
                    </a:moveTo>
                    <a:cubicBezTo>
                      <a:pt x="8149" y="7967"/>
                      <a:pt x="5867" y="9359"/>
                      <a:pt x="3607" y="8789"/>
                    </a:cubicBezTo>
                    <a:cubicBezTo>
                      <a:pt x="1370" y="8241"/>
                      <a:pt x="0" y="5936"/>
                      <a:pt x="548" y="3676"/>
                    </a:cubicBezTo>
                    <a:cubicBezTo>
                      <a:pt x="1119" y="1393"/>
                      <a:pt x="3401" y="1"/>
                      <a:pt x="5661" y="549"/>
                    </a:cubicBezTo>
                    <a:cubicBezTo>
                      <a:pt x="7921" y="1119"/>
                      <a:pt x="9290" y="3402"/>
                      <a:pt x="8720" y="5684"/>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6772;p68"/>
              <p:cNvSpPr/>
              <p:nvPr/>
            </p:nvSpPr>
            <p:spPr>
              <a:xfrm>
                <a:off x="7557420" y="2386595"/>
                <a:ext cx="179307" cy="163616"/>
              </a:xfrm>
              <a:custGeom>
                <a:avLst/>
                <a:gdLst/>
                <a:ahLst/>
                <a:cxnLst/>
                <a:rect l="l" t="t" r="r" b="b"/>
                <a:pathLst>
                  <a:path w="9245" h="8436" extrusionOk="0">
                    <a:moveTo>
                      <a:pt x="4644" y="0"/>
                    </a:moveTo>
                    <a:cubicBezTo>
                      <a:pt x="2766" y="0"/>
                      <a:pt x="1056" y="1279"/>
                      <a:pt x="571" y="3202"/>
                    </a:cubicBezTo>
                    <a:cubicBezTo>
                      <a:pt x="0" y="5462"/>
                      <a:pt x="1370" y="7744"/>
                      <a:pt x="3607" y="8315"/>
                    </a:cubicBezTo>
                    <a:cubicBezTo>
                      <a:pt x="3939" y="8396"/>
                      <a:pt x="4273" y="8436"/>
                      <a:pt x="4601" y="8436"/>
                    </a:cubicBezTo>
                    <a:cubicBezTo>
                      <a:pt x="6484" y="8436"/>
                      <a:pt x="8207" y="7154"/>
                      <a:pt x="8674" y="5211"/>
                    </a:cubicBezTo>
                    <a:cubicBezTo>
                      <a:pt x="9244" y="2951"/>
                      <a:pt x="7875" y="669"/>
                      <a:pt x="5638" y="121"/>
                    </a:cubicBezTo>
                    <a:cubicBezTo>
                      <a:pt x="5305" y="39"/>
                      <a:pt x="4972" y="0"/>
                      <a:pt x="4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6773;p68"/>
              <p:cNvSpPr/>
              <p:nvPr/>
            </p:nvSpPr>
            <p:spPr>
              <a:xfrm>
                <a:off x="7582206" y="2395342"/>
                <a:ext cx="116001" cy="106304"/>
              </a:xfrm>
              <a:custGeom>
                <a:avLst/>
                <a:gdLst/>
                <a:ahLst/>
                <a:cxnLst/>
                <a:rect l="l" t="t" r="r" b="b"/>
                <a:pathLst>
                  <a:path w="5981" h="5481" extrusionOk="0">
                    <a:moveTo>
                      <a:pt x="3001" y="0"/>
                    </a:moveTo>
                    <a:cubicBezTo>
                      <a:pt x="1774" y="0"/>
                      <a:pt x="657" y="846"/>
                      <a:pt x="366" y="2089"/>
                    </a:cubicBezTo>
                    <a:cubicBezTo>
                      <a:pt x="0" y="3550"/>
                      <a:pt x="868" y="5034"/>
                      <a:pt x="2329" y="5399"/>
                    </a:cubicBezTo>
                    <a:cubicBezTo>
                      <a:pt x="2550" y="5454"/>
                      <a:pt x="2771" y="5481"/>
                      <a:pt x="2989" y="5481"/>
                    </a:cubicBezTo>
                    <a:cubicBezTo>
                      <a:pt x="4207" y="5481"/>
                      <a:pt x="5305" y="4649"/>
                      <a:pt x="5615" y="3390"/>
                    </a:cubicBezTo>
                    <a:cubicBezTo>
                      <a:pt x="5981" y="1930"/>
                      <a:pt x="5113" y="446"/>
                      <a:pt x="3652" y="81"/>
                    </a:cubicBezTo>
                    <a:cubicBezTo>
                      <a:pt x="3434" y="26"/>
                      <a:pt x="3216" y="0"/>
                      <a:pt x="30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6774;p68"/>
              <p:cNvSpPr/>
              <p:nvPr/>
            </p:nvSpPr>
            <p:spPr>
              <a:xfrm>
                <a:off x="7576446" y="2419701"/>
                <a:ext cx="40303" cy="26571"/>
              </a:xfrm>
              <a:custGeom>
                <a:avLst/>
                <a:gdLst/>
                <a:ahLst/>
                <a:cxnLst/>
                <a:rect l="l" t="t" r="r" b="b"/>
                <a:pathLst>
                  <a:path w="2078" h="1370" extrusionOk="0">
                    <a:moveTo>
                      <a:pt x="876" y="0"/>
                    </a:moveTo>
                    <a:cubicBezTo>
                      <a:pt x="477" y="0"/>
                      <a:pt x="142" y="172"/>
                      <a:pt x="69" y="445"/>
                    </a:cubicBezTo>
                    <a:cubicBezTo>
                      <a:pt x="1" y="810"/>
                      <a:pt x="343" y="1198"/>
                      <a:pt x="868" y="1335"/>
                    </a:cubicBezTo>
                    <a:cubicBezTo>
                      <a:pt x="974" y="1358"/>
                      <a:pt x="1079" y="1369"/>
                      <a:pt x="1180" y="1369"/>
                    </a:cubicBezTo>
                    <a:cubicBezTo>
                      <a:pt x="1579" y="1369"/>
                      <a:pt x="1914" y="1198"/>
                      <a:pt x="1986" y="925"/>
                    </a:cubicBezTo>
                    <a:cubicBezTo>
                      <a:pt x="2078" y="559"/>
                      <a:pt x="1712" y="171"/>
                      <a:pt x="1188" y="34"/>
                    </a:cubicBezTo>
                    <a:cubicBezTo>
                      <a:pt x="1082" y="11"/>
                      <a:pt x="977" y="0"/>
                      <a:pt x="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6775;p68"/>
              <p:cNvSpPr/>
              <p:nvPr/>
            </p:nvSpPr>
            <p:spPr>
              <a:xfrm>
                <a:off x="7758828" y="2586766"/>
                <a:ext cx="89004" cy="47712"/>
              </a:xfrm>
              <a:custGeom>
                <a:avLst/>
                <a:gdLst/>
                <a:ahLst/>
                <a:cxnLst/>
                <a:rect l="l" t="t" r="r" b="b"/>
                <a:pathLst>
                  <a:path w="4589" h="2460" extrusionOk="0">
                    <a:moveTo>
                      <a:pt x="4469" y="1"/>
                    </a:moveTo>
                    <a:cubicBezTo>
                      <a:pt x="4443" y="1"/>
                      <a:pt x="4420" y="20"/>
                      <a:pt x="4406" y="48"/>
                    </a:cubicBezTo>
                    <a:lnTo>
                      <a:pt x="4383" y="48"/>
                    </a:lnTo>
                    <a:cubicBezTo>
                      <a:pt x="3927" y="756"/>
                      <a:pt x="3310" y="1372"/>
                      <a:pt x="2580" y="1737"/>
                    </a:cubicBezTo>
                    <a:cubicBezTo>
                      <a:pt x="2215" y="1943"/>
                      <a:pt x="1804" y="2057"/>
                      <a:pt x="1393" y="2125"/>
                    </a:cubicBezTo>
                    <a:cubicBezTo>
                      <a:pt x="1208" y="2156"/>
                      <a:pt x="1017" y="2169"/>
                      <a:pt x="825" y="2169"/>
                    </a:cubicBezTo>
                    <a:cubicBezTo>
                      <a:pt x="591" y="2169"/>
                      <a:pt x="353" y="2150"/>
                      <a:pt x="115" y="2125"/>
                    </a:cubicBezTo>
                    <a:cubicBezTo>
                      <a:pt x="69" y="2125"/>
                      <a:pt x="23" y="2148"/>
                      <a:pt x="23" y="2194"/>
                    </a:cubicBezTo>
                    <a:cubicBezTo>
                      <a:pt x="1" y="2262"/>
                      <a:pt x="46" y="2308"/>
                      <a:pt x="92" y="2308"/>
                    </a:cubicBezTo>
                    <a:cubicBezTo>
                      <a:pt x="433" y="2398"/>
                      <a:pt x="788" y="2459"/>
                      <a:pt x="1146" y="2459"/>
                    </a:cubicBezTo>
                    <a:cubicBezTo>
                      <a:pt x="1244" y="2459"/>
                      <a:pt x="1341" y="2455"/>
                      <a:pt x="1439" y="2445"/>
                    </a:cubicBezTo>
                    <a:cubicBezTo>
                      <a:pt x="1872" y="2422"/>
                      <a:pt x="2329" y="2285"/>
                      <a:pt x="2740" y="2080"/>
                    </a:cubicBezTo>
                    <a:cubicBezTo>
                      <a:pt x="3151" y="1874"/>
                      <a:pt x="3539" y="1600"/>
                      <a:pt x="3835" y="1258"/>
                    </a:cubicBezTo>
                    <a:cubicBezTo>
                      <a:pt x="4132" y="939"/>
                      <a:pt x="4406" y="550"/>
                      <a:pt x="4566" y="140"/>
                    </a:cubicBezTo>
                    <a:cubicBezTo>
                      <a:pt x="4589" y="94"/>
                      <a:pt x="4566" y="48"/>
                      <a:pt x="4520" y="26"/>
                    </a:cubicBezTo>
                    <a:cubicBezTo>
                      <a:pt x="4503" y="8"/>
                      <a:pt x="4485" y="1"/>
                      <a:pt x="4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6776;p68"/>
              <p:cNvSpPr/>
              <p:nvPr/>
            </p:nvSpPr>
            <p:spPr>
              <a:xfrm>
                <a:off x="7788928" y="2622782"/>
                <a:ext cx="46955" cy="24476"/>
              </a:xfrm>
              <a:custGeom>
                <a:avLst/>
                <a:gdLst/>
                <a:ahLst/>
                <a:cxnLst/>
                <a:rect l="l" t="t" r="r" b="b"/>
                <a:pathLst>
                  <a:path w="2421" h="1262" extrusionOk="0">
                    <a:moveTo>
                      <a:pt x="2340" y="0"/>
                    </a:moveTo>
                    <a:cubicBezTo>
                      <a:pt x="2329" y="0"/>
                      <a:pt x="2318" y="6"/>
                      <a:pt x="2306" y="17"/>
                    </a:cubicBezTo>
                    <a:cubicBezTo>
                      <a:pt x="2032" y="360"/>
                      <a:pt x="1690" y="656"/>
                      <a:pt x="1302" y="839"/>
                    </a:cubicBezTo>
                    <a:cubicBezTo>
                      <a:pt x="914" y="1044"/>
                      <a:pt x="480" y="1136"/>
                      <a:pt x="46" y="1136"/>
                    </a:cubicBezTo>
                    <a:cubicBezTo>
                      <a:pt x="24" y="1136"/>
                      <a:pt x="1" y="1159"/>
                      <a:pt x="1" y="1181"/>
                    </a:cubicBezTo>
                    <a:cubicBezTo>
                      <a:pt x="1" y="1204"/>
                      <a:pt x="24" y="1250"/>
                      <a:pt x="46" y="1250"/>
                    </a:cubicBezTo>
                    <a:cubicBezTo>
                      <a:pt x="124" y="1258"/>
                      <a:pt x="201" y="1261"/>
                      <a:pt x="279" y="1261"/>
                    </a:cubicBezTo>
                    <a:cubicBezTo>
                      <a:pt x="663" y="1261"/>
                      <a:pt x="1052" y="1170"/>
                      <a:pt x="1393" y="999"/>
                    </a:cubicBezTo>
                    <a:cubicBezTo>
                      <a:pt x="1804" y="816"/>
                      <a:pt x="2169" y="497"/>
                      <a:pt x="2397" y="86"/>
                    </a:cubicBezTo>
                    <a:cubicBezTo>
                      <a:pt x="2420" y="63"/>
                      <a:pt x="2397" y="40"/>
                      <a:pt x="2375" y="17"/>
                    </a:cubicBezTo>
                    <a:cubicBezTo>
                      <a:pt x="2363" y="6"/>
                      <a:pt x="2352" y="0"/>
                      <a:pt x="2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6777;p68"/>
              <p:cNvSpPr/>
              <p:nvPr/>
            </p:nvSpPr>
            <p:spPr>
              <a:xfrm>
                <a:off x="8043476" y="1979308"/>
                <a:ext cx="85454" cy="138713"/>
              </a:xfrm>
              <a:custGeom>
                <a:avLst/>
                <a:gdLst/>
                <a:ahLst/>
                <a:cxnLst/>
                <a:rect l="l" t="t" r="r" b="b"/>
                <a:pathLst>
                  <a:path w="4406" h="7152" extrusionOk="0">
                    <a:moveTo>
                      <a:pt x="764" y="0"/>
                    </a:moveTo>
                    <a:cubicBezTo>
                      <a:pt x="737" y="0"/>
                      <a:pt x="711" y="3"/>
                      <a:pt x="685" y="7"/>
                    </a:cubicBezTo>
                    <a:cubicBezTo>
                      <a:pt x="411" y="30"/>
                      <a:pt x="183" y="259"/>
                      <a:pt x="92" y="510"/>
                    </a:cubicBezTo>
                    <a:cubicBezTo>
                      <a:pt x="0" y="761"/>
                      <a:pt x="0" y="1035"/>
                      <a:pt x="0" y="1308"/>
                    </a:cubicBezTo>
                    <a:cubicBezTo>
                      <a:pt x="69" y="3226"/>
                      <a:pt x="411" y="5120"/>
                      <a:pt x="1027" y="6923"/>
                    </a:cubicBezTo>
                    <a:lnTo>
                      <a:pt x="1781" y="7152"/>
                    </a:lnTo>
                    <a:cubicBezTo>
                      <a:pt x="2853" y="6010"/>
                      <a:pt x="3675" y="4641"/>
                      <a:pt x="4223" y="3180"/>
                    </a:cubicBezTo>
                    <a:cubicBezTo>
                      <a:pt x="4314" y="2929"/>
                      <a:pt x="4406" y="2655"/>
                      <a:pt x="4360" y="2381"/>
                    </a:cubicBezTo>
                    <a:cubicBezTo>
                      <a:pt x="4314" y="2107"/>
                      <a:pt x="4109" y="1856"/>
                      <a:pt x="3835" y="1833"/>
                    </a:cubicBezTo>
                    <a:cubicBezTo>
                      <a:pt x="3825" y="1833"/>
                      <a:pt x="3815" y="1833"/>
                      <a:pt x="3806" y="1833"/>
                    </a:cubicBezTo>
                    <a:cubicBezTo>
                      <a:pt x="3435" y="1833"/>
                      <a:pt x="3215" y="2254"/>
                      <a:pt x="3082" y="2610"/>
                    </a:cubicBezTo>
                    <a:cubicBezTo>
                      <a:pt x="2602" y="3888"/>
                      <a:pt x="2123" y="5166"/>
                      <a:pt x="1644" y="6444"/>
                    </a:cubicBezTo>
                    <a:cubicBezTo>
                      <a:pt x="1918" y="4687"/>
                      <a:pt x="1895" y="2883"/>
                      <a:pt x="1598" y="1126"/>
                    </a:cubicBezTo>
                    <a:cubicBezTo>
                      <a:pt x="1552" y="875"/>
                      <a:pt x="1484" y="601"/>
                      <a:pt x="1347" y="373"/>
                    </a:cubicBezTo>
                    <a:cubicBezTo>
                      <a:pt x="1204" y="168"/>
                      <a:pt x="988" y="0"/>
                      <a:pt x="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6778;p68"/>
              <p:cNvSpPr/>
              <p:nvPr/>
            </p:nvSpPr>
            <p:spPr>
              <a:xfrm>
                <a:off x="7908900" y="2296856"/>
                <a:ext cx="189993" cy="116273"/>
              </a:xfrm>
              <a:custGeom>
                <a:avLst/>
                <a:gdLst/>
                <a:ahLst/>
                <a:cxnLst/>
                <a:rect l="l" t="t" r="r" b="b"/>
                <a:pathLst>
                  <a:path w="9796" h="5995" extrusionOk="0">
                    <a:moveTo>
                      <a:pt x="3032" y="1"/>
                    </a:moveTo>
                    <a:cubicBezTo>
                      <a:pt x="2707" y="1"/>
                      <a:pt x="2407" y="84"/>
                      <a:pt x="2146" y="274"/>
                    </a:cubicBezTo>
                    <a:cubicBezTo>
                      <a:pt x="0" y="1826"/>
                      <a:pt x="5364" y="5067"/>
                      <a:pt x="6186" y="5433"/>
                    </a:cubicBezTo>
                    <a:cubicBezTo>
                      <a:pt x="6602" y="5629"/>
                      <a:pt x="7690" y="5995"/>
                      <a:pt x="8495" y="5995"/>
                    </a:cubicBezTo>
                    <a:cubicBezTo>
                      <a:pt x="9280" y="5995"/>
                      <a:pt x="9796" y="5646"/>
                      <a:pt x="9153" y="4451"/>
                    </a:cubicBezTo>
                    <a:cubicBezTo>
                      <a:pt x="9153" y="4451"/>
                      <a:pt x="5410" y="1"/>
                      <a:pt x="3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6779;p68"/>
              <p:cNvSpPr/>
              <p:nvPr/>
            </p:nvSpPr>
            <p:spPr>
              <a:xfrm>
                <a:off x="7524023" y="2280409"/>
                <a:ext cx="215808" cy="85338"/>
              </a:xfrm>
              <a:custGeom>
                <a:avLst/>
                <a:gdLst/>
                <a:ahLst/>
                <a:cxnLst/>
                <a:rect l="l" t="t" r="r" b="b"/>
                <a:pathLst>
                  <a:path w="11127" h="4400" extrusionOk="0">
                    <a:moveTo>
                      <a:pt x="8008" y="1"/>
                    </a:moveTo>
                    <a:cubicBezTo>
                      <a:pt x="5564" y="1"/>
                      <a:pt x="1608" y="2514"/>
                      <a:pt x="1608" y="2514"/>
                    </a:cubicBezTo>
                    <a:cubicBezTo>
                      <a:pt x="1" y="4084"/>
                      <a:pt x="2127" y="4399"/>
                      <a:pt x="3439" y="4399"/>
                    </a:cubicBezTo>
                    <a:cubicBezTo>
                      <a:pt x="3730" y="4399"/>
                      <a:pt x="3980" y="4384"/>
                      <a:pt x="4142" y="4363"/>
                    </a:cubicBezTo>
                    <a:cubicBezTo>
                      <a:pt x="5032" y="4249"/>
                      <a:pt x="11126" y="2743"/>
                      <a:pt x="9528" y="620"/>
                    </a:cubicBezTo>
                    <a:cubicBezTo>
                      <a:pt x="9194" y="176"/>
                      <a:pt x="8654" y="1"/>
                      <a:pt x="8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6780;p68"/>
              <p:cNvSpPr/>
              <p:nvPr/>
            </p:nvSpPr>
            <p:spPr>
              <a:xfrm>
                <a:off x="7718100" y="2498501"/>
                <a:ext cx="79267" cy="82138"/>
              </a:xfrm>
              <a:custGeom>
                <a:avLst/>
                <a:gdLst/>
                <a:ahLst/>
                <a:cxnLst/>
                <a:rect l="l" t="t" r="r" b="b"/>
                <a:pathLst>
                  <a:path w="4087" h="4235" extrusionOk="0">
                    <a:moveTo>
                      <a:pt x="1561" y="1"/>
                    </a:moveTo>
                    <a:cubicBezTo>
                      <a:pt x="1153" y="1"/>
                      <a:pt x="810" y="243"/>
                      <a:pt x="594" y="993"/>
                    </a:cubicBezTo>
                    <a:cubicBezTo>
                      <a:pt x="1" y="3139"/>
                      <a:pt x="3059" y="4234"/>
                      <a:pt x="3059" y="4234"/>
                    </a:cubicBezTo>
                    <a:lnTo>
                      <a:pt x="4086" y="810"/>
                    </a:lnTo>
                    <a:lnTo>
                      <a:pt x="4086" y="810"/>
                    </a:lnTo>
                    <a:cubicBezTo>
                      <a:pt x="4073" y="811"/>
                      <a:pt x="4059" y="811"/>
                      <a:pt x="4045" y="811"/>
                    </a:cubicBezTo>
                    <a:cubicBezTo>
                      <a:pt x="3266" y="811"/>
                      <a:pt x="2306" y="1"/>
                      <a:pt x="1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6781;p68"/>
              <p:cNvSpPr/>
              <p:nvPr/>
            </p:nvSpPr>
            <p:spPr>
              <a:xfrm>
                <a:off x="7725179" y="2387603"/>
                <a:ext cx="95210" cy="194357"/>
              </a:xfrm>
              <a:custGeom>
                <a:avLst/>
                <a:gdLst/>
                <a:ahLst/>
                <a:cxnLst/>
                <a:rect l="l" t="t" r="r" b="b"/>
                <a:pathLst>
                  <a:path w="4909" h="10021" extrusionOk="0">
                    <a:moveTo>
                      <a:pt x="4749" y="0"/>
                    </a:moveTo>
                    <a:cubicBezTo>
                      <a:pt x="4703" y="0"/>
                      <a:pt x="4680" y="23"/>
                      <a:pt x="4680" y="69"/>
                    </a:cubicBezTo>
                    <a:cubicBezTo>
                      <a:pt x="4680" y="708"/>
                      <a:pt x="4657" y="1347"/>
                      <a:pt x="4612" y="1986"/>
                    </a:cubicBezTo>
                    <a:cubicBezTo>
                      <a:pt x="4589" y="2625"/>
                      <a:pt x="4543" y="3264"/>
                      <a:pt x="4475" y="3903"/>
                    </a:cubicBezTo>
                    <a:cubicBezTo>
                      <a:pt x="4406" y="4520"/>
                      <a:pt x="4338" y="5159"/>
                      <a:pt x="4132" y="5752"/>
                    </a:cubicBezTo>
                    <a:cubicBezTo>
                      <a:pt x="4087" y="5889"/>
                      <a:pt x="4018" y="6026"/>
                      <a:pt x="3950" y="6140"/>
                    </a:cubicBezTo>
                    <a:cubicBezTo>
                      <a:pt x="3881" y="6254"/>
                      <a:pt x="3790" y="6323"/>
                      <a:pt x="3721" y="6346"/>
                    </a:cubicBezTo>
                    <a:cubicBezTo>
                      <a:pt x="3470" y="6346"/>
                      <a:pt x="3174" y="6254"/>
                      <a:pt x="2900" y="6117"/>
                    </a:cubicBezTo>
                    <a:cubicBezTo>
                      <a:pt x="2603" y="6003"/>
                      <a:pt x="2306" y="5866"/>
                      <a:pt x="2010" y="5729"/>
                    </a:cubicBezTo>
                    <a:cubicBezTo>
                      <a:pt x="1781" y="5641"/>
                      <a:pt x="1511" y="5540"/>
                      <a:pt x="1222" y="5540"/>
                    </a:cubicBezTo>
                    <a:cubicBezTo>
                      <a:pt x="1136" y="5540"/>
                      <a:pt x="1048" y="5549"/>
                      <a:pt x="960" y="5570"/>
                    </a:cubicBezTo>
                    <a:cubicBezTo>
                      <a:pt x="868" y="5593"/>
                      <a:pt x="777" y="5615"/>
                      <a:pt x="686" y="5684"/>
                    </a:cubicBezTo>
                    <a:lnTo>
                      <a:pt x="572" y="5752"/>
                    </a:lnTo>
                    <a:cubicBezTo>
                      <a:pt x="526" y="5798"/>
                      <a:pt x="503" y="5821"/>
                      <a:pt x="480" y="5866"/>
                    </a:cubicBezTo>
                    <a:cubicBezTo>
                      <a:pt x="343" y="6003"/>
                      <a:pt x="275" y="6163"/>
                      <a:pt x="184" y="6323"/>
                    </a:cubicBezTo>
                    <a:cubicBezTo>
                      <a:pt x="138" y="6483"/>
                      <a:pt x="69" y="6642"/>
                      <a:pt x="47" y="6825"/>
                    </a:cubicBezTo>
                    <a:lnTo>
                      <a:pt x="1" y="7076"/>
                    </a:lnTo>
                    <a:cubicBezTo>
                      <a:pt x="1" y="7167"/>
                      <a:pt x="1" y="7236"/>
                      <a:pt x="1" y="7327"/>
                    </a:cubicBezTo>
                    <a:cubicBezTo>
                      <a:pt x="1" y="7510"/>
                      <a:pt x="47" y="7670"/>
                      <a:pt x="92" y="7852"/>
                    </a:cubicBezTo>
                    <a:cubicBezTo>
                      <a:pt x="161" y="8012"/>
                      <a:pt x="206" y="8172"/>
                      <a:pt x="298" y="8309"/>
                    </a:cubicBezTo>
                    <a:cubicBezTo>
                      <a:pt x="480" y="8605"/>
                      <a:pt x="708" y="8857"/>
                      <a:pt x="960" y="9085"/>
                    </a:cubicBezTo>
                    <a:cubicBezTo>
                      <a:pt x="1462" y="9496"/>
                      <a:pt x="2055" y="9792"/>
                      <a:pt x="2671" y="10021"/>
                    </a:cubicBezTo>
                    <a:cubicBezTo>
                      <a:pt x="2717" y="10021"/>
                      <a:pt x="2740" y="10021"/>
                      <a:pt x="2763" y="9975"/>
                    </a:cubicBezTo>
                    <a:cubicBezTo>
                      <a:pt x="2786" y="9929"/>
                      <a:pt x="2763" y="9884"/>
                      <a:pt x="2717" y="9884"/>
                    </a:cubicBezTo>
                    <a:cubicBezTo>
                      <a:pt x="2146" y="9633"/>
                      <a:pt x="1599" y="9290"/>
                      <a:pt x="1142" y="8879"/>
                    </a:cubicBezTo>
                    <a:cubicBezTo>
                      <a:pt x="914" y="8651"/>
                      <a:pt x="708" y="8423"/>
                      <a:pt x="572" y="8172"/>
                    </a:cubicBezTo>
                    <a:cubicBezTo>
                      <a:pt x="480" y="8035"/>
                      <a:pt x="435" y="7898"/>
                      <a:pt x="389" y="7761"/>
                    </a:cubicBezTo>
                    <a:cubicBezTo>
                      <a:pt x="366" y="7601"/>
                      <a:pt x="320" y="7464"/>
                      <a:pt x="343" y="7327"/>
                    </a:cubicBezTo>
                    <a:cubicBezTo>
                      <a:pt x="343" y="7259"/>
                      <a:pt x="320" y="7167"/>
                      <a:pt x="343" y="7099"/>
                    </a:cubicBezTo>
                    <a:lnTo>
                      <a:pt x="389" y="6894"/>
                    </a:lnTo>
                    <a:cubicBezTo>
                      <a:pt x="389" y="6734"/>
                      <a:pt x="457" y="6597"/>
                      <a:pt x="503" y="6460"/>
                    </a:cubicBezTo>
                    <a:cubicBezTo>
                      <a:pt x="640" y="6186"/>
                      <a:pt x="800" y="5981"/>
                      <a:pt x="1051" y="5912"/>
                    </a:cubicBezTo>
                    <a:cubicBezTo>
                      <a:pt x="1096" y="5904"/>
                      <a:pt x="1143" y="5900"/>
                      <a:pt x="1191" y="5900"/>
                    </a:cubicBezTo>
                    <a:cubicBezTo>
                      <a:pt x="1408" y="5900"/>
                      <a:pt x="1648" y="5978"/>
                      <a:pt x="1873" y="6072"/>
                    </a:cubicBezTo>
                    <a:cubicBezTo>
                      <a:pt x="2146" y="6186"/>
                      <a:pt x="2443" y="6346"/>
                      <a:pt x="2740" y="6460"/>
                    </a:cubicBezTo>
                    <a:cubicBezTo>
                      <a:pt x="3036" y="6587"/>
                      <a:pt x="3312" y="6713"/>
                      <a:pt x="3677" y="6713"/>
                    </a:cubicBezTo>
                    <a:cubicBezTo>
                      <a:pt x="3707" y="6713"/>
                      <a:pt x="3737" y="6713"/>
                      <a:pt x="3767" y="6711"/>
                    </a:cubicBezTo>
                    <a:cubicBezTo>
                      <a:pt x="4018" y="6665"/>
                      <a:pt x="4178" y="6483"/>
                      <a:pt x="4269" y="6346"/>
                    </a:cubicBezTo>
                    <a:cubicBezTo>
                      <a:pt x="4361" y="6186"/>
                      <a:pt x="4429" y="6026"/>
                      <a:pt x="4475" y="5866"/>
                    </a:cubicBezTo>
                    <a:cubicBezTo>
                      <a:pt x="4680" y="5227"/>
                      <a:pt x="4749" y="4565"/>
                      <a:pt x="4817" y="3926"/>
                    </a:cubicBezTo>
                    <a:cubicBezTo>
                      <a:pt x="4908" y="2648"/>
                      <a:pt x="4908" y="1347"/>
                      <a:pt x="4840" y="69"/>
                    </a:cubicBezTo>
                    <a:cubicBezTo>
                      <a:pt x="4840" y="23"/>
                      <a:pt x="4794" y="0"/>
                      <a:pt x="4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6782;p68"/>
              <p:cNvSpPr/>
              <p:nvPr/>
            </p:nvSpPr>
            <p:spPr>
              <a:xfrm>
                <a:off x="7418849" y="1960476"/>
                <a:ext cx="869730" cy="513657"/>
              </a:xfrm>
              <a:custGeom>
                <a:avLst/>
                <a:gdLst/>
                <a:ahLst/>
                <a:cxnLst/>
                <a:rect l="l" t="t" r="r" b="b"/>
                <a:pathLst>
                  <a:path w="44843" h="26484" extrusionOk="0">
                    <a:moveTo>
                      <a:pt x="20139" y="1"/>
                    </a:moveTo>
                    <a:cubicBezTo>
                      <a:pt x="18547" y="1"/>
                      <a:pt x="16803" y="184"/>
                      <a:pt x="14906" y="613"/>
                    </a:cubicBezTo>
                    <a:cubicBezTo>
                      <a:pt x="2078" y="3489"/>
                      <a:pt x="1" y="12939"/>
                      <a:pt x="1758" y="21270"/>
                    </a:cubicBezTo>
                    <a:cubicBezTo>
                      <a:pt x="1758" y="21270"/>
                      <a:pt x="9222" y="19992"/>
                      <a:pt x="14016" y="15176"/>
                    </a:cubicBezTo>
                    <a:cubicBezTo>
                      <a:pt x="14060" y="15132"/>
                      <a:pt x="14097" y="15111"/>
                      <a:pt x="14131" y="15111"/>
                    </a:cubicBezTo>
                    <a:cubicBezTo>
                      <a:pt x="14538" y="15111"/>
                      <a:pt x="14307" y="18173"/>
                      <a:pt x="17826" y="18173"/>
                    </a:cubicBezTo>
                    <a:cubicBezTo>
                      <a:pt x="18474" y="18173"/>
                      <a:pt x="19249" y="18069"/>
                      <a:pt x="20178" y="17823"/>
                    </a:cubicBezTo>
                    <a:cubicBezTo>
                      <a:pt x="24538" y="16682"/>
                      <a:pt x="26706" y="15427"/>
                      <a:pt x="32048" y="13258"/>
                    </a:cubicBezTo>
                    <a:cubicBezTo>
                      <a:pt x="32048" y="13258"/>
                      <a:pt x="35403" y="25105"/>
                      <a:pt x="39237" y="26383"/>
                    </a:cubicBezTo>
                    <a:cubicBezTo>
                      <a:pt x="39443" y="26451"/>
                      <a:pt x="39642" y="26484"/>
                      <a:pt x="39836" y="26484"/>
                    </a:cubicBezTo>
                    <a:cubicBezTo>
                      <a:pt x="43284" y="26484"/>
                      <a:pt x="44842" y="16131"/>
                      <a:pt x="41817" y="10382"/>
                    </a:cubicBezTo>
                    <a:cubicBezTo>
                      <a:pt x="39776" y="6517"/>
                      <a:pt x="36973" y="5810"/>
                      <a:pt x="35195" y="5810"/>
                    </a:cubicBezTo>
                    <a:cubicBezTo>
                      <a:pt x="34170" y="5810"/>
                      <a:pt x="33486" y="6046"/>
                      <a:pt x="33486" y="6046"/>
                    </a:cubicBezTo>
                    <a:cubicBezTo>
                      <a:pt x="33486" y="6046"/>
                      <a:pt x="29295" y="1"/>
                      <a:pt x="20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6783;p68"/>
              <p:cNvSpPr/>
              <p:nvPr/>
            </p:nvSpPr>
            <p:spPr>
              <a:xfrm>
                <a:off x="7671186" y="2192823"/>
                <a:ext cx="372326" cy="129287"/>
              </a:xfrm>
              <a:custGeom>
                <a:avLst/>
                <a:gdLst/>
                <a:ahLst/>
                <a:cxnLst/>
                <a:rect l="l" t="t" r="r" b="b"/>
                <a:pathLst>
                  <a:path w="19197" h="6666" fill="none" extrusionOk="0">
                    <a:moveTo>
                      <a:pt x="365" y="3310"/>
                    </a:moveTo>
                    <a:cubicBezTo>
                      <a:pt x="0" y="4474"/>
                      <a:pt x="890" y="5729"/>
                      <a:pt x="2009" y="6209"/>
                    </a:cubicBezTo>
                    <a:cubicBezTo>
                      <a:pt x="3150" y="6665"/>
                      <a:pt x="4428" y="6551"/>
                      <a:pt x="5615" y="6323"/>
                    </a:cubicBezTo>
                    <a:cubicBezTo>
                      <a:pt x="10591" y="5455"/>
                      <a:pt x="15316" y="3241"/>
                      <a:pt x="19196" y="0"/>
                    </a:cubicBezTo>
                  </a:path>
                </a:pathLst>
              </a:custGeom>
              <a:solidFill>
                <a:schemeClr val="dk2"/>
              </a:solid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6784;p68"/>
              <p:cNvSpPr/>
              <p:nvPr/>
            </p:nvSpPr>
            <p:spPr>
              <a:xfrm>
                <a:off x="8039927" y="2191485"/>
                <a:ext cx="201902" cy="292205"/>
              </a:xfrm>
              <a:custGeom>
                <a:avLst/>
                <a:gdLst/>
                <a:ahLst/>
                <a:cxnLst/>
                <a:rect l="l" t="t" r="r" b="b"/>
                <a:pathLst>
                  <a:path w="10410" h="15066" fill="none" extrusionOk="0">
                    <a:moveTo>
                      <a:pt x="1" y="1"/>
                    </a:moveTo>
                    <a:cubicBezTo>
                      <a:pt x="24" y="4406"/>
                      <a:pt x="1530" y="8766"/>
                      <a:pt x="4223" y="12258"/>
                    </a:cubicBezTo>
                    <a:cubicBezTo>
                      <a:pt x="4977" y="13217"/>
                      <a:pt x="5867" y="14152"/>
                      <a:pt x="7008" y="14609"/>
                    </a:cubicBezTo>
                    <a:cubicBezTo>
                      <a:pt x="8172" y="15065"/>
                      <a:pt x="9633" y="14906"/>
                      <a:pt x="10409" y="13947"/>
                    </a:cubicBezTo>
                  </a:path>
                </a:pathLst>
              </a:custGeom>
              <a:solidFill>
                <a:schemeClr val="dk2"/>
              </a:solid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6785;p68"/>
              <p:cNvSpPr/>
              <p:nvPr/>
            </p:nvSpPr>
            <p:spPr>
              <a:xfrm>
                <a:off x="7751303" y="2112685"/>
                <a:ext cx="354618" cy="151863"/>
              </a:xfrm>
              <a:custGeom>
                <a:avLst/>
                <a:gdLst/>
                <a:ahLst/>
                <a:cxnLst/>
                <a:rect l="l" t="t" r="r" b="b"/>
                <a:pathLst>
                  <a:path w="18284" h="7830" fill="none" extrusionOk="0">
                    <a:moveTo>
                      <a:pt x="297" y="5091"/>
                    </a:moveTo>
                    <a:cubicBezTo>
                      <a:pt x="1" y="6186"/>
                      <a:pt x="959" y="7282"/>
                      <a:pt x="2055" y="7556"/>
                    </a:cubicBezTo>
                    <a:cubicBezTo>
                      <a:pt x="3128" y="7830"/>
                      <a:pt x="4269" y="7510"/>
                      <a:pt x="5342" y="7168"/>
                    </a:cubicBezTo>
                    <a:cubicBezTo>
                      <a:pt x="10044" y="5570"/>
                      <a:pt x="14449" y="3128"/>
                      <a:pt x="18284" y="1"/>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6786;p68"/>
              <p:cNvSpPr/>
              <p:nvPr/>
            </p:nvSpPr>
            <p:spPr>
              <a:xfrm>
                <a:off x="7467548" y="2005995"/>
                <a:ext cx="494068" cy="299730"/>
              </a:xfrm>
              <a:custGeom>
                <a:avLst/>
                <a:gdLst/>
                <a:ahLst/>
                <a:cxnLst/>
                <a:rect l="l" t="t" r="r" b="b"/>
                <a:pathLst>
                  <a:path w="25474" h="15454" fill="none" extrusionOk="0">
                    <a:moveTo>
                      <a:pt x="25474" y="1827"/>
                    </a:moveTo>
                    <a:cubicBezTo>
                      <a:pt x="21753" y="1"/>
                      <a:pt x="17371" y="24"/>
                      <a:pt x="13353" y="982"/>
                    </a:cubicBezTo>
                    <a:cubicBezTo>
                      <a:pt x="9907" y="1804"/>
                      <a:pt x="6529" y="3333"/>
                      <a:pt x="4041" y="5844"/>
                    </a:cubicBezTo>
                    <a:cubicBezTo>
                      <a:pt x="1530" y="8355"/>
                      <a:pt x="1" y="11939"/>
                      <a:pt x="434" y="15454"/>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6787;p68"/>
              <p:cNvSpPr/>
              <p:nvPr/>
            </p:nvSpPr>
            <p:spPr>
              <a:xfrm>
                <a:off x="8182027" y="2132176"/>
                <a:ext cx="99632" cy="291740"/>
              </a:xfrm>
              <a:custGeom>
                <a:avLst/>
                <a:gdLst/>
                <a:ahLst/>
                <a:cxnLst/>
                <a:rect l="l" t="t" r="r" b="b"/>
                <a:pathLst>
                  <a:path w="5137" h="15042" fill="none" extrusionOk="0">
                    <a:moveTo>
                      <a:pt x="1" y="0"/>
                    </a:moveTo>
                    <a:cubicBezTo>
                      <a:pt x="3584" y="3995"/>
                      <a:pt x="5136" y="9769"/>
                      <a:pt x="4018" y="15042"/>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6788;p68"/>
              <p:cNvSpPr/>
              <p:nvPr/>
            </p:nvSpPr>
            <p:spPr>
              <a:xfrm>
                <a:off x="8143511" y="2192823"/>
                <a:ext cx="77056" cy="192592"/>
              </a:xfrm>
              <a:custGeom>
                <a:avLst/>
                <a:gdLst/>
                <a:ahLst/>
                <a:cxnLst/>
                <a:rect l="l" t="t" r="r" b="b"/>
                <a:pathLst>
                  <a:path w="3973" h="9930" fill="none" extrusionOk="0">
                    <a:moveTo>
                      <a:pt x="229" y="0"/>
                    </a:moveTo>
                    <a:cubicBezTo>
                      <a:pt x="1" y="2831"/>
                      <a:pt x="343" y="5707"/>
                      <a:pt x="1211" y="8423"/>
                    </a:cubicBezTo>
                    <a:cubicBezTo>
                      <a:pt x="1416" y="9107"/>
                      <a:pt x="1827" y="9906"/>
                      <a:pt x="2557" y="9906"/>
                    </a:cubicBezTo>
                    <a:cubicBezTo>
                      <a:pt x="2991" y="9929"/>
                      <a:pt x="3379" y="9610"/>
                      <a:pt x="3607" y="9244"/>
                    </a:cubicBezTo>
                    <a:cubicBezTo>
                      <a:pt x="3813" y="8879"/>
                      <a:pt x="3904" y="8423"/>
                      <a:pt x="3972" y="8012"/>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6789;p68"/>
              <p:cNvSpPr/>
              <p:nvPr/>
            </p:nvSpPr>
            <p:spPr>
              <a:xfrm>
                <a:off x="8193101" y="2193269"/>
                <a:ext cx="31439" cy="116001"/>
              </a:xfrm>
              <a:custGeom>
                <a:avLst/>
                <a:gdLst/>
                <a:ahLst/>
                <a:cxnLst/>
                <a:rect l="l" t="t" r="r" b="b"/>
                <a:pathLst>
                  <a:path w="1621" h="5981" fill="none" extrusionOk="0">
                    <a:moveTo>
                      <a:pt x="0" y="0"/>
                    </a:moveTo>
                    <a:cubicBezTo>
                      <a:pt x="1119" y="1758"/>
                      <a:pt x="1621" y="3903"/>
                      <a:pt x="1393" y="5980"/>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6790;p68"/>
              <p:cNvSpPr/>
              <p:nvPr/>
            </p:nvSpPr>
            <p:spPr>
              <a:xfrm>
                <a:off x="7545900" y="2110474"/>
                <a:ext cx="123100" cy="143892"/>
              </a:xfrm>
              <a:custGeom>
                <a:avLst/>
                <a:gdLst/>
                <a:ahLst/>
                <a:cxnLst/>
                <a:rect l="l" t="t" r="r" b="b"/>
                <a:pathLst>
                  <a:path w="6347" h="7419" fill="none" extrusionOk="0">
                    <a:moveTo>
                      <a:pt x="1" y="7419"/>
                    </a:moveTo>
                    <a:cubicBezTo>
                      <a:pt x="640" y="4064"/>
                      <a:pt x="3151" y="1165"/>
                      <a:pt x="6346" y="1"/>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6791;p68"/>
              <p:cNvSpPr/>
              <p:nvPr/>
            </p:nvSpPr>
            <p:spPr>
              <a:xfrm>
                <a:off x="7875251" y="2109155"/>
                <a:ext cx="129733" cy="67301"/>
              </a:xfrm>
              <a:custGeom>
                <a:avLst/>
                <a:gdLst/>
                <a:ahLst/>
                <a:cxnLst/>
                <a:rect l="l" t="t" r="r" b="b"/>
                <a:pathLst>
                  <a:path w="6689" h="3470" fill="none" extrusionOk="0">
                    <a:moveTo>
                      <a:pt x="1" y="3470"/>
                    </a:moveTo>
                    <a:cubicBezTo>
                      <a:pt x="2466" y="2876"/>
                      <a:pt x="4771" y="1666"/>
                      <a:pt x="6688" y="0"/>
                    </a:cubicBezTo>
                  </a:path>
                </a:pathLst>
              </a:custGeom>
              <a:solidFill>
                <a:schemeClr val="dk2"/>
              </a:solid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6792;p68"/>
              <p:cNvSpPr/>
              <p:nvPr/>
            </p:nvSpPr>
            <p:spPr>
              <a:xfrm>
                <a:off x="7965996" y="3021826"/>
                <a:ext cx="349323" cy="392962"/>
              </a:xfrm>
              <a:custGeom>
                <a:avLst/>
                <a:gdLst/>
                <a:ahLst/>
                <a:cxnLst/>
                <a:rect l="l" t="t" r="r" b="b"/>
                <a:pathLst>
                  <a:path w="18011" h="20261" extrusionOk="0">
                    <a:moveTo>
                      <a:pt x="4242" y="1"/>
                    </a:moveTo>
                    <a:cubicBezTo>
                      <a:pt x="3626" y="1"/>
                      <a:pt x="2999" y="150"/>
                      <a:pt x="2420" y="464"/>
                    </a:cubicBezTo>
                    <a:cubicBezTo>
                      <a:pt x="640" y="1446"/>
                      <a:pt x="1" y="3660"/>
                      <a:pt x="982" y="5418"/>
                    </a:cubicBezTo>
                    <a:lnTo>
                      <a:pt x="7944" y="17720"/>
                    </a:lnTo>
                    <a:cubicBezTo>
                      <a:pt x="8104" y="17971"/>
                      <a:pt x="8286" y="18245"/>
                      <a:pt x="8469" y="18474"/>
                    </a:cubicBezTo>
                    <a:cubicBezTo>
                      <a:pt x="9467" y="19650"/>
                      <a:pt x="10909" y="20261"/>
                      <a:pt x="12358" y="20261"/>
                    </a:cubicBezTo>
                    <a:cubicBezTo>
                      <a:pt x="13494" y="20261"/>
                      <a:pt x="14635" y="19885"/>
                      <a:pt x="15568" y="19113"/>
                    </a:cubicBezTo>
                    <a:cubicBezTo>
                      <a:pt x="17713" y="17378"/>
                      <a:pt x="18010" y="14251"/>
                      <a:pt x="16230" y="12151"/>
                    </a:cubicBezTo>
                    <a:lnTo>
                      <a:pt x="7100" y="1309"/>
                    </a:lnTo>
                    <a:cubicBezTo>
                      <a:pt x="6386" y="465"/>
                      <a:pt x="5329" y="1"/>
                      <a:pt x="4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6793;p68"/>
              <p:cNvSpPr/>
              <p:nvPr/>
            </p:nvSpPr>
            <p:spPr>
              <a:xfrm>
                <a:off x="7920847" y="2961082"/>
                <a:ext cx="174885" cy="162433"/>
              </a:xfrm>
              <a:custGeom>
                <a:avLst/>
                <a:gdLst/>
                <a:ahLst/>
                <a:cxnLst/>
                <a:rect l="l" t="t" r="r" b="b"/>
                <a:pathLst>
                  <a:path w="9017" h="8375" extrusionOk="0">
                    <a:moveTo>
                      <a:pt x="6182" y="0"/>
                    </a:moveTo>
                    <a:cubicBezTo>
                      <a:pt x="6159" y="0"/>
                      <a:pt x="6138" y="4"/>
                      <a:pt x="6118" y="13"/>
                    </a:cubicBezTo>
                    <a:cubicBezTo>
                      <a:pt x="5479" y="310"/>
                      <a:pt x="5661" y="1885"/>
                      <a:pt x="5661" y="1885"/>
                    </a:cubicBezTo>
                    <a:cubicBezTo>
                      <a:pt x="5661" y="1885"/>
                      <a:pt x="4219" y="1647"/>
                      <a:pt x="2923" y="1647"/>
                    </a:cubicBezTo>
                    <a:cubicBezTo>
                      <a:pt x="2131" y="1647"/>
                      <a:pt x="1394" y="1736"/>
                      <a:pt x="1073" y="2021"/>
                    </a:cubicBezTo>
                    <a:cubicBezTo>
                      <a:pt x="183" y="2843"/>
                      <a:pt x="982" y="3596"/>
                      <a:pt x="982" y="3596"/>
                    </a:cubicBezTo>
                    <a:cubicBezTo>
                      <a:pt x="982" y="3596"/>
                      <a:pt x="1" y="4258"/>
                      <a:pt x="868" y="5445"/>
                    </a:cubicBezTo>
                    <a:cubicBezTo>
                      <a:pt x="868" y="5445"/>
                      <a:pt x="1" y="6427"/>
                      <a:pt x="1051" y="7226"/>
                    </a:cubicBezTo>
                    <a:cubicBezTo>
                      <a:pt x="2275" y="8163"/>
                      <a:pt x="3322" y="8375"/>
                      <a:pt x="4019" y="8375"/>
                    </a:cubicBezTo>
                    <a:cubicBezTo>
                      <a:pt x="4594" y="8375"/>
                      <a:pt x="4931" y="8230"/>
                      <a:pt x="4931" y="8230"/>
                    </a:cubicBezTo>
                    <a:lnTo>
                      <a:pt x="9017" y="3984"/>
                    </a:lnTo>
                    <a:cubicBezTo>
                      <a:pt x="9017" y="3984"/>
                      <a:pt x="6896" y="0"/>
                      <a:pt x="6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6794;p68"/>
              <p:cNvSpPr/>
              <p:nvPr/>
            </p:nvSpPr>
            <p:spPr>
              <a:xfrm>
                <a:off x="7970864" y="3003323"/>
                <a:ext cx="359506" cy="411484"/>
              </a:xfrm>
              <a:custGeom>
                <a:avLst/>
                <a:gdLst/>
                <a:ahLst/>
                <a:cxnLst/>
                <a:rect l="l" t="t" r="r" b="b"/>
                <a:pathLst>
                  <a:path w="18536" h="21216" extrusionOk="0">
                    <a:moveTo>
                      <a:pt x="4364" y="1"/>
                    </a:moveTo>
                    <a:cubicBezTo>
                      <a:pt x="3737" y="1"/>
                      <a:pt x="3101" y="155"/>
                      <a:pt x="2512" y="483"/>
                    </a:cubicBezTo>
                    <a:cubicBezTo>
                      <a:pt x="663" y="1510"/>
                      <a:pt x="1" y="3838"/>
                      <a:pt x="1028" y="5687"/>
                    </a:cubicBezTo>
                    <a:lnTo>
                      <a:pt x="8195" y="18560"/>
                    </a:lnTo>
                    <a:cubicBezTo>
                      <a:pt x="8332" y="18811"/>
                      <a:pt x="8538" y="19085"/>
                      <a:pt x="8743" y="19336"/>
                    </a:cubicBezTo>
                    <a:cubicBezTo>
                      <a:pt x="9767" y="20577"/>
                      <a:pt x="11242" y="21216"/>
                      <a:pt x="12727" y="21216"/>
                    </a:cubicBezTo>
                    <a:cubicBezTo>
                      <a:pt x="13891" y="21216"/>
                      <a:pt x="15061" y="20823"/>
                      <a:pt x="16024" y="20021"/>
                    </a:cubicBezTo>
                    <a:cubicBezTo>
                      <a:pt x="18238" y="18195"/>
                      <a:pt x="18535" y="14908"/>
                      <a:pt x="16709" y="12717"/>
                    </a:cubicBezTo>
                    <a:lnTo>
                      <a:pt x="7305" y="1373"/>
                    </a:lnTo>
                    <a:cubicBezTo>
                      <a:pt x="6573" y="494"/>
                      <a:pt x="5484" y="1"/>
                      <a:pt x="4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6795;p68"/>
              <p:cNvSpPr/>
              <p:nvPr/>
            </p:nvSpPr>
            <p:spPr>
              <a:xfrm>
                <a:off x="7924396" y="2939806"/>
                <a:ext cx="180199" cy="170211"/>
              </a:xfrm>
              <a:custGeom>
                <a:avLst/>
                <a:gdLst/>
                <a:ahLst/>
                <a:cxnLst/>
                <a:rect l="l" t="t" r="r" b="b"/>
                <a:pathLst>
                  <a:path w="9291" h="8776" extrusionOk="0">
                    <a:moveTo>
                      <a:pt x="6369" y="0"/>
                    </a:moveTo>
                    <a:cubicBezTo>
                      <a:pt x="6345" y="0"/>
                      <a:pt x="6321" y="5"/>
                      <a:pt x="6300" y="14"/>
                    </a:cubicBezTo>
                    <a:cubicBezTo>
                      <a:pt x="5661" y="334"/>
                      <a:pt x="5821" y="1977"/>
                      <a:pt x="5821" y="1977"/>
                    </a:cubicBezTo>
                    <a:cubicBezTo>
                      <a:pt x="5821" y="1977"/>
                      <a:pt x="4336" y="1730"/>
                      <a:pt x="3005" y="1730"/>
                    </a:cubicBezTo>
                    <a:cubicBezTo>
                      <a:pt x="2198" y="1730"/>
                      <a:pt x="1446" y="1821"/>
                      <a:pt x="1119" y="2114"/>
                    </a:cubicBezTo>
                    <a:cubicBezTo>
                      <a:pt x="206" y="2959"/>
                      <a:pt x="1027" y="3780"/>
                      <a:pt x="1027" y="3780"/>
                    </a:cubicBezTo>
                    <a:cubicBezTo>
                      <a:pt x="1027" y="3780"/>
                      <a:pt x="0" y="4442"/>
                      <a:pt x="913" y="5698"/>
                    </a:cubicBezTo>
                    <a:cubicBezTo>
                      <a:pt x="913" y="5698"/>
                      <a:pt x="23" y="6725"/>
                      <a:pt x="1096" y="7569"/>
                    </a:cubicBezTo>
                    <a:cubicBezTo>
                      <a:pt x="2352" y="8552"/>
                      <a:pt x="3425" y="8775"/>
                      <a:pt x="4142" y="8775"/>
                    </a:cubicBezTo>
                    <a:cubicBezTo>
                      <a:pt x="4740" y="8775"/>
                      <a:pt x="5090" y="8619"/>
                      <a:pt x="5090" y="8619"/>
                    </a:cubicBezTo>
                    <a:lnTo>
                      <a:pt x="9290" y="4168"/>
                    </a:lnTo>
                    <a:cubicBezTo>
                      <a:pt x="9290" y="4168"/>
                      <a:pt x="7110" y="0"/>
                      <a:pt x="6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6796;p68"/>
              <p:cNvSpPr/>
              <p:nvPr/>
            </p:nvSpPr>
            <p:spPr>
              <a:xfrm>
                <a:off x="7514908" y="2809319"/>
                <a:ext cx="219610" cy="601439"/>
              </a:xfrm>
              <a:custGeom>
                <a:avLst/>
                <a:gdLst/>
                <a:ahLst/>
                <a:cxnLst/>
                <a:rect l="l" t="t" r="r" b="b"/>
                <a:pathLst>
                  <a:path w="11323" h="31010" extrusionOk="0">
                    <a:moveTo>
                      <a:pt x="6128" y="1"/>
                    </a:moveTo>
                    <a:cubicBezTo>
                      <a:pt x="6036" y="1"/>
                      <a:pt x="5941" y="3"/>
                      <a:pt x="5844" y="9"/>
                    </a:cubicBezTo>
                    <a:cubicBezTo>
                      <a:pt x="5867" y="9"/>
                      <a:pt x="5867" y="32"/>
                      <a:pt x="5867" y="32"/>
                    </a:cubicBezTo>
                    <a:cubicBezTo>
                      <a:pt x="5981" y="169"/>
                      <a:pt x="6072" y="306"/>
                      <a:pt x="6141" y="465"/>
                    </a:cubicBezTo>
                    <a:cubicBezTo>
                      <a:pt x="6689" y="1812"/>
                      <a:pt x="7031" y="3227"/>
                      <a:pt x="7396" y="4642"/>
                    </a:cubicBezTo>
                    <a:cubicBezTo>
                      <a:pt x="7784" y="6057"/>
                      <a:pt x="8058" y="7518"/>
                      <a:pt x="7739" y="8979"/>
                    </a:cubicBezTo>
                    <a:cubicBezTo>
                      <a:pt x="7643" y="9398"/>
                      <a:pt x="7214" y="9674"/>
                      <a:pt x="6809" y="9674"/>
                    </a:cubicBezTo>
                    <a:cubicBezTo>
                      <a:pt x="6729" y="9674"/>
                      <a:pt x="6650" y="9664"/>
                      <a:pt x="6575" y="9641"/>
                    </a:cubicBezTo>
                    <a:cubicBezTo>
                      <a:pt x="6552" y="10303"/>
                      <a:pt x="6506" y="10965"/>
                      <a:pt x="6483" y="11627"/>
                    </a:cubicBezTo>
                    <a:cubicBezTo>
                      <a:pt x="6415" y="12243"/>
                      <a:pt x="6392" y="12837"/>
                      <a:pt x="6301" y="13453"/>
                    </a:cubicBezTo>
                    <a:lnTo>
                      <a:pt x="6209" y="14389"/>
                    </a:lnTo>
                    <a:lnTo>
                      <a:pt x="6072" y="15210"/>
                    </a:lnTo>
                    <a:cubicBezTo>
                      <a:pt x="6050" y="15347"/>
                      <a:pt x="6027" y="15484"/>
                      <a:pt x="6004" y="15621"/>
                    </a:cubicBezTo>
                    <a:lnTo>
                      <a:pt x="5890" y="16055"/>
                    </a:lnTo>
                    <a:cubicBezTo>
                      <a:pt x="5821" y="16329"/>
                      <a:pt x="5776" y="16603"/>
                      <a:pt x="5707" y="16899"/>
                    </a:cubicBezTo>
                    <a:cubicBezTo>
                      <a:pt x="5525" y="17447"/>
                      <a:pt x="5410" y="18018"/>
                      <a:pt x="5182" y="18566"/>
                    </a:cubicBezTo>
                    <a:cubicBezTo>
                      <a:pt x="4817" y="19707"/>
                      <a:pt x="4338" y="20803"/>
                      <a:pt x="3858" y="21921"/>
                    </a:cubicBezTo>
                    <a:cubicBezTo>
                      <a:pt x="3356" y="23039"/>
                      <a:pt x="2786" y="24135"/>
                      <a:pt x="2192" y="25231"/>
                    </a:cubicBezTo>
                    <a:cubicBezTo>
                      <a:pt x="1918" y="25801"/>
                      <a:pt x="1599" y="26326"/>
                      <a:pt x="1302" y="26874"/>
                    </a:cubicBezTo>
                    <a:lnTo>
                      <a:pt x="366" y="28472"/>
                    </a:lnTo>
                    <a:lnTo>
                      <a:pt x="320" y="28563"/>
                    </a:lnTo>
                    <a:cubicBezTo>
                      <a:pt x="1" y="29111"/>
                      <a:pt x="1" y="29864"/>
                      <a:pt x="412" y="30412"/>
                    </a:cubicBezTo>
                    <a:cubicBezTo>
                      <a:pt x="700" y="30805"/>
                      <a:pt x="1131" y="31010"/>
                      <a:pt x="1562" y="31010"/>
                    </a:cubicBezTo>
                    <a:cubicBezTo>
                      <a:pt x="1882" y="31010"/>
                      <a:pt x="2203" y="30897"/>
                      <a:pt x="2466" y="30663"/>
                    </a:cubicBezTo>
                    <a:cubicBezTo>
                      <a:pt x="3014" y="30184"/>
                      <a:pt x="3493" y="29727"/>
                      <a:pt x="3950" y="29225"/>
                    </a:cubicBezTo>
                    <a:cubicBezTo>
                      <a:pt x="4178" y="28974"/>
                      <a:pt x="4406" y="28723"/>
                      <a:pt x="4634" y="28472"/>
                    </a:cubicBezTo>
                    <a:cubicBezTo>
                      <a:pt x="4863" y="28221"/>
                      <a:pt x="5068" y="27947"/>
                      <a:pt x="5274" y="27696"/>
                    </a:cubicBezTo>
                    <a:cubicBezTo>
                      <a:pt x="6141" y="26623"/>
                      <a:pt x="6940" y="25527"/>
                      <a:pt x="7647" y="24318"/>
                    </a:cubicBezTo>
                    <a:cubicBezTo>
                      <a:pt x="8378" y="23108"/>
                      <a:pt x="9040" y="21875"/>
                      <a:pt x="9565" y="20506"/>
                    </a:cubicBezTo>
                    <a:cubicBezTo>
                      <a:pt x="9861" y="19844"/>
                      <a:pt x="10067" y="19136"/>
                      <a:pt x="10318" y="18452"/>
                    </a:cubicBezTo>
                    <a:cubicBezTo>
                      <a:pt x="10409" y="18086"/>
                      <a:pt x="10501" y="17721"/>
                      <a:pt x="10592" y="17356"/>
                    </a:cubicBezTo>
                    <a:lnTo>
                      <a:pt x="10752" y="16808"/>
                    </a:lnTo>
                    <a:cubicBezTo>
                      <a:pt x="10774" y="16626"/>
                      <a:pt x="10820" y="16443"/>
                      <a:pt x="10843" y="16238"/>
                    </a:cubicBezTo>
                    <a:lnTo>
                      <a:pt x="11048" y="15119"/>
                    </a:lnTo>
                    <a:cubicBezTo>
                      <a:pt x="11071" y="14754"/>
                      <a:pt x="11117" y="14412"/>
                      <a:pt x="11140" y="14046"/>
                    </a:cubicBezTo>
                    <a:cubicBezTo>
                      <a:pt x="11231" y="13339"/>
                      <a:pt x="11254" y="12631"/>
                      <a:pt x="11299" y="11901"/>
                    </a:cubicBezTo>
                    <a:cubicBezTo>
                      <a:pt x="11322" y="10463"/>
                      <a:pt x="11277" y="9002"/>
                      <a:pt x="11071" y="7518"/>
                    </a:cubicBezTo>
                    <a:cubicBezTo>
                      <a:pt x="10843" y="6035"/>
                      <a:pt x="10478" y="4528"/>
                      <a:pt x="9793" y="3090"/>
                    </a:cubicBezTo>
                    <a:cubicBezTo>
                      <a:pt x="9451" y="2383"/>
                      <a:pt x="9017" y="1675"/>
                      <a:pt x="8515" y="1036"/>
                    </a:cubicBezTo>
                    <a:cubicBezTo>
                      <a:pt x="8309" y="739"/>
                      <a:pt x="7876" y="442"/>
                      <a:pt x="7465" y="214"/>
                    </a:cubicBezTo>
                    <a:cubicBezTo>
                      <a:pt x="7344" y="134"/>
                      <a:pt x="6801" y="1"/>
                      <a:pt x="6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6797;p68"/>
              <p:cNvSpPr/>
              <p:nvPr/>
            </p:nvSpPr>
            <p:spPr>
              <a:xfrm>
                <a:off x="7500750" y="2809300"/>
                <a:ext cx="220036" cy="601458"/>
              </a:xfrm>
              <a:custGeom>
                <a:avLst/>
                <a:gdLst/>
                <a:ahLst/>
                <a:cxnLst/>
                <a:rect l="l" t="t" r="r" b="b"/>
                <a:pathLst>
                  <a:path w="11345" h="31011" extrusionOk="0">
                    <a:moveTo>
                      <a:pt x="6091" y="0"/>
                    </a:moveTo>
                    <a:cubicBezTo>
                      <a:pt x="5759" y="0"/>
                      <a:pt x="5398" y="34"/>
                      <a:pt x="5045" y="124"/>
                    </a:cubicBezTo>
                    <a:cubicBezTo>
                      <a:pt x="2922" y="672"/>
                      <a:pt x="4018" y="763"/>
                      <a:pt x="4360" y="1014"/>
                    </a:cubicBezTo>
                    <a:cubicBezTo>
                      <a:pt x="4657" y="1242"/>
                      <a:pt x="5479" y="2817"/>
                      <a:pt x="5661" y="3251"/>
                    </a:cubicBezTo>
                    <a:cubicBezTo>
                      <a:pt x="5867" y="3707"/>
                      <a:pt x="6026" y="4187"/>
                      <a:pt x="6140" y="4712"/>
                    </a:cubicBezTo>
                    <a:cubicBezTo>
                      <a:pt x="6392" y="5739"/>
                      <a:pt x="6506" y="6880"/>
                      <a:pt x="6551" y="8044"/>
                    </a:cubicBezTo>
                    <a:cubicBezTo>
                      <a:pt x="6597" y="9208"/>
                      <a:pt x="6551" y="10418"/>
                      <a:pt x="6483" y="11628"/>
                    </a:cubicBezTo>
                    <a:cubicBezTo>
                      <a:pt x="6414" y="12244"/>
                      <a:pt x="6392" y="12838"/>
                      <a:pt x="6300" y="13454"/>
                    </a:cubicBezTo>
                    <a:lnTo>
                      <a:pt x="6209" y="14390"/>
                    </a:lnTo>
                    <a:lnTo>
                      <a:pt x="6072" y="15211"/>
                    </a:lnTo>
                    <a:cubicBezTo>
                      <a:pt x="6049" y="15348"/>
                      <a:pt x="6026" y="15485"/>
                      <a:pt x="6004" y="15622"/>
                    </a:cubicBezTo>
                    <a:lnTo>
                      <a:pt x="5889" y="16056"/>
                    </a:lnTo>
                    <a:cubicBezTo>
                      <a:pt x="5844" y="16330"/>
                      <a:pt x="5775" y="16604"/>
                      <a:pt x="5707" y="16900"/>
                    </a:cubicBezTo>
                    <a:cubicBezTo>
                      <a:pt x="5524" y="17448"/>
                      <a:pt x="5410" y="18019"/>
                      <a:pt x="5182" y="18567"/>
                    </a:cubicBezTo>
                    <a:cubicBezTo>
                      <a:pt x="4817" y="19708"/>
                      <a:pt x="4360" y="20804"/>
                      <a:pt x="3858" y="21922"/>
                    </a:cubicBezTo>
                    <a:cubicBezTo>
                      <a:pt x="3356" y="23040"/>
                      <a:pt x="2785" y="24136"/>
                      <a:pt x="2215" y="25232"/>
                    </a:cubicBezTo>
                    <a:cubicBezTo>
                      <a:pt x="1918" y="25802"/>
                      <a:pt x="1598" y="26327"/>
                      <a:pt x="1302" y="26875"/>
                    </a:cubicBezTo>
                    <a:lnTo>
                      <a:pt x="366" y="28473"/>
                    </a:lnTo>
                    <a:lnTo>
                      <a:pt x="320" y="28564"/>
                    </a:lnTo>
                    <a:cubicBezTo>
                      <a:pt x="0" y="29112"/>
                      <a:pt x="23" y="29865"/>
                      <a:pt x="411" y="30413"/>
                    </a:cubicBezTo>
                    <a:cubicBezTo>
                      <a:pt x="699" y="30806"/>
                      <a:pt x="1130" y="31011"/>
                      <a:pt x="1562" y="31011"/>
                    </a:cubicBezTo>
                    <a:cubicBezTo>
                      <a:pt x="1882" y="31011"/>
                      <a:pt x="2203" y="30898"/>
                      <a:pt x="2466" y="30664"/>
                    </a:cubicBezTo>
                    <a:cubicBezTo>
                      <a:pt x="3036" y="30185"/>
                      <a:pt x="3493" y="29728"/>
                      <a:pt x="3949" y="29226"/>
                    </a:cubicBezTo>
                    <a:cubicBezTo>
                      <a:pt x="4178" y="28975"/>
                      <a:pt x="4406" y="28724"/>
                      <a:pt x="4634" y="28473"/>
                    </a:cubicBezTo>
                    <a:cubicBezTo>
                      <a:pt x="4862" y="28222"/>
                      <a:pt x="5068" y="27948"/>
                      <a:pt x="5296" y="27697"/>
                    </a:cubicBezTo>
                    <a:cubicBezTo>
                      <a:pt x="6140" y="26624"/>
                      <a:pt x="6939" y="25528"/>
                      <a:pt x="7670" y="24319"/>
                    </a:cubicBezTo>
                    <a:cubicBezTo>
                      <a:pt x="8377" y="23109"/>
                      <a:pt x="9039" y="21876"/>
                      <a:pt x="9564" y="20507"/>
                    </a:cubicBezTo>
                    <a:cubicBezTo>
                      <a:pt x="9861" y="19845"/>
                      <a:pt x="10089" y="19137"/>
                      <a:pt x="10318" y="18453"/>
                    </a:cubicBezTo>
                    <a:cubicBezTo>
                      <a:pt x="10409" y="18087"/>
                      <a:pt x="10500" y="17722"/>
                      <a:pt x="10614" y="17357"/>
                    </a:cubicBezTo>
                    <a:lnTo>
                      <a:pt x="10751" y="16809"/>
                    </a:lnTo>
                    <a:cubicBezTo>
                      <a:pt x="10774" y="16627"/>
                      <a:pt x="10820" y="16444"/>
                      <a:pt x="10842" y="16239"/>
                    </a:cubicBezTo>
                    <a:lnTo>
                      <a:pt x="11048" y="15120"/>
                    </a:lnTo>
                    <a:cubicBezTo>
                      <a:pt x="11094" y="14755"/>
                      <a:pt x="11116" y="14413"/>
                      <a:pt x="11162" y="14047"/>
                    </a:cubicBezTo>
                    <a:cubicBezTo>
                      <a:pt x="11231" y="13340"/>
                      <a:pt x="11253" y="12632"/>
                      <a:pt x="11299" y="11902"/>
                    </a:cubicBezTo>
                    <a:cubicBezTo>
                      <a:pt x="11345" y="10464"/>
                      <a:pt x="11276" y="9003"/>
                      <a:pt x="11071" y="7519"/>
                    </a:cubicBezTo>
                    <a:cubicBezTo>
                      <a:pt x="10842" y="6036"/>
                      <a:pt x="10477" y="4529"/>
                      <a:pt x="9793" y="3091"/>
                    </a:cubicBezTo>
                    <a:cubicBezTo>
                      <a:pt x="9450" y="2384"/>
                      <a:pt x="9016" y="1676"/>
                      <a:pt x="8514" y="1037"/>
                    </a:cubicBezTo>
                    <a:cubicBezTo>
                      <a:pt x="8309" y="740"/>
                      <a:pt x="7875" y="443"/>
                      <a:pt x="7464" y="215"/>
                    </a:cubicBezTo>
                    <a:cubicBezTo>
                      <a:pt x="7327" y="139"/>
                      <a:pt x="6768" y="0"/>
                      <a:pt x="6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6798;p68"/>
              <p:cNvSpPr/>
              <p:nvPr/>
            </p:nvSpPr>
            <p:spPr>
              <a:xfrm>
                <a:off x="7477729" y="4173845"/>
                <a:ext cx="94318" cy="78375"/>
              </a:xfrm>
              <a:custGeom>
                <a:avLst/>
                <a:gdLst/>
                <a:ahLst/>
                <a:cxnLst/>
                <a:rect l="l" t="t" r="r" b="b"/>
                <a:pathLst>
                  <a:path w="4863" h="4041" extrusionOk="0">
                    <a:moveTo>
                      <a:pt x="4246" y="0"/>
                    </a:moveTo>
                    <a:cubicBezTo>
                      <a:pt x="1" y="822"/>
                      <a:pt x="754" y="3470"/>
                      <a:pt x="754" y="3470"/>
                    </a:cubicBezTo>
                    <a:cubicBezTo>
                      <a:pt x="1986" y="3744"/>
                      <a:pt x="2603" y="3903"/>
                      <a:pt x="4063" y="4040"/>
                    </a:cubicBezTo>
                    <a:cubicBezTo>
                      <a:pt x="4703" y="2739"/>
                      <a:pt x="4862" y="1370"/>
                      <a:pt x="4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6799;p68"/>
              <p:cNvSpPr/>
              <p:nvPr/>
            </p:nvSpPr>
            <p:spPr>
              <a:xfrm>
                <a:off x="7555636" y="4097392"/>
                <a:ext cx="239877" cy="156906"/>
              </a:xfrm>
              <a:custGeom>
                <a:avLst/>
                <a:gdLst/>
                <a:ahLst/>
                <a:cxnLst/>
                <a:rect l="l" t="t" r="r" b="b"/>
                <a:pathLst>
                  <a:path w="12368" h="8090" extrusionOk="0">
                    <a:moveTo>
                      <a:pt x="4434" y="0"/>
                    </a:moveTo>
                    <a:cubicBezTo>
                      <a:pt x="1217" y="0"/>
                      <a:pt x="1599" y="3623"/>
                      <a:pt x="1599" y="3623"/>
                    </a:cubicBezTo>
                    <a:cubicBezTo>
                      <a:pt x="1188" y="3646"/>
                      <a:pt x="1142" y="3646"/>
                      <a:pt x="161" y="3851"/>
                    </a:cubicBezTo>
                    <a:cubicBezTo>
                      <a:pt x="777" y="5220"/>
                      <a:pt x="617" y="6590"/>
                      <a:pt x="1" y="7891"/>
                    </a:cubicBezTo>
                    <a:cubicBezTo>
                      <a:pt x="1835" y="8036"/>
                      <a:pt x="3597" y="8089"/>
                      <a:pt x="5187" y="8089"/>
                    </a:cubicBezTo>
                    <a:cubicBezTo>
                      <a:pt x="9334" y="8089"/>
                      <a:pt x="12304" y="7731"/>
                      <a:pt x="12304" y="7731"/>
                    </a:cubicBezTo>
                    <a:lnTo>
                      <a:pt x="12349" y="3372"/>
                    </a:lnTo>
                    <a:cubicBezTo>
                      <a:pt x="12368" y="2001"/>
                      <a:pt x="11244" y="981"/>
                      <a:pt x="9987" y="981"/>
                    </a:cubicBezTo>
                    <a:cubicBezTo>
                      <a:pt x="9674" y="981"/>
                      <a:pt x="9353" y="1044"/>
                      <a:pt x="9040" y="1180"/>
                    </a:cubicBezTo>
                    <a:cubicBezTo>
                      <a:pt x="8032" y="1606"/>
                      <a:pt x="7728" y="2163"/>
                      <a:pt x="7565" y="2571"/>
                    </a:cubicBezTo>
                    <a:lnTo>
                      <a:pt x="7565" y="2571"/>
                    </a:lnTo>
                    <a:cubicBezTo>
                      <a:pt x="7565" y="2570"/>
                      <a:pt x="7564" y="2569"/>
                      <a:pt x="7563" y="2569"/>
                    </a:cubicBezTo>
                    <a:lnTo>
                      <a:pt x="7563" y="2569"/>
                    </a:lnTo>
                    <a:cubicBezTo>
                      <a:pt x="7561" y="2569"/>
                      <a:pt x="7559" y="2571"/>
                      <a:pt x="7558" y="2577"/>
                    </a:cubicBezTo>
                    <a:lnTo>
                      <a:pt x="7558" y="2577"/>
                    </a:lnTo>
                    <a:cubicBezTo>
                      <a:pt x="7634" y="1750"/>
                      <a:pt x="6720" y="152"/>
                      <a:pt x="4817" y="16"/>
                    </a:cubicBezTo>
                    <a:cubicBezTo>
                      <a:pt x="4684" y="5"/>
                      <a:pt x="4557"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6800;p68"/>
              <p:cNvSpPr/>
              <p:nvPr/>
            </p:nvSpPr>
            <p:spPr>
              <a:xfrm>
                <a:off x="7717228" y="4170296"/>
                <a:ext cx="43387" cy="42979"/>
              </a:xfrm>
              <a:custGeom>
                <a:avLst/>
                <a:gdLst/>
                <a:ahLst/>
                <a:cxnLst/>
                <a:rect l="l" t="t" r="r" b="b"/>
                <a:pathLst>
                  <a:path w="2237" h="2216" extrusionOk="0">
                    <a:moveTo>
                      <a:pt x="1118" y="1"/>
                    </a:moveTo>
                    <a:cubicBezTo>
                      <a:pt x="502" y="1"/>
                      <a:pt x="0" y="480"/>
                      <a:pt x="0" y="1096"/>
                    </a:cubicBezTo>
                    <a:cubicBezTo>
                      <a:pt x="0" y="1713"/>
                      <a:pt x="502" y="2215"/>
                      <a:pt x="1118" y="2215"/>
                    </a:cubicBezTo>
                    <a:cubicBezTo>
                      <a:pt x="1132" y="2215"/>
                      <a:pt x="1145" y="2215"/>
                      <a:pt x="1159" y="2215"/>
                    </a:cubicBezTo>
                    <a:cubicBezTo>
                      <a:pt x="1757" y="2215"/>
                      <a:pt x="2237" y="1722"/>
                      <a:pt x="2237" y="1119"/>
                    </a:cubicBezTo>
                    <a:cubicBezTo>
                      <a:pt x="2237" y="503"/>
                      <a:pt x="1735" y="1"/>
                      <a:pt x="1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6801;p68"/>
              <p:cNvSpPr/>
              <p:nvPr/>
            </p:nvSpPr>
            <p:spPr>
              <a:xfrm>
                <a:off x="7583078" y="4164982"/>
                <a:ext cx="83689" cy="13751"/>
              </a:xfrm>
              <a:custGeom>
                <a:avLst/>
                <a:gdLst/>
                <a:ahLst/>
                <a:cxnLst/>
                <a:rect l="l" t="t" r="r" b="b"/>
                <a:pathLst>
                  <a:path w="4315" h="709" extrusionOk="0">
                    <a:moveTo>
                      <a:pt x="252" y="1"/>
                    </a:moveTo>
                    <a:cubicBezTo>
                      <a:pt x="138" y="1"/>
                      <a:pt x="24" y="92"/>
                      <a:pt x="24" y="206"/>
                    </a:cubicBezTo>
                    <a:cubicBezTo>
                      <a:pt x="1" y="320"/>
                      <a:pt x="92" y="434"/>
                      <a:pt x="229" y="434"/>
                    </a:cubicBezTo>
                    <a:lnTo>
                      <a:pt x="4087" y="686"/>
                    </a:lnTo>
                    <a:cubicBezTo>
                      <a:pt x="4087" y="708"/>
                      <a:pt x="4087" y="708"/>
                      <a:pt x="4087" y="708"/>
                    </a:cubicBezTo>
                    <a:cubicBezTo>
                      <a:pt x="4201" y="708"/>
                      <a:pt x="4315" y="617"/>
                      <a:pt x="4315" y="503"/>
                    </a:cubicBezTo>
                    <a:cubicBezTo>
                      <a:pt x="4315" y="366"/>
                      <a:pt x="4224" y="275"/>
                      <a:pt x="4110" y="252"/>
                    </a:cubicBezTo>
                    <a:lnTo>
                      <a:pt x="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6802;p68"/>
              <p:cNvSpPr/>
              <p:nvPr/>
            </p:nvSpPr>
            <p:spPr>
              <a:xfrm>
                <a:off x="7550322" y="4090216"/>
                <a:ext cx="122208" cy="72130"/>
              </a:xfrm>
              <a:custGeom>
                <a:avLst/>
                <a:gdLst/>
                <a:ahLst/>
                <a:cxnLst/>
                <a:rect l="l" t="t" r="r" b="b"/>
                <a:pathLst>
                  <a:path w="6301" h="3719" extrusionOk="0">
                    <a:moveTo>
                      <a:pt x="2032" y="432"/>
                    </a:moveTo>
                    <a:cubicBezTo>
                      <a:pt x="2055" y="432"/>
                      <a:pt x="2101" y="455"/>
                      <a:pt x="2124" y="478"/>
                    </a:cubicBezTo>
                    <a:cubicBezTo>
                      <a:pt x="2215" y="523"/>
                      <a:pt x="2283" y="637"/>
                      <a:pt x="2352" y="752"/>
                    </a:cubicBezTo>
                    <a:cubicBezTo>
                      <a:pt x="2603" y="1140"/>
                      <a:pt x="2694" y="1596"/>
                      <a:pt x="2808" y="2053"/>
                    </a:cubicBezTo>
                    <a:cubicBezTo>
                      <a:pt x="2831" y="2212"/>
                      <a:pt x="2877" y="2372"/>
                      <a:pt x="2923" y="2532"/>
                    </a:cubicBezTo>
                    <a:lnTo>
                      <a:pt x="2854" y="2441"/>
                    </a:lnTo>
                    <a:cubicBezTo>
                      <a:pt x="2466" y="1961"/>
                      <a:pt x="2169" y="1413"/>
                      <a:pt x="1987" y="820"/>
                    </a:cubicBezTo>
                    <a:cubicBezTo>
                      <a:pt x="1918" y="637"/>
                      <a:pt x="1918" y="500"/>
                      <a:pt x="1964" y="455"/>
                    </a:cubicBezTo>
                    <a:cubicBezTo>
                      <a:pt x="1987" y="455"/>
                      <a:pt x="2010" y="432"/>
                      <a:pt x="2032" y="432"/>
                    </a:cubicBezTo>
                    <a:close/>
                    <a:moveTo>
                      <a:pt x="686" y="1505"/>
                    </a:moveTo>
                    <a:cubicBezTo>
                      <a:pt x="845" y="1505"/>
                      <a:pt x="1005" y="1596"/>
                      <a:pt x="1142" y="1687"/>
                    </a:cubicBezTo>
                    <a:cubicBezTo>
                      <a:pt x="1644" y="1984"/>
                      <a:pt x="2101" y="2349"/>
                      <a:pt x="2512" y="2737"/>
                    </a:cubicBezTo>
                    <a:cubicBezTo>
                      <a:pt x="2535" y="2783"/>
                      <a:pt x="2580" y="2829"/>
                      <a:pt x="2603" y="2851"/>
                    </a:cubicBezTo>
                    <a:cubicBezTo>
                      <a:pt x="1941" y="2714"/>
                      <a:pt x="1256" y="2395"/>
                      <a:pt x="663" y="1916"/>
                    </a:cubicBezTo>
                    <a:cubicBezTo>
                      <a:pt x="503" y="1779"/>
                      <a:pt x="457" y="1687"/>
                      <a:pt x="457" y="1642"/>
                    </a:cubicBezTo>
                    <a:cubicBezTo>
                      <a:pt x="480" y="1573"/>
                      <a:pt x="594" y="1505"/>
                      <a:pt x="686" y="1505"/>
                    </a:cubicBezTo>
                    <a:close/>
                    <a:moveTo>
                      <a:pt x="2029" y="1"/>
                    </a:moveTo>
                    <a:cubicBezTo>
                      <a:pt x="1904" y="1"/>
                      <a:pt x="1785" y="41"/>
                      <a:pt x="1690" y="112"/>
                    </a:cubicBezTo>
                    <a:cubicBezTo>
                      <a:pt x="1530" y="227"/>
                      <a:pt x="1393" y="478"/>
                      <a:pt x="1553" y="957"/>
                    </a:cubicBezTo>
                    <a:cubicBezTo>
                      <a:pt x="1622" y="1162"/>
                      <a:pt x="1713" y="1391"/>
                      <a:pt x="1804" y="1573"/>
                    </a:cubicBezTo>
                    <a:cubicBezTo>
                      <a:pt x="1667" y="1482"/>
                      <a:pt x="1530" y="1391"/>
                      <a:pt x="1370" y="1299"/>
                    </a:cubicBezTo>
                    <a:cubicBezTo>
                      <a:pt x="1188" y="1185"/>
                      <a:pt x="960" y="1048"/>
                      <a:pt x="686" y="1048"/>
                    </a:cubicBezTo>
                    <a:cubicBezTo>
                      <a:pt x="389" y="1048"/>
                      <a:pt x="69" y="1254"/>
                      <a:pt x="24" y="1596"/>
                    </a:cubicBezTo>
                    <a:cubicBezTo>
                      <a:pt x="1" y="1938"/>
                      <a:pt x="298" y="2190"/>
                      <a:pt x="389" y="2258"/>
                    </a:cubicBezTo>
                    <a:cubicBezTo>
                      <a:pt x="754" y="2578"/>
                      <a:pt x="1256" y="2874"/>
                      <a:pt x="1804" y="3080"/>
                    </a:cubicBezTo>
                    <a:cubicBezTo>
                      <a:pt x="1804" y="3194"/>
                      <a:pt x="1895" y="3308"/>
                      <a:pt x="2010" y="3331"/>
                    </a:cubicBezTo>
                    <a:lnTo>
                      <a:pt x="3174" y="3445"/>
                    </a:lnTo>
                    <a:cubicBezTo>
                      <a:pt x="3196" y="3445"/>
                      <a:pt x="3242" y="3468"/>
                      <a:pt x="3265" y="3468"/>
                    </a:cubicBezTo>
                    <a:cubicBezTo>
                      <a:pt x="3311" y="3468"/>
                      <a:pt x="3333" y="3468"/>
                      <a:pt x="3356" y="3445"/>
                    </a:cubicBezTo>
                    <a:lnTo>
                      <a:pt x="6050" y="3719"/>
                    </a:lnTo>
                    <a:lnTo>
                      <a:pt x="6072" y="3719"/>
                    </a:lnTo>
                    <a:cubicBezTo>
                      <a:pt x="6187" y="3719"/>
                      <a:pt x="6278" y="3627"/>
                      <a:pt x="6278" y="3513"/>
                    </a:cubicBezTo>
                    <a:cubicBezTo>
                      <a:pt x="6301" y="3399"/>
                      <a:pt x="6209" y="3285"/>
                      <a:pt x="6095" y="3285"/>
                    </a:cubicBezTo>
                    <a:lnTo>
                      <a:pt x="3562" y="3034"/>
                    </a:lnTo>
                    <a:cubicBezTo>
                      <a:pt x="3402" y="2692"/>
                      <a:pt x="3333" y="2349"/>
                      <a:pt x="3242" y="1961"/>
                    </a:cubicBezTo>
                    <a:cubicBezTo>
                      <a:pt x="3128" y="1482"/>
                      <a:pt x="3014" y="980"/>
                      <a:pt x="2740" y="523"/>
                    </a:cubicBezTo>
                    <a:cubicBezTo>
                      <a:pt x="2649" y="363"/>
                      <a:pt x="2535" y="204"/>
                      <a:pt x="2375" y="112"/>
                    </a:cubicBezTo>
                    <a:cubicBezTo>
                      <a:pt x="2265" y="36"/>
                      <a:pt x="2145" y="1"/>
                      <a:pt x="2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6803;p68"/>
              <p:cNvSpPr/>
              <p:nvPr/>
            </p:nvSpPr>
            <p:spPr>
              <a:xfrm>
                <a:off x="8173610" y="4173845"/>
                <a:ext cx="94318" cy="78375"/>
              </a:xfrm>
              <a:custGeom>
                <a:avLst/>
                <a:gdLst/>
                <a:ahLst/>
                <a:cxnLst/>
                <a:rect l="l" t="t" r="r" b="b"/>
                <a:pathLst>
                  <a:path w="4863" h="4041" extrusionOk="0">
                    <a:moveTo>
                      <a:pt x="617" y="0"/>
                    </a:moveTo>
                    <a:lnTo>
                      <a:pt x="617" y="0"/>
                    </a:lnTo>
                    <a:cubicBezTo>
                      <a:pt x="1" y="1370"/>
                      <a:pt x="161" y="2739"/>
                      <a:pt x="800" y="4040"/>
                    </a:cubicBezTo>
                    <a:cubicBezTo>
                      <a:pt x="2238" y="3903"/>
                      <a:pt x="2877" y="3744"/>
                      <a:pt x="4109" y="3470"/>
                    </a:cubicBezTo>
                    <a:cubicBezTo>
                      <a:pt x="4109" y="3470"/>
                      <a:pt x="4863" y="822"/>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6804;p68"/>
              <p:cNvSpPr/>
              <p:nvPr/>
            </p:nvSpPr>
            <p:spPr>
              <a:xfrm>
                <a:off x="7950151" y="4097392"/>
                <a:ext cx="239877" cy="156906"/>
              </a:xfrm>
              <a:custGeom>
                <a:avLst/>
                <a:gdLst/>
                <a:ahLst/>
                <a:cxnLst/>
                <a:rect l="l" t="t" r="r" b="b"/>
                <a:pathLst>
                  <a:path w="12368" h="8090" extrusionOk="0">
                    <a:moveTo>
                      <a:pt x="7932" y="0"/>
                    </a:moveTo>
                    <a:cubicBezTo>
                      <a:pt x="7810" y="0"/>
                      <a:pt x="7683" y="5"/>
                      <a:pt x="7551" y="16"/>
                    </a:cubicBezTo>
                    <a:cubicBezTo>
                      <a:pt x="5634" y="153"/>
                      <a:pt x="4721" y="1774"/>
                      <a:pt x="4812" y="2596"/>
                    </a:cubicBezTo>
                    <a:cubicBezTo>
                      <a:pt x="4653" y="2185"/>
                      <a:pt x="4356" y="1614"/>
                      <a:pt x="3329" y="1180"/>
                    </a:cubicBezTo>
                    <a:cubicBezTo>
                      <a:pt x="3015" y="1044"/>
                      <a:pt x="2694" y="981"/>
                      <a:pt x="2382" y="981"/>
                    </a:cubicBezTo>
                    <a:cubicBezTo>
                      <a:pt x="1124" y="981"/>
                      <a:pt x="1" y="2001"/>
                      <a:pt x="19" y="3372"/>
                    </a:cubicBezTo>
                    <a:lnTo>
                      <a:pt x="65" y="7731"/>
                    </a:lnTo>
                    <a:cubicBezTo>
                      <a:pt x="65" y="7731"/>
                      <a:pt x="3035" y="8089"/>
                      <a:pt x="7181" y="8089"/>
                    </a:cubicBezTo>
                    <a:cubicBezTo>
                      <a:pt x="8771" y="8089"/>
                      <a:pt x="10533" y="8036"/>
                      <a:pt x="12367" y="7891"/>
                    </a:cubicBezTo>
                    <a:cubicBezTo>
                      <a:pt x="11751" y="6590"/>
                      <a:pt x="11591" y="5220"/>
                      <a:pt x="12208" y="3851"/>
                    </a:cubicBezTo>
                    <a:cubicBezTo>
                      <a:pt x="11226" y="3646"/>
                      <a:pt x="11181" y="3646"/>
                      <a:pt x="10770" y="3623"/>
                    </a:cubicBezTo>
                    <a:cubicBezTo>
                      <a:pt x="10770" y="3623"/>
                      <a:pt x="11130" y="0"/>
                      <a:pt x="7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6805;p68"/>
              <p:cNvSpPr/>
              <p:nvPr/>
            </p:nvSpPr>
            <p:spPr>
              <a:xfrm>
                <a:off x="7978835" y="4170296"/>
                <a:ext cx="43406" cy="42979"/>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60" y="2215"/>
                    </a:cubicBezTo>
                    <a:cubicBezTo>
                      <a:pt x="1757" y="2215"/>
                      <a:pt x="2238" y="1722"/>
                      <a:pt x="2238" y="1119"/>
                    </a:cubicBezTo>
                    <a:cubicBezTo>
                      <a:pt x="2238" y="503"/>
                      <a:pt x="1736"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6806;p68"/>
              <p:cNvSpPr/>
              <p:nvPr/>
            </p:nvSpPr>
            <p:spPr>
              <a:xfrm>
                <a:off x="8078889" y="4164982"/>
                <a:ext cx="83243" cy="13751"/>
              </a:xfrm>
              <a:custGeom>
                <a:avLst/>
                <a:gdLst/>
                <a:ahLst/>
                <a:cxnLst/>
                <a:rect l="l" t="t" r="r" b="b"/>
                <a:pathLst>
                  <a:path w="4292" h="709" extrusionOk="0">
                    <a:moveTo>
                      <a:pt x="4063" y="1"/>
                    </a:moveTo>
                    <a:lnTo>
                      <a:pt x="206" y="252"/>
                    </a:lnTo>
                    <a:cubicBezTo>
                      <a:pt x="92" y="275"/>
                      <a:pt x="0" y="366"/>
                      <a:pt x="0" y="503"/>
                    </a:cubicBezTo>
                    <a:cubicBezTo>
                      <a:pt x="0" y="617"/>
                      <a:pt x="114" y="708"/>
                      <a:pt x="229" y="708"/>
                    </a:cubicBezTo>
                    <a:cubicBezTo>
                      <a:pt x="229" y="708"/>
                      <a:pt x="229" y="708"/>
                      <a:pt x="229" y="686"/>
                    </a:cubicBezTo>
                    <a:lnTo>
                      <a:pt x="4086" y="434"/>
                    </a:lnTo>
                    <a:cubicBezTo>
                      <a:pt x="4200" y="434"/>
                      <a:pt x="4291" y="320"/>
                      <a:pt x="4291" y="206"/>
                    </a:cubicBezTo>
                    <a:cubicBezTo>
                      <a:pt x="4291" y="92"/>
                      <a:pt x="4177" y="1"/>
                      <a:pt x="4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6807;p68"/>
              <p:cNvSpPr/>
              <p:nvPr/>
            </p:nvSpPr>
            <p:spPr>
              <a:xfrm>
                <a:off x="8073129" y="4090216"/>
                <a:ext cx="122208" cy="72130"/>
              </a:xfrm>
              <a:custGeom>
                <a:avLst/>
                <a:gdLst/>
                <a:ahLst/>
                <a:cxnLst/>
                <a:rect l="l" t="t" r="r" b="b"/>
                <a:pathLst>
                  <a:path w="6301" h="3719" extrusionOk="0">
                    <a:moveTo>
                      <a:pt x="4269" y="432"/>
                    </a:moveTo>
                    <a:cubicBezTo>
                      <a:pt x="4292" y="432"/>
                      <a:pt x="4315" y="455"/>
                      <a:pt x="4337" y="455"/>
                    </a:cubicBezTo>
                    <a:cubicBezTo>
                      <a:pt x="4383" y="500"/>
                      <a:pt x="4383" y="637"/>
                      <a:pt x="4315" y="820"/>
                    </a:cubicBezTo>
                    <a:cubicBezTo>
                      <a:pt x="4132" y="1413"/>
                      <a:pt x="3835" y="1961"/>
                      <a:pt x="3447" y="2441"/>
                    </a:cubicBezTo>
                    <a:cubicBezTo>
                      <a:pt x="3424" y="2486"/>
                      <a:pt x="3402" y="2509"/>
                      <a:pt x="3379" y="2532"/>
                    </a:cubicBezTo>
                    <a:cubicBezTo>
                      <a:pt x="3424" y="2372"/>
                      <a:pt x="3447" y="2212"/>
                      <a:pt x="3493" y="2053"/>
                    </a:cubicBezTo>
                    <a:cubicBezTo>
                      <a:pt x="3607" y="1596"/>
                      <a:pt x="3698" y="1140"/>
                      <a:pt x="3949" y="752"/>
                    </a:cubicBezTo>
                    <a:cubicBezTo>
                      <a:pt x="3995" y="637"/>
                      <a:pt x="4064" y="523"/>
                      <a:pt x="4155" y="478"/>
                    </a:cubicBezTo>
                    <a:cubicBezTo>
                      <a:pt x="4200" y="455"/>
                      <a:pt x="4246" y="432"/>
                      <a:pt x="4269" y="432"/>
                    </a:cubicBezTo>
                    <a:close/>
                    <a:moveTo>
                      <a:pt x="5616" y="1505"/>
                    </a:moveTo>
                    <a:cubicBezTo>
                      <a:pt x="5707" y="1505"/>
                      <a:pt x="5821" y="1573"/>
                      <a:pt x="5821" y="1642"/>
                    </a:cubicBezTo>
                    <a:cubicBezTo>
                      <a:pt x="5844" y="1687"/>
                      <a:pt x="5798" y="1779"/>
                      <a:pt x="5616" y="1916"/>
                    </a:cubicBezTo>
                    <a:cubicBezTo>
                      <a:pt x="5045" y="2395"/>
                      <a:pt x="4360" y="2714"/>
                      <a:pt x="3698" y="2851"/>
                    </a:cubicBezTo>
                    <a:cubicBezTo>
                      <a:pt x="3721" y="2829"/>
                      <a:pt x="3744" y="2783"/>
                      <a:pt x="3790" y="2737"/>
                    </a:cubicBezTo>
                    <a:cubicBezTo>
                      <a:pt x="4200" y="2349"/>
                      <a:pt x="4657" y="1984"/>
                      <a:pt x="5159" y="1687"/>
                    </a:cubicBezTo>
                    <a:cubicBezTo>
                      <a:pt x="5296" y="1596"/>
                      <a:pt x="5456" y="1505"/>
                      <a:pt x="5616" y="1505"/>
                    </a:cubicBezTo>
                    <a:close/>
                    <a:moveTo>
                      <a:pt x="4272" y="1"/>
                    </a:moveTo>
                    <a:cubicBezTo>
                      <a:pt x="4157" y="1"/>
                      <a:pt x="4036" y="36"/>
                      <a:pt x="3927" y="112"/>
                    </a:cubicBezTo>
                    <a:cubicBezTo>
                      <a:pt x="3767" y="204"/>
                      <a:pt x="3653" y="363"/>
                      <a:pt x="3561" y="523"/>
                    </a:cubicBezTo>
                    <a:cubicBezTo>
                      <a:pt x="3287" y="980"/>
                      <a:pt x="3173" y="1482"/>
                      <a:pt x="3059" y="1961"/>
                    </a:cubicBezTo>
                    <a:cubicBezTo>
                      <a:pt x="2968" y="2349"/>
                      <a:pt x="2899" y="2692"/>
                      <a:pt x="2740" y="3034"/>
                    </a:cubicBezTo>
                    <a:lnTo>
                      <a:pt x="206" y="3285"/>
                    </a:lnTo>
                    <a:cubicBezTo>
                      <a:pt x="92" y="3285"/>
                      <a:pt x="1" y="3399"/>
                      <a:pt x="23" y="3513"/>
                    </a:cubicBezTo>
                    <a:cubicBezTo>
                      <a:pt x="23" y="3627"/>
                      <a:pt x="115" y="3719"/>
                      <a:pt x="229" y="3719"/>
                    </a:cubicBezTo>
                    <a:lnTo>
                      <a:pt x="252" y="3719"/>
                    </a:lnTo>
                    <a:lnTo>
                      <a:pt x="2945" y="3445"/>
                    </a:lnTo>
                    <a:cubicBezTo>
                      <a:pt x="2968" y="3468"/>
                      <a:pt x="2991" y="3468"/>
                      <a:pt x="3014" y="3468"/>
                    </a:cubicBezTo>
                    <a:cubicBezTo>
                      <a:pt x="3059" y="3468"/>
                      <a:pt x="3105" y="3445"/>
                      <a:pt x="3128" y="3445"/>
                    </a:cubicBezTo>
                    <a:lnTo>
                      <a:pt x="4292" y="3331"/>
                    </a:lnTo>
                    <a:cubicBezTo>
                      <a:pt x="4406" y="3308"/>
                      <a:pt x="4497" y="3194"/>
                      <a:pt x="4497" y="3080"/>
                    </a:cubicBezTo>
                    <a:cubicBezTo>
                      <a:pt x="5045" y="2874"/>
                      <a:pt x="5524" y="2578"/>
                      <a:pt x="5912" y="2258"/>
                    </a:cubicBezTo>
                    <a:cubicBezTo>
                      <a:pt x="6004" y="2190"/>
                      <a:pt x="6300" y="1938"/>
                      <a:pt x="6278" y="1596"/>
                    </a:cubicBezTo>
                    <a:cubicBezTo>
                      <a:pt x="6232" y="1254"/>
                      <a:pt x="5912" y="1048"/>
                      <a:pt x="5616" y="1048"/>
                    </a:cubicBezTo>
                    <a:lnTo>
                      <a:pt x="5593" y="1048"/>
                    </a:lnTo>
                    <a:cubicBezTo>
                      <a:pt x="5342" y="1048"/>
                      <a:pt x="5113" y="1185"/>
                      <a:pt x="4931" y="1299"/>
                    </a:cubicBezTo>
                    <a:cubicBezTo>
                      <a:pt x="4771" y="1391"/>
                      <a:pt x="4634" y="1482"/>
                      <a:pt x="4497" y="1573"/>
                    </a:cubicBezTo>
                    <a:cubicBezTo>
                      <a:pt x="4588" y="1391"/>
                      <a:pt x="4680" y="1162"/>
                      <a:pt x="4748" y="957"/>
                    </a:cubicBezTo>
                    <a:cubicBezTo>
                      <a:pt x="4908" y="478"/>
                      <a:pt x="4748" y="227"/>
                      <a:pt x="4611" y="112"/>
                    </a:cubicBezTo>
                    <a:cubicBezTo>
                      <a:pt x="4517" y="41"/>
                      <a:pt x="4397" y="1"/>
                      <a:pt x="4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6808;p68"/>
              <p:cNvSpPr/>
              <p:nvPr/>
            </p:nvSpPr>
            <p:spPr>
              <a:xfrm>
                <a:off x="7489928" y="4231835"/>
                <a:ext cx="305239" cy="38034"/>
              </a:xfrm>
              <a:custGeom>
                <a:avLst/>
                <a:gdLst/>
                <a:ahLst/>
                <a:cxnLst/>
                <a:rect l="l" t="t" r="r" b="b"/>
                <a:pathLst>
                  <a:path w="15738" h="1961" extrusionOk="0">
                    <a:moveTo>
                      <a:pt x="247" y="0"/>
                    </a:moveTo>
                    <a:cubicBezTo>
                      <a:pt x="1" y="0"/>
                      <a:pt x="330" y="1120"/>
                      <a:pt x="330" y="1120"/>
                    </a:cubicBezTo>
                    <a:cubicBezTo>
                      <a:pt x="2808" y="1763"/>
                      <a:pt x="5670" y="1961"/>
                      <a:pt x="8250" y="1961"/>
                    </a:cubicBezTo>
                    <a:cubicBezTo>
                      <a:pt x="12350" y="1961"/>
                      <a:pt x="15737" y="1462"/>
                      <a:pt x="15737" y="1462"/>
                    </a:cubicBezTo>
                    <a:lnTo>
                      <a:pt x="15737" y="504"/>
                    </a:lnTo>
                    <a:cubicBezTo>
                      <a:pt x="15737" y="504"/>
                      <a:pt x="13428" y="728"/>
                      <a:pt x="10077" y="728"/>
                    </a:cubicBezTo>
                    <a:cubicBezTo>
                      <a:pt x="7285" y="728"/>
                      <a:pt x="3769" y="572"/>
                      <a:pt x="262" y="1"/>
                    </a:cubicBezTo>
                    <a:cubicBezTo>
                      <a:pt x="256" y="1"/>
                      <a:pt x="251"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6809;p68"/>
              <p:cNvSpPr/>
              <p:nvPr/>
            </p:nvSpPr>
            <p:spPr>
              <a:xfrm>
                <a:off x="7950074" y="4231835"/>
                <a:ext cx="305665" cy="38034"/>
              </a:xfrm>
              <a:custGeom>
                <a:avLst/>
                <a:gdLst/>
                <a:ahLst/>
                <a:cxnLst/>
                <a:rect l="l" t="t" r="r" b="b"/>
                <a:pathLst>
                  <a:path w="15760" h="1961" extrusionOk="0">
                    <a:moveTo>
                      <a:pt x="15492" y="0"/>
                    </a:moveTo>
                    <a:cubicBezTo>
                      <a:pt x="15487" y="0"/>
                      <a:pt x="15481" y="1"/>
                      <a:pt x="15476" y="1"/>
                    </a:cubicBezTo>
                    <a:cubicBezTo>
                      <a:pt x="11979" y="572"/>
                      <a:pt x="8464" y="728"/>
                      <a:pt x="5669" y="728"/>
                    </a:cubicBezTo>
                    <a:cubicBezTo>
                      <a:pt x="2316" y="728"/>
                      <a:pt x="0" y="504"/>
                      <a:pt x="0" y="504"/>
                    </a:cubicBezTo>
                    <a:lnTo>
                      <a:pt x="0" y="504"/>
                    </a:lnTo>
                    <a:lnTo>
                      <a:pt x="23" y="1462"/>
                    </a:lnTo>
                    <a:cubicBezTo>
                      <a:pt x="23" y="1462"/>
                      <a:pt x="3411" y="1961"/>
                      <a:pt x="7511" y="1961"/>
                    </a:cubicBezTo>
                    <a:cubicBezTo>
                      <a:pt x="10091" y="1961"/>
                      <a:pt x="12953" y="1763"/>
                      <a:pt x="15430" y="1120"/>
                    </a:cubicBezTo>
                    <a:cubicBezTo>
                      <a:pt x="15430" y="1120"/>
                      <a:pt x="15759" y="0"/>
                      <a:pt x="15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6810;p68"/>
            <p:cNvGrpSpPr/>
            <p:nvPr/>
          </p:nvGrpSpPr>
          <p:grpSpPr>
            <a:xfrm>
              <a:off x="6831905" y="2407935"/>
              <a:ext cx="1019167" cy="1914910"/>
              <a:chOff x="7073575" y="1906850"/>
              <a:chExt cx="1261657" cy="2370525"/>
            </a:xfrm>
          </p:grpSpPr>
          <p:sp>
            <p:nvSpPr>
              <p:cNvPr id="251" name="Google Shape;6811;p68"/>
              <p:cNvSpPr/>
              <p:nvPr/>
            </p:nvSpPr>
            <p:spPr>
              <a:xfrm>
                <a:off x="7129779" y="2418596"/>
                <a:ext cx="512668" cy="700800"/>
              </a:xfrm>
              <a:custGeom>
                <a:avLst/>
                <a:gdLst/>
                <a:ahLst/>
                <a:cxnLst/>
                <a:rect l="l" t="t" r="r" b="b"/>
                <a:pathLst>
                  <a:path w="26433" h="36133" extrusionOk="0">
                    <a:moveTo>
                      <a:pt x="26364" y="25313"/>
                    </a:moveTo>
                    <a:lnTo>
                      <a:pt x="26358" y="25325"/>
                    </a:lnTo>
                    <a:lnTo>
                      <a:pt x="26358" y="25325"/>
                    </a:lnTo>
                    <a:lnTo>
                      <a:pt x="26387" y="25336"/>
                    </a:lnTo>
                    <a:cubicBezTo>
                      <a:pt x="26387" y="25336"/>
                      <a:pt x="26433" y="25359"/>
                      <a:pt x="26433" y="25359"/>
                    </a:cubicBezTo>
                    <a:cubicBezTo>
                      <a:pt x="26410" y="25336"/>
                      <a:pt x="26387" y="25336"/>
                      <a:pt x="26364" y="25313"/>
                    </a:cubicBezTo>
                    <a:close/>
                    <a:moveTo>
                      <a:pt x="8674" y="0"/>
                    </a:moveTo>
                    <a:lnTo>
                      <a:pt x="1" y="2808"/>
                    </a:lnTo>
                    <a:lnTo>
                      <a:pt x="1348" y="7281"/>
                    </a:lnTo>
                    <a:lnTo>
                      <a:pt x="2124" y="9518"/>
                    </a:lnTo>
                    <a:lnTo>
                      <a:pt x="2534" y="10614"/>
                    </a:lnTo>
                    <a:lnTo>
                      <a:pt x="2717" y="11184"/>
                    </a:lnTo>
                    <a:lnTo>
                      <a:pt x="2945" y="11732"/>
                    </a:lnTo>
                    <a:lnTo>
                      <a:pt x="3858" y="13924"/>
                    </a:lnTo>
                    <a:cubicBezTo>
                      <a:pt x="4018" y="14289"/>
                      <a:pt x="4155" y="14654"/>
                      <a:pt x="4315" y="15019"/>
                    </a:cubicBezTo>
                    <a:lnTo>
                      <a:pt x="4817" y="16092"/>
                    </a:lnTo>
                    <a:lnTo>
                      <a:pt x="5867" y="18260"/>
                    </a:lnTo>
                    <a:lnTo>
                      <a:pt x="7008" y="20406"/>
                    </a:lnTo>
                    <a:cubicBezTo>
                      <a:pt x="8560" y="23213"/>
                      <a:pt x="10341" y="25998"/>
                      <a:pt x="12441" y="28600"/>
                    </a:cubicBezTo>
                    <a:cubicBezTo>
                      <a:pt x="13491" y="29901"/>
                      <a:pt x="14609" y="31202"/>
                      <a:pt x="15864" y="32412"/>
                    </a:cubicBezTo>
                    <a:cubicBezTo>
                      <a:pt x="16481" y="33028"/>
                      <a:pt x="17143" y="33622"/>
                      <a:pt x="17850" y="34238"/>
                    </a:cubicBezTo>
                    <a:lnTo>
                      <a:pt x="18398" y="34672"/>
                    </a:lnTo>
                    <a:cubicBezTo>
                      <a:pt x="18558" y="34831"/>
                      <a:pt x="18740" y="34968"/>
                      <a:pt x="18969" y="35128"/>
                    </a:cubicBezTo>
                    <a:cubicBezTo>
                      <a:pt x="19174" y="35265"/>
                      <a:pt x="19357" y="35425"/>
                      <a:pt x="19585" y="35562"/>
                    </a:cubicBezTo>
                    <a:lnTo>
                      <a:pt x="19927" y="35813"/>
                    </a:lnTo>
                    <a:lnTo>
                      <a:pt x="20133" y="35950"/>
                    </a:lnTo>
                    <a:lnTo>
                      <a:pt x="20430" y="36132"/>
                    </a:lnTo>
                    <a:lnTo>
                      <a:pt x="26358" y="25325"/>
                    </a:lnTo>
                    <a:lnTo>
                      <a:pt x="26358" y="25325"/>
                    </a:lnTo>
                    <a:lnTo>
                      <a:pt x="26273" y="25290"/>
                    </a:lnTo>
                    <a:lnTo>
                      <a:pt x="25976" y="25108"/>
                    </a:lnTo>
                    <a:cubicBezTo>
                      <a:pt x="25771" y="24994"/>
                      <a:pt x="25520" y="24811"/>
                      <a:pt x="25314" y="24674"/>
                    </a:cubicBezTo>
                    <a:cubicBezTo>
                      <a:pt x="24835" y="24332"/>
                      <a:pt x="24355" y="23989"/>
                      <a:pt x="23899" y="23601"/>
                    </a:cubicBezTo>
                    <a:cubicBezTo>
                      <a:pt x="22940" y="22848"/>
                      <a:pt x="22027" y="21958"/>
                      <a:pt x="21137" y="21045"/>
                    </a:cubicBezTo>
                    <a:cubicBezTo>
                      <a:pt x="19334" y="19173"/>
                      <a:pt x="17690" y="17073"/>
                      <a:pt x="16161" y="14837"/>
                    </a:cubicBezTo>
                    <a:lnTo>
                      <a:pt x="15043" y="13125"/>
                    </a:lnTo>
                    <a:lnTo>
                      <a:pt x="13993" y="11367"/>
                    </a:lnTo>
                    <a:lnTo>
                      <a:pt x="13491" y="10477"/>
                    </a:lnTo>
                    <a:cubicBezTo>
                      <a:pt x="13308" y="10180"/>
                      <a:pt x="13148" y="9861"/>
                      <a:pt x="12988" y="9564"/>
                    </a:cubicBezTo>
                    <a:lnTo>
                      <a:pt x="12030" y="7715"/>
                    </a:lnTo>
                    <a:lnTo>
                      <a:pt x="11802" y="7259"/>
                    </a:lnTo>
                    <a:lnTo>
                      <a:pt x="11573" y="6779"/>
                    </a:lnTo>
                    <a:lnTo>
                      <a:pt x="11140" y="5821"/>
                    </a:lnTo>
                    <a:lnTo>
                      <a:pt x="10272" y="3926"/>
                    </a:lnTo>
                    <a:lnTo>
                      <a:pt x="8674" y="0"/>
                    </a:ln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812;p68"/>
              <p:cNvSpPr/>
              <p:nvPr/>
            </p:nvSpPr>
            <p:spPr>
              <a:xfrm>
                <a:off x="7073575" y="2209444"/>
                <a:ext cx="229773" cy="263617"/>
              </a:xfrm>
              <a:custGeom>
                <a:avLst/>
                <a:gdLst/>
                <a:ahLst/>
                <a:cxnLst/>
                <a:rect l="l" t="t" r="r" b="b"/>
                <a:pathLst>
                  <a:path w="11847" h="13592" extrusionOk="0">
                    <a:moveTo>
                      <a:pt x="4205" y="0"/>
                    </a:moveTo>
                    <a:cubicBezTo>
                      <a:pt x="4173" y="0"/>
                      <a:pt x="4141" y="4"/>
                      <a:pt x="4109" y="11"/>
                    </a:cubicBezTo>
                    <a:cubicBezTo>
                      <a:pt x="3218" y="216"/>
                      <a:pt x="4748" y="6379"/>
                      <a:pt x="4748" y="6379"/>
                    </a:cubicBezTo>
                    <a:cubicBezTo>
                      <a:pt x="4748" y="6379"/>
                      <a:pt x="3480" y="1287"/>
                      <a:pt x="2469" y="1287"/>
                    </a:cubicBezTo>
                    <a:cubicBezTo>
                      <a:pt x="2429" y="1287"/>
                      <a:pt x="2390" y="1295"/>
                      <a:pt x="2351" y="1312"/>
                    </a:cubicBezTo>
                    <a:cubicBezTo>
                      <a:pt x="1355" y="1710"/>
                      <a:pt x="2848" y="6722"/>
                      <a:pt x="2940" y="7026"/>
                    </a:cubicBezTo>
                    <a:lnTo>
                      <a:pt x="2940" y="7026"/>
                    </a:lnTo>
                    <a:cubicBezTo>
                      <a:pt x="2860" y="6762"/>
                      <a:pt x="1696" y="2978"/>
                      <a:pt x="879" y="2978"/>
                    </a:cubicBezTo>
                    <a:cubicBezTo>
                      <a:pt x="828" y="2978"/>
                      <a:pt x="778" y="2992"/>
                      <a:pt x="730" y="3024"/>
                    </a:cubicBezTo>
                    <a:cubicBezTo>
                      <a:pt x="0" y="3480"/>
                      <a:pt x="1073" y="6995"/>
                      <a:pt x="1370" y="7954"/>
                    </a:cubicBezTo>
                    <a:cubicBezTo>
                      <a:pt x="1415" y="8114"/>
                      <a:pt x="2899" y="13592"/>
                      <a:pt x="2899" y="13592"/>
                    </a:cubicBezTo>
                    <a:lnTo>
                      <a:pt x="11572" y="10784"/>
                    </a:lnTo>
                    <a:cubicBezTo>
                      <a:pt x="11550" y="8365"/>
                      <a:pt x="11846" y="3571"/>
                      <a:pt x="11230" y="2909"/>
                    </a:cubicBezTo>
                    <a:cubicBezTo>
                      <a:pt x="11190" y="2865"/>
                      <a:pt x="11148" y="2844"/>
                      <a:pt x="11103" y="2844"/>
                    </a:cubicBezTo>
                    <a:cubicBezTo>
                      <a:pt x="10485" y="2844"/>
                      <a:pt x="9473" y="6835"/>
                      <a:pt x="9473" y="6835"/>
                    </a:cubicBezTo>
                    <a:cubicBezTo>
                      <a:pt x="9473" y="6835"/>
                      <a:pt x="7468" y="352"/>
                      <a:pt x="6468" y="352"/>
                    </a:cubicBezTo>
                    <a:cubicBezTo>
                      <a:pt x="6434" y="352"/>
                      <a:pt x="6400" y="360"/>
                      <a:pt x="6368" y="376"/>
                    </a:cubicBezTo>
                    <a:cubicBezTo>
                      <a:pt x="5687" y="716"/>
                      <a:pt x="6008" y="3338"/>
                      <a:pt x="6252" y="4827"/>
                    </a:cubicBezTo>
                    <a:lnTo>
                      <a:pt x="6252" y="4827"/>
                    </a:lnTo>
                    <a:cubicBezTo>
                      <a:pt x="5921" y="3149"/>
                      <a:pt x="5171" y="0"/>
                      <a:pt x="4205"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813;p68"/>
              <p:cNvSpPr/>
              <p:nvPr/>
            </p:nvSpPr>
            <p:spPr>
              <a:xfrm>
                <a:off x="7122254" y="2334927"/>
                <a:ext cx="126630" cy="37646"/>
              </a:xfrm>
              <a:custGeom>
                <a:avLst/>
                <a:gdLst/>
                <a:ahLst/>
                <a:cxnLst/>
                <a:rect l="l" t="t" r="r" b="b"/>
                <a:pathLst>
                  <a:path w="6529" h="1941" extrusionOk="0">
                    <a:moveTo>
                      <a:pt x="4794" y="0"/>
                    </a:moveTo>
                    <a:cubicBezTo>
                      <a:pt x="4201" y="0"/>
                      <a:pt x="3630" y="91"/>
                      <a:pt x="3059" y="228"/>
                    </a:cubicBezTo>
                    <a:cubicBezTo>
                      <a:pt x="1918" y="525"/>
                      <a:pt x="845" y="1073"/>
                      <a:pt x="24" y="1895"/>
                    </a:cubicBezTo>
                    <a:cubicBezTo>
                      <a:pt x="1" y="1917"/>
                      <a:pt x="1" y="1917"/>
                      <a:pt x="24" y="1917"/>
                    </a:cubicBezTo>
                    <a:cubicBezTo>
                      <a:pt x="24" y="1940"/>
                      <a:pt x="24" y="1940"/>
                      <a:pt x="46" y="1940"/>
                    </a:cubicBezTo>
                    <a:cubicBezTo>
                      <a:pt x="982" y="1324"/>
                      <a:pt x="2055" y="867"/>
                      <a:pt x="3151" y="594"/>
                    </a:cubicBezTo>
                    <a:cubicBezTo>
                      <a:pt x="4000" y="364"/>
                      <a:pt x="4876" y="243"/>
                      <a:pt x="5748" y="243"/>
                    </a:cubicBezTo>
                    <a:cubicBezTo>
                      <a:pt x="6002" y="243"/>
                      <a:pt x="6254" y="253"/>
                      <a:pt x="6506" y="274"/>
                    </a:cubicBezTo>
                    <a:cubicBezTo>
                      <a:pt x="6529" y="274"/>
                      <a:pt x="6529" y="274"/>
                      <a:pt x="6529" y="251"/>
                    </a:cubicBezTo>
                    <a:cubicBezTo>
                      <a:pt x="6529" y="251"/>
                      <a:pt x="6529" y="228"/>
                      <a:pt x="6529" y="228"/>
                    </a:cubicBezTo>
                    <a:lnTo>
                      <a:pt x="6506" y="228"/>
                    </a:lnTo>
                    <a:cubicBezTo>
                      <a:pt x="6232" y="137"/>
                      <a:pt x="5958" y="91"/>
                      <a:pt x="5662" y="46"/>
                    </a:cubicBezTo>
                    <a:cubicBezTo>
                      <a:pt x="5365" y="23"/>
                      <a:pt x="5091" y="0"/>
                      <a:pt x="4794"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814;p68"/>
              <p:cNvSpPr/>
              <p:nvPr/>
            </p:nvSpPr>
            <p:spPr>
              <a:xfrm>
                <a:off x="7389195" y="1948878"/>
                <a:ext cx="932783" cy="835187"/>
              </a:xfrm>
              <a:custGeom>
                <a:avLst/>
                <a:gdLst/>
                <a:ahLst/>
                <a:cxnLst/>
                <a:rect l="l" t="t" r="r" b="b"/>
                <a:pathLst>
                  <a:path w="48094" h="43062" extrusionOk="0">
                    <a:moveTo>
                      <a:pt x="22498" y="1"/>
                    </a:moveTo>
                    <a:cubicBezTo>
                      <a:pt x="20984" y="1"/>
                      <a:pt x="19289" y="166"/>
                      <a:pt x="17393" y="549"/>
                    </a:cubicBezTo>
                    <a:cubicBezTo>
                      <a:pt x="5273" y="3014"/>
                      <a:pt x="0" y="8401"/>
                      <a:pt x="845" y="19814"/>
                    </a:cubicBezTo>
                    <a:cubicBezTo>
                      <a:pt x="1690" y="31226"/>
                      <a:pt x="2055" y="37846"/>
                      <a:pt x="11413" y="40722"/>
                    </a:cubicBezTo>
                    <a:cubicBezTo>
                      <a:pt x="15714" y="42040"/>
                      <a:pt x="20845" y="43061"/>
                      <a:pt x="25686" y="43061"/>
                    </a:cubicBezTo>
                    <a:cubicBezTo>
                      <a:pt x="31405" y="43061"/>
                      <a:pt x="36720" y="41637"/>
                      <a:pt x="39785" y="37595"/>
                    </a:cubicBezTo>
                    <a:cubicBezTo>
                      <a:pt x="45423" y="30154"/>
                      <a:pt x="48093" y="21754"/>
                      <a:pt x="46792" y="16344"/>
                    </a:cubicBezTo>
                    <a:cubicBezTo>
                      <a:pt x="45500" y="11062"/>
                      <a:pt x="45317" y="6476"/>
                      <a:pt x="35128" y="6476"/>
                    </a:cubicBezTo>
                    <a:cubicBezTo>
                      <a:pt x="34883" y="6476"/>
                      <a:pt x="34632" y="6479"/>
                      <a:pt x="34375" y="6484"/>
                    </a:cubicBezTo>
                    <a:cubicBezTo>
                      <a:pt x="34375" y="6484"/>
                      <a:pt x="31982" y="1"/>
                      <a:pt x="22498"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815;p68"/>
              <p:cNvSpPr/>
              <p:nvPr/>
            </p:nvSpPr>
            <p:spPr>
              <a:xfrm>
                <a:off x="7946078" y="2074186"/>
                <a:ext cx="368350" cy="673356"/>
              </a:xfrm>
              <a:custGeom>
                <a:avLst/>
                <a:gdLst/>
                <a:ahLst/>
                <a:cxnLst/>
                <a:rect l="l" t="t" r="r" b="b"/>
                <a:pathLst>
                  <a:path w="18992" h="34718" fill="none" extrusionOk="0">
                    <a:moveTo>
                      <a:pt x="6985" y="274"/>
                    </a:moveTo>
                    <a:cubicBezTo>
                      <a:pt x="9473" y="0"/>
                      <a:pt x="11984" y="890"/>
                      <a:pt x="13924" y="2465"/>
                    </a:cubicBezTo>
                    <a:cubicBezTo>
                      <a:pt x="15841" y="4017"/>
                      <a:pt x="17188" y="6254"/>
                      <a:pt x="17941" y="8605"/>
                    </a:cubicBezTo>
                    <a:cubicBezTo>
                      <a:pt x="18991" y="11938"/>
                      <a:pt x="18900" y="15544"/>
                      <a:pt x="18078" y="18922"/>
                    </a:cubicBezTo>
                    <a:cubicBezTo>
                      <a:pt x="17234" y="22300"/>
                      <a:pt x="15659" y="25473"/>
                      <a:pt x="13787" y="28395"/>
                    </a:cubicBezTo>
                    <a:cubicBezTo>
                      <a:pt x="12874" y="29833"/>
                      <a:pt x="11847" y="31248"/>
                      <a:pt x="10500" y="32275"/>
                    </a:cubicBezTo>
                    <a:cubicBezTo>
                      <a:pt x="7602" y="34489"/>
                      <a:pt x="3653" y="34649"/>
                      <a:pt x="1" y="34717"/>
                    </a:cubicBezTo>
                  </a:path>
                </a:pathLst>
              </a:custGeom>
              <a:no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816;p68"/>
              <p:cNvSpPr/>
              <p:nvPr/>
            </p:nvSpPr>
            <p:spPr>
              <a:xfrm>
                <a:off x="7399377" y="1906850"/>
                <a:ext cx="653437" cy="849540"/>
              </a:xfrm>
              <a:custGeom>
                <a:avLst/>
                <a:gdLst/>
                <a:ahLst/>
                <a:cxnLst/>
                <a:rect l="l" t="t" r="r" b="b"/>
                <a:pathLst>
                  <a:path w="33691" h="43802" fill="none" extrusionOk="0">
                    <a:moveTo>
                      <a:pt x="33691" y="7601"/>
                    </a:moveTo>
                    <a:cubicBezTo>
                      <a:pt x="33691" y="7601"/>
                      <a:pt x="29240" y="0"/>
                      <a:pt x="18786" y="1917"/>
                    </a:cubicBezTo>
                    <a:cubicBezTo>
                      <a:pt x="8309" y="3858"/>
                      <a:pt x="480" y="7692"/>
                      <a:pt x="229" y="18671"/>
                    </a:cubicBezTo>
                    <a:cubicBezTo>
                      <a:pt x="0" y="29627"/>
                      <a:pt x="1119" y="37411"/>
                      <a:pt x="5616" y="40287"/>
                    </a:cubicBezTo>
                    <a:cubicBezTo>
                      <a:pt x="10135" y="43163"/>
                      <a:pt x="14905" y="43802"/>
                      <a:pt x="14905" y="43802"/>
                    </a:cubicBezTo>
                  </a:path>
                </a:pathLst>
              </a:custGeom>
              <a:no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817;p68"/>
              <p:cNvSpPr/>
              <p:nvPr/>
            </p:nvSpPr>
            <p:spPr>
              <a:xfrm>
                <a:off x="7502961" y="2789556"/>
                <a:ext cx="679562" cy="785362"/>
              </a:xfrm>
              <a:custGeom>
                <a:avLst/>
                <a:gdLst/>
                <a:ahLst/>
                <a:cxnLst/>
                <a:rect l="l" t="t" r="r" b="b"/>
                <a:pathLst>
                  <a:path w="35038" h="40493" extrusionOk="0">
                    <a:moveTo>
                      <a:pt x="7510" y="1"/>
                    </a:moveTo>
                    <a:cubicBezTo>
                      <a:pt x="4908" y="1"/>
                      <a:pt x="2626" y="2032"/>
                      <a:pt x="2443" y="4611"/>
                    </a:cubicBezTo>
                    <a:lnTo>
                      <a:pt x="252" y="34124"/>
                    </a:lnTo>
                    <a:cubicBezTo>
                      <a:pt x="1" y="37594"/>
                      <a:pt x="2329" y="40493"/>
                      <a:pt x="5479" y="40493"/>
                    </a:cubicBezTo>
                    <a:lnTo>
                      <a:pt x="29537" y="40493"/>
                    </a:lnTo>
                    <a:cubicBezTo>
                      <a:pt x="32686" y="40493"/>
                      <a:pt x="35037" y="37594"/>
                      <a:pt x="34764" y="34124"/>
                    </a:cubicBezTo>
                    <a:lnTo>
                      <a:pt x="32572" y="4611"/>
                    </a:lnTo>
                    <a:cubicBezTo>
                      <a:pt x="32390" y="2032"/>
                      <a:pt x="30130" y="1"/>
                      <a:pt x="27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818;p68"/>
              <p:cNvSpPr/>
              <p:nvPr/>
            </p:nvSpPr>
            <p:spPr>
              <a:xfrm>
                <a:off x="7522006" y="2811259"/>
                <a:ext cx="641470" cy="741529"/>
              </a:xfrm>
              <a:custGeom>
                <a:avLst/>
                <a:gdLst/>
                <a:ahLst/>
                <a:cxnLst/>
                <a:rect l="l" t="t" r="r" b="b"/>
                <a:pathLst>
                  <a:path w="33074" h="38233" extrusionOk="0">
                    <a:moveTo>
                      <a:pt x="7099" y="0"/>
                    </a:moveTo>
                    <a:cubicBezTo>
                      <a:pt x="4634" y="0"/>
                      <a:pt x="2488" y="1940"/>
                      <a:pt x="2305" y="4360"/>
                    </a:cubicBezTo>
                    <a:lnTo>
                      <a:pt x="228" y="32229"/>
                    </a:lnTo>
                    <a:cubicBezTo>
                      <a:pt x="0" y="35516"/>
                      <a:pt x="2191" y="38232"/>
                      <a:pt x="5181" y="38232"/>
                    </a:cubicBezTo>
                    <a:lnTo>
                      <a:pt x="27893" y="38232"/>
                    </a:lnTo>
                    <a:cubicBezTo>
                      <a:pt x="30860" y="38232"/>
                      <a:pt x="33074" y="35516"/>
                      <a:pt x="32823" y="32229"/>
                    </a:cubicBezTo>
                    <a:lnTo>
                      <a:pt x="30769" y="4360"/>
                    </a:lnTo>
                    <a:cubicBezTo>
                      <a:pt x="30586" y="1940"/>
                      <a:pt x="28440" y="0"/>
                      <a:pt x="2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819;p68"/>
              <p:cNvSpPr/>
              <p:nvPr/>
            </p:nvSpPr>
            <p:spPr>
              <a:xfrm>
                <a:off x="8058526" y="3044964"/>
                <a:ext cx="271394" cy="337822"/>
              </a:xfrm>
              <a:custGeom>
                <a:avLst/>
                <a:gdLst/>
                <a:ahLst/>
                <a:cxnLst/>
                <a:rect l="l" t="t" r="r" b="b"/>
                <a:pathLst>
                  <a:path w="13993" h="17418" extrusionOk="0">
                    <a:moveTo>
                      <a:pt x="4328" y="1"/>
                    </a:moveTo>
                    <a:cubicBezTo>
                      <a:pt x="3721" y="1"/>
                      <a:pt x="3106" y="148"/>
                      <a:pt x="2534" y="458"/>
                    </a:cubicBezTo>
                    <a:cubicBezTo>
                      <a:pt x="685" y="1463"/>
                      <a:pt x="0" y="3768"/>
                      <a:pt x="1005" y="5617"/>
                    </a:cubicBezTo>
                    <a:lnTo>
                      <a:pt x="6300" y="15432"/>
                    </a:lnTo>
                    <a:cubicBezTo>
                      <a:pt x="6985" y="16710"/>
                      <a:pt x="8309" y="17418"/>
                      <a:pt x="9655" y="17418"/>
                    </a:cubicBezTo>
                    <a:cubicBezTo>
                      <a:pt x="10272" y="17418"/>
                      <a:pt x="10888" y="17281"/>
                      <a:pt x="11459" y="16961"/>
                    </a:cubicBezTo>
                    <a:cubicBezTo>
                      <a:pt x="13308" y="15957"/>
                      <a:pt x="13992" y="13651"/>
                      <a:pt x="12988" y="11802"/>
                    </a:cubicBezTo>
                    <a:lnTo>
                      <a:pt x="7692" y="2010"/>
                    </a:lnTo>
                    <a:cubicBezTo>
                      <a:pt x="6999" y="733"/>
                      <a:pt x="5684" y="1"/>
                      <a:pt x="4328"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820;p68"/>
              <p:cNvSpPr/>
              <p:nvPr/>
            </p:nvSpPr>
            <p:spPr>
              <a:xfrm>
                <a:off x="7560950" y="3417282"/>
                <a:ext cx="608285" cy="778341"/>
              </a:xfrm>
              <a:custGeom>
                <a:avLst/>
                <a:gdLst/>
                <a:ahLst/>
                <a:cxnLst/>
                <a:rect l="l" t="t" r="r" b="b"/>
                <a:pathLst>
                  <a:path w="31363" h="40131" extrusionOk="0">
                    <a:moveTo>
                      <a:pt x="28030" y="1"/>
                    </a:moveTo>
                    <a:lnTo>
                      <a:pt x="22050" y="1211"/>
                    </a:lnTo>
                    <a:lnTo>
                      <a:pt x="5616" y="1142"/>
                    </a:lnTo>
                    <a:lnTo>
                      <a:pt x="1" y="1"/>
                    </a:lnTo>
                    <a:lnTo>
                      <a:pt x="1" y="1"/>
                    </a:lnTo>
                    <a:cubicBezTo>
                      <a:pt x="1" y="1"/>
                      <a:pt x="480" y="27072"/>
                      <a:pt x="2238" y="38302"/>
                    </a:cubicBezTo>
                    <a:cubicBezTo>
                      <a:pt x="2238" y="38302"/>
                      <a:pt x="4494" y="40131"/>
                      <a:pt x="7730" y="40131"/>
                    </a:cubicBezTo>
                    <a:cubicBezTo>
                      <a:pt x="8981" y="40131"/>
                      <a:pt x="10378" y="39858"/>
                      <a:pt x="11847" y="39101"/>
                    </a:cubicBezTo>
                    <a:lnTo>
                      <a:pt x="12509" y="13628"/>
                    </a:lnTo>
                    <a:lnTo>
                      <a:pt x="12509" y="13308"/>
                    </a:lnTo>
                    <a:cubicBezTo>
                      <a:pt x="13171" y="13292"/>
                      <a:pt x="13878" y="13276"/>
                      <a:pt x="14615" y="13276"/>
                    </a:cubicBezTo>
                    <a:cubicBezTo>
                      <a:pt x="14920" y="13276"/>
                      <a:pt x="15231" y="13278"/>
                      <a:pt x="15545" y="13285"/>
                    </a:cubicBezTo>
                    <a:lnTo>
                      <a:pt x="15545" y="13628"/>
                    </a:lnTo>
                    <a:lnTo>
                      <a:pt x="19996" y="39101"/>
                    </a:lnTo>
                    <a:cubicBezTo>
                      <a:pt x="21465" y="39858"/>
                      <a:pt x="22862" y="40131"/>
                      <a:pt x="24112" y="40131"/>
                    </a:cubicBezTo>
                    <a:cubicBezTo>
                      <a:pt x="27349" y="40131"/>
                      <a:pt x="29605" y="38302"/>
                      <a:pt x="29605" y="38302"/>
                    </a:cubicBezTo>
                    <a:cubicBezTo>
                      <a:pt x="31363" y="27072"/>
                      <a:pt x="28030" y="1"/>
                      <a:pt x="28030"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821;p68"/>
              <p:cNvSpPr/>
              <p:nvPr/>
            </p:nvSpPr>
            <p:spPr>
              <a:xfrm>
                <a:off x="7560950" y="3417282"/>
                <a:ext cx="583499" cy="560031"/>
              </a:xfrm>
              <a:custGeom>
                <a:avLst/>
                <a:gdLst/>
                <a:ahLst/>
                <a:cxnLst/>
                <a:rect l="l" t="t" r="r" b="b"/>
                <a:pathLst>
                  <a:path w="30085" h="28875" extrusionOk="0">
                    <a:moveTo>
                      <a:pt x="28030" y="1"/>
                    </a:moveTo>
                    <a:lnTo>
                      <a:pt x="22050" y="1211"/>
                    </a:lnTo>
                    <a:lnTo>
                      <a:pt x="5616" y="1142"/>
                    </a:lnTo>
                    <a:lnTo>
                      <a:pt x="1" y="1"/>
                    </a:lnTo>
                    <a:lnTo>
                      <a:pt x="1" y="1"/>
                    </a:lnTo>
                    <a:cubicBezTo>
                      <a:pt x="1" y="1"/>
                      <a:pt x="275" y="15340"/>
                      <a:pt x="1165" y="27711"/>
                    </a:cubicBezTo>
                    <a:cubicBezTo>
                      <a:pt x="3653" y="28236"/>
                      <a:pt x="7396" y="28784"/>
                      <a:pt x="12121" y="28875"/>
                    </a:cubicBezTo>
                    <a:lnTo>
                      <a:pt x="12486" y="13628"/>
                    </a:lnTo>
                    <a:lnTo>
                      <a:pt x="12509" y="13308"/>
                    </a:lnTo>
                    <a:cubicBezTo>
                      <a:pt x="13171" y="13292"/>
                      <a:pt x="13878" y="13276"/>
                      <a:pt x="14615" y="13276"/>
                    </a:cubicBezTo>
                    <a:cubicBezTo>
                      <a:pt x="14920" y="13276"/>
                      <a:pt x="15231" y="13278"/>
                      <a:pt x="15545" y="13285"/>
                    </a:cubicBezTo>
                    <a:lnTo>
                      <a:pt x="15545" y="13628"/>
                    </a:lnTo>
                    <a:lnTo>
                      <a:pt x="18170" y="28715"/>
                    </a:lnTo>
                    <a:cubicBezTo>
                      <a:pt x="21776" y="28464"/>
                      <a:pt x="25770" y="27916"/>
                      <a:pt x="30084" y="26935"/>
                    </a:cubicBezTo>
                    <a:cubicBezTo>
                      <a:pt x="29833" y="14700"/>
                      <a:pt x="28030" y="1"/>
                      <a:pt x="28030"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822;p68"/>
              <p:cNvSpPr/>
              <p:nvPr/>
            </p:nvSpPr>
            <p:spPr>
              <a:xfrm>
                <a:off x="7547238" y="3426591"/>
                <a:ext cx="603844" cy="494941"/>
              </a:xfrm>
              <a:custGeom>
                <a:avLst/>
                <a:gdLst/>
                <a:ahLst/>
                <a:cxnLst/>
                <a:rect l="l" t="t" r="r" b="b"/>
                <a:pathLst>
                  <a:path w="31134" h="25519" extrusionOk="0">
                    <a:moveTo>
                      <a:pt x="708" y="0"/>
                    </a:moveTo>
                    <a:cubicBezTo>
                      <a:pt x="708" y="0"/>
                      <a:pt x="0" y="12189"/>
                      <a:pt x="662" y="23579"/>
                    </a:cubicBezTo>
                    <a:cubicBezTo>
                      <a:pt x="3241" y="25359"/>
                      <a:pt x="9610" y="25131"/>
                      <a:pt x="13490" y="25199"/>
                    </a:cubicBezTo>
                    <a:lnTo>
                      <a:pt x="13193" y="13627"/>
                    </a:lnTo>
                    <a:lnTo>
                      <a:pt x="13216" y="13307"/>
                    </a:lnTo>
                    <a:cubicBezTo>
                      <a:pt x="13878" y="13291"/>
                      <a:pt x="14585" y="13275"/>
                      <a:pt x="15322" y="13275"/>
                    </a:cubicBezTo>
                    <a:cubicBezTo>
                      <a:pt x="15627" y="13275"/>
                      <a:pt x="15938" y="13278"/>
                      <a:pt x="16252" y="13285"/>
                    </a:cubicBezTo>
                    <a:lnTo>
                      <a:pt x="16252" y="13627"/>
                    </a:lnTo>
                    <a:lnTo>
                      <a:pt x="17598" y="25519"/>
                    </a:lnTo>
                    <a:cubicBezTo>
                      <a:pt x="21387" y="25336"/>
                      <a:pt x="27390" y="25108"/>
                      <a:pt x="31134" y="23761"/>
                    </a:cubicBezTo>
                    <a:cubicBezTo>
                      <a:pt x="30632" y="11824"/>
                      <a:pt x="28737" y="0"/>
                      <a:pt x="28737" y="0"/>
                    </a:cubicBezTo>
                    <a:lnTo>
                      <a:pt x="22757" y="1210"/>
                    </a:lnTo>
                    <a:lnTo>
                      <a:pt x="6323" y="1141"/>
                    </a:lnTo>
                    <a:lnTo>
                      <a:pt x="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823;p68"/>
              <p:cNvSpPr/>
              <p:nvPr/>
            </p:nvSpPr>
            <p:spPr>
              <a:xfrm>
                <a:off x="7717654" y="3677421"/>
                <a:ext cx="232003" cy="8146"/>
              </a:xfrm>
              <a:custGeom>
                <a:avLst/>
                <a:gdLst/>
                <a:ahLst/>
                <a:cxnLst/>
                <a:rect l="l" t="t" r="r" b="b"/>
                <a:pathLst>
                  <a:path w="11962" h="420" extrusionOk="0">
                    <a:moveTo>
                      <a:pt x="7371" y="1"/>
                    </a:moveTo>
                    <a:cubicBezTo>
                      <a:pt x="6908" y="1"/>
                      <a:pt x="6444" y="4"/>
                      <a:pt x="5981" y="9"/>
                    </a:cubicBezTo>
                    <a:cubicBezTo>
                      <a:pt x="5000" y="9"/>
                      <a:pt x="4018" y="55"/>
                      <a:pt x="3037" y="78"/>
                    </a:cubicBezTo>
                    <a:cubicBezTo>
                      <a:pt x="2055" y="100"/>
                      <a:pt x="1074" y="146"/>
                      <a:pt x="92" y="215"/>
                    </a:cubicBezTo>
                    <a:cubicBezTo>
                      <a:pt x="47" y="237"/>
                      <a:pt x="1" y="260"/>
                      <a:pt x="1" y="306"/>
                    </a:cubicBezTo>
                    <a:cubicBezTo>
                      <a:pt x="1" y="352"/>
                      <a:pt x="47" y="397"/>
                      <a:pt x="92" y="397"/>
                    </a:cubicBezTo>
                    <a:cubicBezTo>
                      <a:pt x="1074" y="420"/>
                      <a:pt x="2055" y="420"/>
                      <a:pt x="3037" y="420"/>
                    </a:cubicBezTo>
                    <a:lnTo>
                      <a:pt x="5981" y="374"/>
                    </a:lnTo>
                    <a:lnTo>
                      <a:pt x="11870" y="283"/>
                    </a:lnTo>
                    <a:cubicBezTo>
                      <a:pt x="11916" y="283"/>
                      <a:pt x="11939" y="237"/>
                      <a:pt x="11961" y="192"/>
                    </a:cubicBezTo>
                    <a:cubicBezTo>
                      <a:pt x="11961" y="146"/>
                      <a:pt x="11916" y="100"/>
                      <a:pt x="11870" y="100"/>
                    </a:cubicBezTo>
                    <a:cubicBezTo>
                      <a:pt x="10370" y="31"/>
                      <a:pt x="8871" y="1"/>
                      <a:pt x="7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824;p68"/>
              <p:cNvSpPr/>
              <p:nvPr/>
            </p:nvSpPr>
            <p:spPr>
              <a:xfrm>
                <a:off x="7826998" y="3396801"/>
                <a:ext cx="8437" cy="231673"/>
              </a:xfrm>
              <a:custGeom>
                <a:avLst/>
                <a:gdLst/>
                <a:ahLst/>
                <a:cxnLst/>
                <a:rect l="l" t="t" r="r" b="b"/>
                <a:pathLst>
                  <a:path w="435" h="11945" extrusionOk="0">
                    <a:moveTo>
                      <a:pt x="204" y="1"/>
                    </a:moveTo>
                    <a:cubicBezTo>
                      <a:pt x="168" y="1"/>
                      <a:pt x="138" y="38"/>
                      <a:pt x="138" y="75"/>
                    </a:cubicBezTo>
                    <a:cubicBezTo>
                      <a:pt x="69" y="1057"/>
                      <a:pt x="46" y="2038"/>
                      <a:pt x="24" y="3020"/>
                    </a:cubicBezTo>
                    <a:cubicBezTo>
                      <a:pt x="1" y="4001"/>
                      <a:pt x="1" y="4983"/>
                      <a:pt x="1" y="5964"/>
                    </a:cubicBezTo>
                    <a:cubicBezTo>
                      <a:pt x="24" y="7927"/>
                      <a:pt x="46" y="9890"/>
                      <a:pt x="252" y="11853"/>
                    </a:cubicBezTo>
                    <a:cubicBezTo>
                      <a:pt x="252" y="11899"/>
                      <a:pt x="297" y="11945"/>
                      <a:pt x="343" y="11945"/>
                    </a:cubicBezTo>
                    <a:cubicBezTo>
                      <a:pt x="389" y="11945"/>
                      <a:pt x="434" y="11899"/>
                      <a:pt x="434" y="11853"/>
                    </a:cubicBezTo>
                    <a:cubicBezTo>
                      <a:pt x="389" y="10872"/>
                      <a:pt x="389" y="9890"/>
                      <a:pt x="389" y="8909"/>
                    </a:cubicBezTo>
                    <a:lnTo>
                      <a:pt x="366" y="5964"/>
                    </a:lnTo>
                    <a:lnTo>
                      <a:pt x="366" y="3020"/>
                    </a:lnTo>
                    <a:cubicBezTo>
                      <a:pt x="343" y="2038"/>
                      <a:pt x="343" y="1057"/>
                      <a:pt x="297" y="75"/>
                    </a:cubicBezTo>
                    <a:cubicBezTo>
                      <a:pt x="297" y="30"/>
                      <a:pt x="275" y="7"/>
                      <a:pt x="229" y="7"/>
                    </a:cubicBezTo>
                    <a:cubicBezTo>
                      <a:pt x="221" y="3"/>
                      <a:pt x="212"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825;p68"/>
              <p:cNvSpPr/>
              <p:nvPr/>
            </p:nvSpPr>
            <p:spPr>
              <a:xfrm>
                <a:off x="7830994" y="3469085"/>
                <a:ext cx="39411" cy="147615"/>
              </a:xfrm>
              <a:custGeom>
                <a:avLst/>
                <a:gdLst/>
                <a:ahLst/>
                <a:cxnLst/>
                <a:rect l="l" t="t" r="r" b="b"/>
                <a:pathLst>
                  <a:path w="2032" h="7611" extrusionOk="0">
                    <a:moveTo>
                      <a:pt x="1826" y="0"/>
                    </a:moveTo>
                    <a:cubicBezTo>
                      <a:pt x="1758" y="0"/>
                      <a:pt x="1735" y="46"/>
                      <a:pt x="1735" y="92"/>
                    </a:cubicBezTo>
                    <a:cubicBezTo>
                      <a:pt x="1712" y="1461"/>
                      <a:pt x="1689" y="2831"/>
                      <a:pt x="1598" y="4200"/>
                    </a:cubicBezTo>
                    <a:cubicBezTo>
                      <a:pt x="1529" y="4885"/>
                      <a:pt x="1484" y="5570"/>
                      <a:pt x="1324" y="6209"/>
                    </a:cubicBezTo>
                    <a:cubicBezTo>
                      <a:pt x="1233" y="6528"/>
                      <a:pt x="1119" y="6848"/>
                      <a:pt x="913" y="7076"/>
                    </a:cubicBezTo>
                    <a:cubicBezTo>
                      <a:pt x="766" y="7279"/>
                      <a:pt x="544" y="7393"/>
                      <a:pt x="307" y="7393"/>
                    </a:cubicBezTo>
                    <a:cubicBezTo>
                      <a:pt x="251" y="7393"/>
                      <a:pt x="194" y="7386"/>
                      <a:pt x="137" y="7373"/>
                    </a:cubicBezTo>
                    <a:lnTo>
                      <a:pt x="114" y="7373"/>
                    </a:lnTo>
                    <a:cubicBezTo>
                      <a:pt x="108" y="7367"/>
                      <a:pt x="100" y="7364"/>
                      <a:pt x="92" y="7364"/>
                    </a:cubicBezTo>
                    <a:cubicBezTo>
                      <a:pt x="69" y="7364"/>
                      <a:pt x="40" y="7385"/>
                      <a:pt x="23" y="7419"/>
                    </a:cubicBezTo>
                    <a:cubicBezTo>
                      <a:pt x="0" y="7464"/>
                      <a:pt x="23" y="7510"/>
                      <a:pt x="69" y="7533"/>
                    </a:cubicBezTo>
                    <a:cubicBezTo>
                      <a:pt x="177" y="7587"/>
                      <a:pt x="291" y="7611"/>
                      <a:pt x="405" y="7611"/>
                    </a:cubicBezTo>
                    <a:cubicBezTo>
                      <a:pt x="676" y="7611"/>
                      <a:pt x="949" y="7475"/>
                      <a:pt x="1141" y="7282"/>
                    </a:cubicBezTo>
                    <a:cubicBezTo>
                      <a:pt x="1392" y="6985"/>
                      <a:pt x="1552" y="6643"/>
                      <a:pt x="1666" y="6300"/>
                    </a:cubicBezTo>
                    <a:cubicBezTo>
                      <a:pt x="1849" y="5615"/>
                      <a:pt x="1917" y="4931"/>
                      <a:pt x="1963" y="4223"/>
                    </a:cubicBezTo>
                    <a:cubicBezTo>
                      <a:pt x="2032" y="2854"/>
                      <a:pt x="2009" y="1461"/>
                      <a:pt x="1895" y="69"/>
                    </a:cubicBezTo>
                    <a:cubicBezTo>
                      <a:pt x="1895" y="46"/>
                      <a:pt x="1872" y="0"/>
                      <a:pt x="1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826;p68"/>
              <p:cNvSpPr/>
              <p:nvPr/>
            </p:nvSpPr>
            <p:spPr>
              <a:xfrm>
                <a:off x="7569813" y="3453588"/>
                <a:ext cx="69512" cy="116176"/>
              </a:xfrm>
              <a:custGeom>
                <a:avLst/>
                <a:gdLst/>
                <a:ahLst/>
                <a:cxnLst/>
                <a:rect l="l" t="t" r="r" b="b"/>
                <a:pathLst>
                  <a:path w="3584" h="5990" extrusionOk="0">
                    <a:moveTo>
                      <a:pt x="3447" y="1"/>
                    </a:moveTo>
                    <a:cubicBezTo>
                      <a:pt x="3401" y="1"/>
                      <a:pt x="3378" y="23"/>
                      <a:pt x="3356" y="69"/>
                    </a:cubicBezTo>
                    <a:lnTo>
                      <a:pt x="3356" y="92"/>
                    </a:lnTo>
                    <a:cubicBezTo>
                      <a:pt x="3333" y="389"/>
                      <a:pt x="3333" y="685"/>
                      <a:pt x="3310" y="982"/>
                    </a:cubicBezTo>
                    <a:cubicBezTo>
                      <a:pt x="3264" y="1256"/>
                      <a:pt x="3264" y="1553"/>
                      <a:pt x="3173" y="1849"/>
                    </a:cubicBezTo>
                    <a:lnTo>
                      <a:pt x="3059" y="2260"/>
                    </a:lnTo>
                    <a:lnTo>
                      <a:pt x="2922" y="2671"/>
                    </a:lnTo>
                    <a:cubicBezTo>
                      <a:pt x="2876" y="2808"/>
                      <a:pt x="2808" y="2945"/>
                      <a:pt x="2762" y="3082"/>
                    </a:cubicBezTo>
                    <a:cubicBezTo>
                      <a:pt x="2694" y="3196"/>
                      <a:pt x="2648" y="3333"/>
                      <a:pt x="2557" y="3470"/>
                    </a:cubicBezTo>
                    <a:cubicBezTo>
                      <a:pt x="2283" y="3972"/>
                      <a:pt x="1918" y="4429"/>
                      <a:pt x="1484" y="4817"/>
                    </a:cubicBezTo>
                    <a:cubicBezTo>
                      <a:pt x="1073" y="5228"/>
                      <a:pt x="571" y="5570"/>
                      <a:pt x="69" y="5821"/>
                    </a:cubicBezTo>
                    <a:lnTo>
                      <a:pt x="46" y="5821"/>
                    </a:lnTo>
                    <a:cubicBezTo>
                      <a:pt x="23" y="5844"/>
                      <a:pt x="0" y="5889"/>
                      <a:pt x="0" y="5935"/>
                    </a:cubicBezTo>
                    <a:cubicBezTo>
                      <a:pt x="17" y="5969"/>
                      <a:pt x="46" y="5990"/>
                      <a:pt x="78" y="5990"/>
                    </a:cubicBezTo>
                    <a:cubicBezTo>
                      <a:pt x="90" y="5990"/>
                      <a:pt x="102" y="5987"/>
                      <a:pt x="114" y="5981"/>
                    </a:cubicBezTo>
                    <a:cubicBezTo>
                      <a:pt x="708" y="5798"/>
                      <a:pt x="1233" y="5479"/>
                      <a:pt x="1712" y="5091"/>
                    </a:cubicBezTo>
                    <a:cubicBezTo>
                      <a:pt x="2169" y="4680"/>
                      <a:pt x="2602" y="4200"/>
                      <a:pt x="2876" y="3653"/>
                    </a:cubicBezTo>
                    <a:cubicBezTo>
                      <a:pt x="2968" y="3516"/>
                      <a:pt x="3013" y="3356"/>
                      <a:pt x="3082" y="3219"/>
                    </a:cubicBezTo>
                    <a:cubicBezTo>
                      <a:pt x="3150" y="3082"/>
                      <a:pt x="3219" y="2945"/>
                      <a:pt x="3264" y="2785"/>
                    </a:cubicBezTo>
                    <a:lnTo>
                      <a:pt x="3401" y="2352"/>
                    </a:lnTo>
                    <a:lnTo>
                      <a:pt x="3492" y="1895"/>
                    </a:lnTo>
                    <a:cubicBezTo>
                      <a:pt x="3515" y="1758"/>
                      <a:pt x="3538" y="1598"/>
                      <a:pt x="3538" y="1439"/>
                    </a:cubicBezTo>
                    <a:lnTo>
                      <a:pt x="3584" y="982"/>
                    </a:lnTo>
                    <a:cubicBezTo>
                      <a:pt x="3584" y="685"/>
                      <a:pt x="3561" y="389"/>
                      <a:pt x="3538" y="69"/>
                    </a:cubicBezTo>
                    <a:cubicBezTo>
                      <a:pt x="3538" y="23"/>
                      <a:pt x="3492"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827;p68"/>
              <p:cNvSpPr/>
              <p:nvPr/>
            </p:nvSpPr>
            <p:spPr>
              <a:xfrm>
                <a:off x="8036397" y="3453588"/>
                <a:ext cx="69512" cy="116176"/>
              </a:xfrm>
              <a:custGeom>
                <a:avLst/>
                <a:gdLst/>
                <a:ahLst/>
                <a:cxnLst/>
                <a:rect l="l" t="t" r="r" b="b"/>
                <a:pathLst>
                  <a:path w="3584" h="5990" extrusionOk="0">
                    <a:moveTo>
                      <a:pt x="137" y="1"/>
                    </a:moveTo>
                    <a:cubicBezTo>
                      <a:pt x="91" y="1"/>
                      <a:pt x="46" y="23"/>
                      <a:pt x="46" y="69"/>
                    </a:cubicBezTo>
                    <a:cubicBezTo>
                      <a:pt x="23" y="389"/>
                      <a:pt x="0" y="685"/>
                      <a:pt x="0" y="982"/>
                    </a:cubicBezTo>
                    <a:lnTo>
                      <a:pt x="46" y="1439"/>
                    </a:lnTo>
                    <a:cubicBezTo>
                      <a:pt x="46" y="1598"/>
                      <a:pt x="69" y="1758"/>
                      <a:pt x="91" y="1895"/>
                    </a:cubicBezTo>
                    <a:lnTo>
                      <a:pt x="183" y="2352"/>
                    </a:lnTo>
                    <a:lnTo>
                      <a:pt x="320" y="2785"/>
                    </a:lnTo>
                    <a:cubicBezTo>
                      <a:pt x="365" y="2945"/>
                      <a:pt x="434" y="3082"/>
                      <a:pt x="502" y="3219"/>
                    </a:cubicBezTo>
                    <a:cubicBezTo>
                      <a:pt x="571" y="3356"/>
                      <a:pt x="616" y="3516"/>
                      <a:pt x="708" y="3653"/>
                    </a:cubicBezTo>
                    <a:cubicBezTo>
                      <a:pt x="982" y="4200"/>
                      <a:pt x="1392" y="4680"/>
                      <a:pt x="1872" y="5091"/>
                    </a:cubicBezTo>
                    <a:cubicBezTo>
                      <a:pt x="2328" y="5479"/>
                      <a:pt x="2876" y="5798"/>
                      <a:pt x="3470" y="5981"/>
                    </a:cubicBezTo>
                    <a:cubicBezTo>
                      <a:pt x="3476" y="5987"/>
                      <a:pt x="3483" y="5990"/>
                      <a:pt x="3492" y="5990"/>
                    </a:cubicBezTo>
                    <a:cubicBezTo>
                      <a:pt x="3515" y="5990"/>
                      <a:pt x="3544" y="5969"/>
                      <a:pt x="3561" y="5935"/>
                    </a:cubicBezTo>
                    <a:cubicBezTo>
                      <a:pt x="3584" y="5912"/>
                      <a:pt x="3561" y="5844"/>
                      <a:pt x="3538" y="5821"/>
                    </a:cubicBezTo>
                    <a:lnTo>
                      <a:pt x="3515" y="5821"/>
                    </a:lnTo>
                    <a:cubicBezTo>
                      <a:pt x="3013" y="5570"/>
                      <a:pt x="2511" y="5228"/>
                      <a:pt x="2100" y="4817"/>
                    </a:cubicBezTo>
                    <a:cubicBezTo>
                      <a:pt x="1666" y="4429"/>
                      <a:pt x="1301" y="3972"/>
                      <a:pt x="1027" y="3470"/>
                    </a:cubicBezTo>
                    <a:cubicBezTo>
                      <a:pt x="936" y="3333"/>
                      <a:pt x="890" y="3196"/>
                      <a:pt x="822" y="3082"/>
                    </a:cubicBezTo>
                    <a:cubicBezTo>
                      <a:pt x="753" y="2945"/>
                      <a:pt x="708" y="2808"/>
                      <a:pt x="662" y="2671"/>
                    </a:cubicBezTo>
                    <a:lnTo>
                      <a:pt x="502" y="2260"/>
                    </a:lnTo>
                    <a:lnTo>
                      <a:pt x="411" y="1849"/>
                    </a:lnTo>
                    <a:cubicBezTo>
                      <a:pt x="320" y="1553"/>
                      <a:pt x="320" y="1256"/>
                      <a:pt x="274" y="982"/>
                    </a:cubicBezTo>
                    <a:cubicBezTo>
                      <a:pt x="228" y="685"/>
                      <a:pt x="228" y="389"/>
                      <a:pt x="206" y="92"/>
                    </a:cubicBezTo>
                    <a:lnTo>
                      <a:pt x="206" y="69"/>
                    </a:lnTo>
                    <a:cubicBezTo>
                      <a:pt x="206" y="23"/>
                      <a:pt x="183"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828;p68"/>
              <p:cNvSpPr/>
              <p:nvPr/>
            </p:nvSpPr>
            <p:spPr>
              <a:xfrm>
                <a:off x="7340497" y="2796829"/>
                <a:ext cx="924366" cy="716548"/>
              </a:xfrm>
              <a:custGeom>
                <a:avLst/>
                <a:gdLst/>
                <a:ahLst/>
                <a:cxnLst/>
                <a:rect l="l" t="t" r="r" b="b"/>
                <a:pathLst>
                  <a:path w="47660" h="36945" extrusionOk="0">
                    <a:moveTo>
                      <a:pt x="10176" y="1"/>
                    </a:moveTo>
                    <a:cubicBezTo>
                      <a:pt x="10115" y="1"/>
                      <a:pt x="10063" y="19"/>
                      <a:pt x="10021" y="59"/>
                    </a:cubicBezTo>
                    <a:cubicBezTo>
                      <a:pt x="4977" y="5104"/>
                      <a:pt x="1" y="10468"/>
                      <a:pt x="1" y="10468"/>
                    </a:cubicBezTo>
                    <a:cubicBezTo>
                      <a:pt x="1" y="10468"/>
                      <a:pt x="7329" y="19283"/>
                      <a:pt x="11318" y="19283"/>
                    </a:cubicBezTo>
                    <a:cubicBezTo>
                      <a:pt x="11373" y="19283"/>
                      <a:pt x="11428" y="19282"/>
                      <a:pt x="11482" y="19278"/>
                    </a:cubicBezTo>
                    <a:lnTo>
                      <a:pt x="11482" y="19278"/>
                    </a:lnTo>
                    <a:lnTo>
                      <a:pt x="10295" y="33955"/>
                    </a:lnTo>
                    <a:cubicBezTo>
                      <a:pt x="10295" y="33955"/>
                      <a:pt x="16777" y="36899"/>
                      <a:pt x="25428" y="36945"/>
                    </a:cubicBezTo>
                    <a:lnTo>
                      <a:pt x="25656" y="36945"/>
                    </a:lnTo>
                    <a:cubicBezTo>
                      <a:pt x="34307" y="36899"/>
                      <a:pt x="40561" y="33955"/>
                      <a:pt x="40561" y="33955"/>
                    </a:cubicBezTo>
                    <a:lnTo>
                      <a:pt x="39352" y="19278"/>
                    </a:lnTo>
                    <a:lnTo>
                      <a:pt x="39352" y="19278"/>
                    </a:lnTo>
                    <a:cubicBezTo>
                      <a:pt x="39463" y="19285"/>
                      <a:pt x="39575" y="19289"/>
                      <a:pt x="39688" y="19289"/>
                    </a:cubicBezTo>
                    <a:cubicBezTo>
                      <a:pt x="43564" y="19289"/>
                      <a:pt x="47660" y="15192"/>
                      <a:pt x="47660" y="15192"/>
                    </a:cubicBezTo>
                    <a:cubicBezTo>
                      <a:pt x="47660" y="15192"/>
                      <a:pt x="45012" y="3552"/>
                      <a:pt x="36955" y="2707"/>
                    </a:cubicBezTo>
                    <a:cubicBezTo>
                      <a:pt x="34107" y="2434"/>
                      <a:pt x="31433" y="2359"/>
                      <a:pt x="29366" y="2359"/>
                    </a:cubicBezTo>
                    <a:cubicBezTo>
                      <a:pt x="27458" y="2359"/>
                      <a:pt x="26068" y="2423"/>
                      <a:pt x="25542" y="2456"/>
                    </a:cubicBezTo>
                    <a:cubicBezTo>
                      <a:pt x="24720" y="2407"/>
                      <a:pt x="22277" y="2050"/>
                      <a:pt x="18928" y="2050"/>
                    </a:cubicBezTo>
                    <a:cubicBezTo>
                      <a:pt x="17627" y="2050"/>
                      <a:pt x="16188" y="2104"/>
                      <a:pt x="14655" y="2251"/>
                    </a:cubicBezTo>
                    <a:cubicBezTo>
                      <a:pt x="14586" y="2258"/>
                      <a:pt x="14517" y="2261"/>
                      <a:pt x="14447" y="2261"/>
                    </a:cubicBezTo>
                    <a:cubicBezTo>
                      <a:pt x="12665" y="2261"/>
                      <a:pt x="10855" y="1"/>
                      <a:pt x="10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829;p68"/>
              <p:cNvSpPr/>
              <p:nvPr/>
            </p:nvSpPr>
            <p:spPr>
              <a:xfrm>
                <a:off x="7688001" y="2843822"/>
                <a:ext cx="266080" cy="130800"/>
              </a:xfrm>
              <a:custGeom>
                <a:avLst/>
                <a:gdLst/>
                <a:ahLst/>
                <a:cxnLst/>
                <a:rect l="l" t="t" r="r" b="b"/>
                <a:pathLst>
                  <a:path w="13719" h="6744" extrusionOk="0">
                    <a:moveTo>
                      <a:pt x="7006" y="1"/>
                    </a:moveTo>
                    <a:cubicBezTo>
                      <a:pt x="5374" y="1"/>
                      <a:pt x="3525" y="99"/>
                      <a:pt x="1553" y="444"/>
                    </a:cubicBezTo>
                    <a:cubicBezTo>
                      <a:pt x="1" y="718"/>
                      <a:pt x="23" y="1950"/>
                      <a:pt x="23" y="1950"/>
                    </a:cubicBezTo>
                    <a:cubicBezTo>
                      <a:pt x="23" y="4598"/>
                      <a:pt x="2169" y="6744"/>
                      <a:pt x="4794" y="6744"/>
                    </a:cubicBezTo>
                    <a:lnTo>
                      <a:pt x="8035" y="6744"/>
                    </a:lnTo>
                    <a:cubicBezTo>
                      <a:pt x="11071" y="6744"/>
                      <a:pt x="13582" y="4575"/>
                      <a:pt x="13582" y="1517"/>
                    </a:cubicBezTo>
                    <a:cubicBezTo>
                      <a:pt x="13582" y="1517"/>
                      <a:pt x="13719" y="170"/>
                      <a:pt x="12098" y="170"/>
                    </a:cubicBezTo>
                    <a:cubicBezTo>
                      <a:pt x="10918" y="170"/>
                      <a:pt x="9150" y="1"/>
                      <a:pt x="7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830;p68"/>
              <p:cNvSpPr/>
              <p:nvPr/>
            </p:nvSpPr>
            <p:spPr>
              <a:xfrm>
                <a:off x="7328104" y="2789401"/>
                <a:ext cx="219590" cy="222131"/>
              </a:xfrm>
              <a:custGeom>
                <a:avLst/>
                <a:gdLst/>
                <a:ahLst/>
                <a:cxnLst/>
                <a:rect l="l" t="t" r="r" b="b"/>
                <a:pathLst>
                  <a:path w="11322" h="11453" extrusionOk="0">
                    <a:moveTo>
                      <a:pt x="9785" y="0"/>
                    </a:moveTo>
                    <a:cubicBezTo>
                      <a:pt x="9575" y="0"/>
                      <a:pt x="9384" y="112"/>
                      <a:pt x="9313" y="305"/>
                    </a:cubicBezTo>
                    <a:cubicBezTo>
                      <a:pt x="7944" y="3592"/>
                      <a:pt x="1279" y="9002"/>
                      <a:pt x="275" y="9732"/>
                    </a:cubicBezTo>
                    <a:cubicBezTo>
                      <a:pt x="46" y="9892"/>
                      <a:pt x="1" y="10189"/>
                      <a:pt x="160" y="10417"/>
                    </a:cubicBezTo>
                    <a:cubicBezTo>
                      <a:pt x="160" y="10417"/>
                      <a:pt x="662" y="11453"/>
                      <a:pt x="1230" y="11453"/>
                    </a:cubicBezTo>
                    <a:cubicBezTo>
                      <a:pt x="1336" y="11453"/>
                      <a:pt x="1445" y="11416"/>
                      <a:pt x="1553" y="11330"/>
                    </a:cubicBezTo>
                    <a:cubicBezTo>
                      <a:pt x="2648" y="10440"/>
                      <a:pt x="9656" y="4848"/>
                      <a:pt x="11208" y="1036"/>
                    </a:cubicBezTo>
                    <a:cubicBezTo>
                      <a:pt x="11322" y="762"/>
                      <a:pt x="11185" y="465"/>
                      <a:pt x="10888" y="351"/>
                    </a:cubicBezTo>
                    <a:lnTo>
                      <a:pt x="9975" y="31"/>
                    </a:lnTo>
                    <a:cubicBezTo>
                      <a:pt x="9912" y="10"/>
                      <a:pt x="9847" y="0"/>
                      <a:pt x="9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831;p68"/>
              <p:cNvSpPr/>
              <p:nvPr/>
            </p:nvSpPr>
            <p:spPr>
              <a:xfrm>
                <a:off x="8098361" y="3089649"/>
                <a:ext cx="192146" cy="85978"/>
              </a:xfrm>
              <a:custGeom>
                <a:avLst/>
                <a:gdLst/>
                <a:ahLst/>
                <a:cxnLst/>
                <a:rect l="l" t="t" r="r" b="b"/>
                <a:pathLst>
                  <a:path w="9907" h="4433" extrusionOk="0">
                    <a:moveTo>
                      <a:pt x="8415" y="0"/>
                    </a:moveTo>
                    <a:cubicBezTo>
                      <a:pt x="8329" y="0"/>
                      <a:pt x="8245" y="23"/>
                      <a:pt x="8172" y="72"/>
                    </a:cubicBezTo>
                    <a:cubicBezTo>
                      <a:pt x="7145" y="711"/>
                      <a:pt x="3949" y="2468"/>
                      <a:pt x="503" y="2537"/>
                    </a:cubicBezTo>
                    <a:cubicBezTo>
                      <a:pt x="229" y="2537"/>
                      <a:pt x="23" y="2742"/>
                      <a:pt x="23" y="3016"/>
                    </a:cubicBezTo>
                    <a:lnTo>
                      <a:pt x="1" y="3929"/>
                    </a:lnTo>
                    <a:cubicBezTo>
                      <a:pt x="1" y="4191"/>
                      <a:pt x="189" y="4433"/>
                      <a:pt x="465" y="4433"/>
                    </a:cubicBezTo>
                    <a:cubicBezTo>
                      <a:pt x="478" y="4433"/>
                      <a:pt x="490" y="4432"/>
                      <a:pt x="503" y="4431"/>
                    </a:cubicBezTo>
                    <a:cubicBezTo>
                      <a:pt x="4497" y="4386"/>
                      <a:pt x="7989" y="2400"/>
                      <a:pt x="9176" y="1738"/>
                    </a:cubicBezTo>
                    <a:cubicBezTo>
                      <a:pt x="9907" y="1327"/>
                      <a:pt x="8834" y="209"/>
                      <a:pt x="8834" y="209"/>
                    </a:cubicBezTo>
                    <a:cubicBezTo>
                      <a:pt x="8731" y="76"/>
                      <a:pt x="8571" y="0"/>
                      <a:pt x="8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832;p68"/>
              <p:cNvSpPr/>
              <p:nvPr/>
            </p:nvSpPr>
            <p:spPr>
              <a:xfrm>
                <a:off x="7940318" y="2836937"/>
                <a:ext cx="220056" cy="578378"/>
              </a:xfrm>
              <a:custGeom>
                <a:avLst/>
                <a:gdLst/>
                <a:ahLst/>
                <a:cxnLst/>
                <a:rect l="l" t="t" r="r" b="b"/>
                <a:pathLst>
                  <a:path w="11346" h="29821" extrusionOk="0">
                    <a:moveTo>
                      <a:pt x="5250" y="1"/>
                    </a:moveTo>
                    <a:cubicBezTo>
                      <a:pt x="4566" y="1"/>
                      <a:pt x="3996" y="129"/>
                      <a:pt x="3858" y="205"/>
                    </a:cubicBezTo>
                    <a:cubicBezTo>
                      <a:pt x="3470" y="411"/>
                      <a:pt x="3014" y="708"/>
                      <a:pt x="2831" y="1004"/>
                    </a:cubicBezTo>
                    <a:cubicBezTo>
                      <a:pt x="2306" y="1621"/>
                      <a:pt x="1896" y="2282"/>
                      <a:pt x="1553" y="2967"/>
                    </a:cubicBezTo>
                    <a:cubicBezTo>
                      <a:pt x="868" y="4337"/>
                      <a:pt x="503" y="5798"/>
                      <a:pt x="275" y="7213"/>
                    </a:cubicBezTo>
                    <a:cubicBezTo>
                      <a:pt x="47" y="8651"/>
                      <a:pt x="1" y="10066"/>
                      <a:pt x="24" y="11458"/>
                    </a:cubicBezTo>
                    <a:cubicBezTo>
                      <a:pt x="69" y="12143"/>
                      <a:pt x="92" y="12828"/>
                      <a:pt x="184" y="13513"/>
                    </a:cubicBezTo>
                    <a:cubicBezTo>
                      <a:pt x="229" y="13855"/>
                      <a:pt x="252" y="14197"/>
                      <a:pt x="298" y="14540"/>
                    </a:cubicBezTo>
                    <a:lnTo>
                      <a:pt x="480"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383" y="24537"/>
                      <a:pt x="5205" y="25610"/>
                      <a:pt x="6050" y="26637"/>
                    </a:cubicBezTo>
                    <a:cubicBezTo>
                      <a:pt x="6278" y="26888"/>
                      <a:pt x="6483" y="27139"/>
                      <a:pt x="6712" y="27390"/>
                    </a:cubicBezTo>
                    <a:cubicBezTo>
                      <a:pt x="6940" y="27641"/>
                      <a:pt x="7145" y="27870"/>
                      <a:pt x="7396" y="28098"/>
                    </a:cubicBezTo>
                    <a:cubicBezTo>
                      <a:pt x="7853" y="28577"/>
                      <a:pt x="8309" y="29034"/>
                      <a:pt x="8880" y="29490"/>
                    </a:cubicBezTo>
                    <a:cubicBezTo>
                      <a:pt x="9141" y="29713"/>
                      <a:pt x="9459" y="29820"/>
                      <a:pt x="9778" y="29820"/>
                    </a:cubicBezTo>
                    <a:cubicBezTo>
                      <a:pt x="10211" y="29820"/>
                      <a:pt x="10645" y="29621"/>
                      <a:pt x="10934" y="29239"/>
                    </a:cubicBezTo>
                    <a:cubicBezTo>
                      <a:pt x="11345" y="28714"/>
                      <a:pt x="11345" y="28007"/>
                      <a:pt x="11026" y="27482"/>
                    </a:cubicBezTo>
                    <a:lnTo>
                      <a:pt x="10980" y="27390"/>
                    </a:lnTo>
                    <a:lnTo>
                      <a:pt x="10044" y="25838"/>
                    </a:lnTo>
                    <a:cubicBezTo>
                      <a:pt x="9747" y="25313"/>
                      <a:pt x="9428" y="24811"/>
                      <a:pt x="9131" y="24286"/>
                    </a:cubicBezTo>
                    <a:cubicBezTo>
                      <a:pt x="8560" y="23213"/>
                      <a:pt x="7990" y="22163"/>
                      <a:pt x="7488" y="21091"/>
                    </a:cubicBezTo>
                    <a:cubicBezTo>
                      <a:pt x="6986" y="20018"/>
                      <a:pt x="6529" y="18945"/>
                      <a:pt x="6164" y="17872"/>
                    </a:cubicBezTo>
                    <a:cubicBezTo>
                      <a:pt x="5936" y="17324"/>
                      <a:pt x="5821" y="16777"/>
                      <a:pt x="5639" y="16252"/>
                    </a:cubicBezTo>
                    <a:cubicBezTo>
                      <a:pt x="5570" y="15978"/>
                      <a:pt x="5502" y="15704"/>
                      <a:pt x="5433"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26" y="8856"/>
                      <a:pt x="4771" y="7738"/>
                    </a:cubicBezTo>
                    <a:cubicBezTo>
                      <a:pt x="4840" y="6619"/>
                      <a:pt x="4954" y="5524"/>
                      <a:pt x="5205" y="4542"/>
                    </a:cubicBezTo>
                    <a:cubicBezTo>
                      <a:pt x="5319" y="4040"/>
                      <a:pt x="5479" y="3561"/>
                      <a:pt x="5662" y="3127"/>
                    </a:cubicBezTo>
                    <a:cubicBezTo>
                      <a:pt x="5867" y="2693"/>
                      <a:pt x="6209" y="2054"/>
                      <a:pt x="6506" y="1826"/>
                    </a:cubicBezTo>
                    <a:cubicBezTo>
                      <a:pt x="6849" y="1575"/>
                      <a:pt x="7921" y="1347"/>
                      <a:pt x="7921" y="1347"/>
                    </a:cubicBezTo>
                    <a:cubicBezTo>
                      <a:pt x="8080" y="1436"/>
                      <a:pt x="8199" y="1474"/>
                      <a:pt x="8278" y="1474"/>
                    </a:cubicBezTo>
                    <a:cubicBezTo>
                      <a:pt x="8662" y="1474"/>
                      <a:pt x="8064" y="550"/>
                      <a:pt x="6301" y="114"/>
                    </a:cubicBezTo>
                    <a:cubicBezTo>
                      <a:pt x="5948" y="32"/>
                      <a:pt x="5585" y="1"/>
                      <a:pt x="525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833;p68"/>
              <p:cNvSpPr/>
              <p:nvPr/>
            </p:nvSpPr>
            <p:spPr>
              <a:xfrm>
                <a:off x="7514908" y="2809319"/>
                <a:ext cx="219610" cy="601439"/>
              </a:xfrm>
              <a:custGeom>
                <a:avLst/>
                <a:gdLst/>
                <a:ahLst/>
                <a:cxnLst/>
                <a:rect l="l" t="t" r="r" b="b"/>
                <a:pathLst>
                  <a:path w="11323" h="31010" extrusionOk="0">
                    <a:moveTo>
                      <a:pt x="6128" y="1"/>
                    </a:moveTo>
                    <a:cubicBezTo>
                      <a:pt x="6036" y="1"/>
                      <a:pt x="5941" y="3"/>
                      <a:pt x="5844" y="9"/>
                    </a:cubicBezTo>
                    <a:cubicBezTo>
                      <a:pt x="5867" y="9"/>
                      <a:pt x="5867" y="32"/>
                      <a:pt x="5867" y="32"/>
                    </a:cubicBezTo>
                    <a:cubicBezTo>
                      <a:pt x="5981" y="169"/>
                      <a:pt x="6072" y="306"/>
                      <a:pt x="6141" y="465"/>
                    </a:cubicBezTo>
                    <a:cubicBezTo>
                      <a:pt x="6689" y="1812"/>
                      <a:pt x="7031" y="3227"/>
                      <a:pt x="7396" y="4642"/>
                    </a:cubicBezTo>
                    <a:cubicBezTo>
                      <a:pt x="7784" y="6057"/>
                      <a:pt x="8058" y="7518"/>
                      <a:pt x="7739" y="8979"/>
                    </a:cubicBezTo>
                    <a:cubicBezTo>
                      <a:pt x="7643" y="9398"/>
                      <a:pt x="7214" y="9674"/>
                      <a:pt x="6809" y="9674"/>
                    </a:cubicBezTo>
                    <a:cubicBezTo>
                      <a:pt x="6729" y="9674"/>
                      <a:pt x="6650" y="9664"/>
                      <a:pt x="6575" y="9641"/>
                    </a:cubicBezTo>
                    <a:cubicBezTo>
                      <a:pt x="6552" y="10303"/>
                      <a:pt x="6506" y="10965"/>
                      <a:pt x="6483" y="11627"/>
                    </a:cubicBezTo>
                    <a:cubicBezTo>
                      <a:pt x="6415" y="12243"/>
                      <a:pt x="6392" y="12837"/>
                      <a:pt x="6301" y="13453"/>
                    </a:cubicBezTo>
                    <a:lnTo>
                      <a:pt x="6209" y="14389"/>
                    </a:lnTo>
                    <a:lnTo>
                      <a:pt x="6072" y="15210"/>
                    </a:lnTo>
                    <a:cubicBezTo>
                      <a:pt x="6050" y="15347"/>
                      <a:pt x="6027" y="15484"/>
                      <a:pt x="6004" y="15621"/>
                    </a:cubicBezTo>
                    <a:lnTo>
                      <a:pt x="5890" y="16055"/>
                    </a:lnTo>
                    <a:cubicBezTo>
                      <a:pt x="5821" y="16329"/>
                      <a:pt x="5776" y="16603"/>
                      <a:pt x="5707" y="16899"/>
                    </a:cubicBezTo>
                    <a:cubicBezTo>
                      <a:pt x="5525" y="17447"/>
                      <a:pt x="5410" y="18018"/>
                      <a:pt x="5182" y="18566"/>
                    </a:cubicBezTo>
                    <a:cubicBezTo>
                      <a:pt x="4817" y="19707"/>
                      <a:pt x="4338" y="20803"/>
                      <a:pt x="3858" y="21921"/>
                    </a:cubicBezTo>
                    <a:cubicBezTo>
                      <a:pt x="3356" y="23039"/>
                      <a:pt x="2786" y="24135"/>
                      <a:pt x="2192" y="25231"/>
                    </a:cubicBezTo>
                    <a:cubicBezTo>
                      <a:pt x="1918" y="25801"/>
                      <a:pt x="1599" y="26326"/>
                      <a:pt x="1302" y="26874"/>
                    </a:cubicBezTo>
                    <a:lnTo>
                      <a:pt x="366" y="28472"/>
                    </a:lnTo>
                    <a:lnTo>
                      <a:pt x="320" y="28563"/>
                    </a:lnTo>
                    <a:cubicBezTo>
                      <a:pt x="1" y="29111"/>
                      <a:pt x="1" y="29864"/>
                      <a:pt x="412" y="30412"/>
                    </a:cubicBezTo>
                    <a:cubicBezTo>
                      <a:pt x="700" y="30805"/>
                      <a:pt x="1131" y="31010"/>
                      <a:pt x="1562" y="31010"/>
                    </a:cubicBezTo>
                    <a:cubicBezTo>
                      <a:pt x="1882" y="31010"/>
                      <a:pt x="2203" y="30897"/>
                      <a:pt x="2466" y="30663"/>
                    </a:cubicBezTo>
                    <a:cubicBezTo>
                      <a:pt x="3014" y="30184"/>
                      <a:pt x="3493" y="29727"/>
                      <a:pt x="3950" y="29225"/>
                    </a:cubicBezTo>
                    <a:cubicBezTo>
                      <a:pt x="4178" y="28974"/>
                      <a:pt x="4406" y="28723"/>
                      <a:pt x="4634" y="28472"/>
                    </a:cubicBezTo>
                    <a:cubicBezTo>
                      <a:pt x="4863" y="28221"/>
                      <a:pt x="5068" y="27947"/>
                      <a:pt x="5274" y="27696"/>
                    </a:cubicBezTo>
                    <a:cubicBezTo>
                      <a:pt x="6141" y="26623"/>
                      <a:pt x="6940" y="25527"/>
                      <a:pt x="7647" y="24318"/>
                    </a:cubicBezTo>
                    <a:cubicBezTo>
                      <a:pt x="8378" y="23108"/>
                      <a:pt x="9040" y="21875"/>
                      <a:pt x="9565" y="20506"/>
                    </a:cubicBezTo>
                    <a:cubicBezTo>
                      <a:pt x="9861" y="19844"/>
                      <a:pt x="10067" y="19136"/>
                      <a:pt x="10318" y="18452"/>
                    </a:cubicBezTo>
                    <a:cubicBezTo>
                      <a:pt x="10409" y="18086"/>
                      <a:pt x="10501" y="17721"/>
                      <a:pt x="10592" y="17356"/>
                    </a:cubicBezTo>
                    <a:lnTo>
                      <a:pt x="10752" y="16808"/>
                    </a:lnTo>
                    <a:cubicBezTo>
                      <a:pt x="10774" y="16626"/>
                      <a:pt x="10820" y="16443"/>
                      <a:pt x="10843" y="16238"/>
                    </a:cubicBezTo>
                    <a:lnTo>
                      <a:pt x="11048" y="15119"/>
                    </a:lnTo>
                    <a:cubicBezTo>
                      <a:pt x="11071" y="14754"/>
                      <a:pt x="11117" y="14412"/>
                      <a:pt x="11140" y="14046"/>
                    </a:cubicBezTo>
                    <a:cubicBezTo>
                      <a:pt x="11231" y="13339"/>
                      <a:pt x="11254" y="12631"/>
                      <a:pt x="11299" y="11901"/>
                    </a:cubicBezTo>
                    <a:cubicBezTo>
                      <a:pt x="11322" y="10463"/>
                      <a:pt x="11277" y="9002"/>
                      <a:pt x="11071" y="7518"/>
                    </a:cubicBezTo>
                    <a:cubicBezTo>
                      <a:pt x="10843" y="6035"/>
                      <a:pt x="10478" y="4528"/>
                      <a:pt x="9793" y="3090"/>
                    </a:cubicBezTo>
                    <a:cubicBezTo>
                      <a:pt x="9451" y="2383"/>
                      <a:pt x="9017" y="1675"/>
                      <a:pt x="8515" y="1036"/>
                    </a:cubicBezTo>
                    <a:cubicBezTo>
                      <a:pt x="8309" y="739"/>
                      <a:pt x="7876" y="442"/>
                      <a:pt x="7465" y="214"/>
                    </a:cubicBezTo>
                    <a:cubicBezTo>
                      <a:pt x="7344" y="134"/>
                      <a:pt x="6801" y="1"/>
                      <a:pt x="6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834;p68"/>
              <p:cNvSpPr/>
              <p:nvPr/>
            </p:nvSpPr>
            <p:spPr>
              <a:xfrm>
                <a:off x="7940318" y="2836937"/>
                <a:ext cx="220056" cy="578378"/>
              </a:xfrm>
              <a:custGeom>
                <a:avLst/>
                <a:gdLst/>
                <a:ahLst/>
                <a:cxnLst/>
                <a:rect l="l" t="t" r="r" b="b"/>
                <a:pathLst>
                  <a:path w="11346" h="29821" extrusionOk="0">
                    <a:moveTo>
                      <a:pt x="5250" y="1"/>
                    </a:moveTo>
                    <a:cubicBezTo>
                      <a:pt x="4566" y="1"/>
                      <a:pt x="3996" y="129"/>
                      <a:pt x="3858" y="205"/>
                    </a:cubicBezTo>
                    <a:cubicBezTo>
                      <a:pt x="3470" y="411"/>
                      <a:pt x="3014" y="708"/>
                      <a:pt x="2831" y="1004"/>
                    </a:cubicBezTo>
                    <a:cubicBezTo>
                      <a:pt x="2306" y="1621"/>
                      <a:pt x="1896" y="2282"/>
                      <a:pt x="1553" y="2967"/>
                    </a:cubicBezTo>
                    <a:cubicBezTo>
                      <a:pt x="868" y="4337"/>
                      <a:pt x="503" y="5798"/>
                      <a:pt x="275" y="7213"/>
                    </a:cubicBezTo>
                    <a:cubicBezTo>
                      <a:pt x="47" y="8651"/>
                      <a:pt x="1" y="10066"/>
                      <a:pt x="24" y="11458"/>
                    </a:cubicBezTo>
                    <a:cubicBezTo>
                      <a:pt x="69" y="12143"/>
                      <a:pt x="92" y="12828"/>
                      <a:pt x="184" y="13513"/>
                    </a:cubicBezTo>
                    <a:cubicBezTo>
                      <a:pt x="229" y="13855"/>
                      <a:pt x="252" y="14197"/>
                      <a:pt x="298" y="14540"/>
                    </a:cubicBezTo>
                    <a:lnTo>
                      <a:pt x="480"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383" y="24537"/>
                      <a:pt x="5205" y="25610"/>
                      <a:pt x="6050" y="26637"/>
                    </a:cubicBezTo>
                    <a:cubicBezTo>
                      <a:pt x="6278" y="26888"/>
                      <a:pt x="6483" y="27139"/>
                      <a:pt x="6712" y="27390"/>
                    </a:cubicBezTo>
                    <a:cubicBezTo>
                      <a:pt x="6940" y="27641"/>
                      <a:pt x="7145" y="27870"/>
                      <a:pt x="7396" y="28098"/>
                    </a:cubicBezTo>
                    <a:cubicBezTo>
                      <a:pt x="7853" y="28577"/>
                      <a:pt x="8309" y="29034"/>
                      <a:pt x="8880" y="29490"/>
                    </a:cubicBezTo>
                    <a:cubicBezTo>
                      <a:pt x="9141" y="29713"/>
                      <a:pt x="9459" y="29820"/>
                      <a:pt x="9778" y="29820"/>
                    </a:cubicBezTo>
                    <a:cubicBezTo>
                      <a:pt x="10211" y="29820"/>
                      <a:pt x="10645" y="29621"/>
                      <a:pt x="10934" y="29239"/>
                    </a:cubicBezTo>
                    <a:cubicBezTo>
                      <a:pt x="11345" y="28714"/>
                      <a:pt x="11345" y="28007"/>
                      <a:pt x="11026" y="27482"/>
                    </a:cubicBezTo>
                    <a:lnTo>
                      <a:pt x="10980" y="27390"/>
                    </a:lnTo>
                    <a:lnTo>
                      <a:pt x="10044" y="25838"/>
                    </a:lnTo>
                    <a:cubicBezTo>
                      <a:pt x="9747" y="25313"/>
                      <a:pt x="9428" y="24811"/>
                      <a:pt x="9131" y="24286"/>
                    </a:cubicBezTo>
                    <a:cubicBezTo>
                      <a:pt x="8560" y="23213"/>
                      <a:pt x="7990" y="22163"/>
                      <a:pt x="7488" y="21091"/>
                    </a:cubicBezTo>
                    <a:cubicBezTo>
                      <a:pt x="6986" y="20018"/>
                      <a:pt x="6529" y="18945"/>
                      <a:pt x="6164" y="17872"/>
                    </a:cubicBezTo>
                    <a:cubicBezTo>
                      <a:pt x="5936" y="17324"/>
                      <a:pt x="5821" y="16777"/>
                      <a:pt x="5639" y="16252"/>
                    </a:cubicBezTo>
                    <a:cubicBezTo>
                      <a:pt x="5570" y="15978"/>
                      <a:pt x="5502" y="15704"/>
                      <a:pt x="5433"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26" y="8856"/>
                      <a:pt x="4771" y="7738"/>
                    </a:cubicBezTo>
                    <a:cubicBezTo>
                      <a:pt x="4840" y="6619"/>
                      <a:pt x="4954" y="5524"/>
                      <a:pt x="5205" y="4542"/>
                    </a:cubicBezTo>
                    <a:cubicBezTo>
                      <a:pt x="5319" y="4040"/>
                      <a:pt x="5479" y="3561"/>
                      <a:pt x="5662" y="3127"/>
                    </a:cubicBezTo>
                    <a:cubicBezTo>
                      <a:pt x="5867" y="2693"/>
                      <a:pt x="6209" y="2054"/>
                      <a:pt x="6506" y="1826"/>
                    </a:cubicBezTo>
                    <a:cubicBezTo>
                      <a:pt x="6849" y="1575"/>
                      <a:pt x="7921" y="1347"/>
                      <a:pt x="7921" y="1347"/>
                    </a:cubicBezTo>
                    <a:cubicBezTo>
                      <a:pt x="8080" y="1436"/>
                      <a:pt x="8199" y="1474"/>
                      <a:pt x="8278" y="1474"/>
                    </a:cubicBezTo>
                    <a:cubicBezTo>
                      <a:pt x="8662" y="1474"/>
                      <a:pt x="8064" y="550"/>
                      <a:pt x="6301" y="114"/>
                    </a:cubicBezTo>
                    <a:cubicBezTo>
                      <a:pt x="5948" y="32"/>
                      <a:pt x="5585" y="1"/>
                      <a:pt x="5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835;p68"/>
              <p:cNvSpPr/>
              <p:nvPr/>
            </p:nvSpPr>
            <p:spPr>
              <a:xfrm>
                <a:off x="7954495" y="2836937"/>
                <a:ext cx="220036" cy="578378"/>
              </a:xfrm>
              <a:custGeom>
                <a:avLst/>
                <a:gdLst/>
                <a:ahLst/>
                <a:cxnLst/>
                <a:rect l="l" t="t" r="r" b="b"/>
                <a:pathLst>
                  <a:path w="11345" h="29821" extrusionOk="0">
                    <a:moveTo>
                      <a:pt x="5250" y="1"/>
                    </a:moveTo>
                    <a:cubicBezTo>
                      <a:pt x="4565" y="1"/>
                      <a:pt x="3996" y="129"/>
                      <a:pt x="3858" y="205"/>
                    </a:cubicBezTo>
                    <a:cubicBezTo>
                      <a:pt x="3470" y="411"/>
                      <a:pt x="3013" y="708"/>
                      <a:pt x="2831" y="1004"/>
                    </a:cubicBezTo>
                    <a:cubicBezTo>
                      <a:pt x="2306" y="1621"/>
                      <a:pt x="1895" y="2282"/>
                      <a:pt x="1553" y="2967"/>
                    </a:cubicBezTo>
                    <a:cubicBezTo>
                      <a:pt x="868" y="4337"/>
                      <a:pt x="480" y="5798"/>
                      <a:pt x="251" y="7213"/>
                    </a:cubicBezTo>
                    <a:cubicBezTo>
                      <a:pt x="46" y="8651"/>
                      <a:pt x="0" y="10066"/>
                      <a:pt x="23" y="11458"/>
                    </a:cubicBezTo>
                    <a:cubicBezTo>
                      <a:pt x="69" y="12143"/>
                      <a:pt x="92" y="12828"/>
                      <a:pt x="183" y="13513"/>
                    </a:cubicBezTo>
                    <a:cubicBezTo>
                      <a:pt x="206" y="13855"/>
                      <a:pt x="251" y="14197"/>
                      <a:pt x="297" y="14540"/>
                    </a:cubicBezTo>
                    <a:lnTo>
                      <a:pt x="480" y="15635"/>
                    </a:lnTo>
                    <a:cubicBezTo>
                      <a:pt x="525" y="15795"/>
                      <a:pt x="548" y="16000"/>
                      <a:pt x="594" y="16160"/>
                    </a:cubicBezTo>
                    <a:lnTo>
                      <a:pt x="731" y="16685"/>
                    </a:lnTo>
                    <a:cubicBezTo>
                      <a:pt x="822" y="17050"/>
                      <a:pt x="913" y="17393"/>
                      <a:pt x="1028" y="17735"/>
                    </a:cubicBezTo>
                    <a:cubicBezTo>
                      <a:pt x="1256" y="18420"/>
                      <a:pt x="1484" y="19105"/>
                      <a:pt x="1758" y="19721"/>
                    </a:cubicBezTo>
                    <a:cubicBezTo>
                      <a:pt x="2306" y="21022"/>
                      <a:pt x="2968" y="22232"/>
                      <a:pt x="3675" y="23396"/>
                    </a:cubicBezTo>
                    <a:cubicBezTo>
                      <a:pt x="4383" y="24537"/>
                      <a:pt x="5205" y="25610"/>
                      <a:pt x="6049" y="26637"/>
                    </a:cubicBezTo>
                    <a:cubicBezTo>
                      <a:pt x="6277" y="26888"/>
                      <a:pt x="6483" y="27139"/>
                      <a:pt x="6711" y="27390"/>
                    </a:cubicBezTo>
                    <a:cubicBezTo>
                      <a:pt x="6916" y="27641"/>
                      <a:pt x="7145" y="27870"/>
                      <a:pt x="7396" y="28098"/>
                    </a:cubicBezTo>
                    <a:cubicBezTo>
                      <a:pt x="7852" y="28577"/>
                      <a:pt x="8309" y="29034"/>
                      <a:pt x="8857" y="29490"/>
                    </a:cubicBezTo>
                    <a:cubicBezTo>
                      <a:pt x="9127" y="29713"/>
                      <a:pt x="9451" y="29820"/>
                      <a:pt x="9773" y="29820"/>
                    </a:cubicBezTo>
                    <a:cubicBezTo>
                      <a:pt x="10211" y="29820"/>
                      <a:pt x="10644" y="29621"/>
                      <a:pt x="10934" y="29239"/>
                    </a:cubicBezTo>
                    <a:cubicBezTo>
                      <a:pt x="11345" y="28714"/>
                      <a:pt x="11345" y="28007"/>
                      <a:pt x="11025" y="27482"/>
                    </a:cubicBezTo>
                    <a:lnTo>
                      <a:pt x="10979" y="27390"/>
                    </a:lnTo>
                    <a:lnTo>
                      <a:pt x="10044" y="25838"/>
                    </a:lnTo>
                    <a:cubicBezTo>
                      <a:pt x="9747" y="25313"/>
                      <a:pt x="9427" y="24811"/>
                      <a:pt x="9131" y="24286"/>
                    </a:cubicBezTo>
                    <a:cubicBezTo>
                      <a:pt x="8560" y="23213"/>
                      <a:pt x="7989" y="22163"/>
                      <a:pt x="7487" y="21091"/>
                    </a:cubicBezTo>
                    <a:cubicBezTo>
                      <a:pt x="6985" y="20018"/>
                      <a:pt x="6506" y="18945"/>
                      <a:pt x="6140" y="17872"/>
                    </a:cubicBezTo>
                    <a:cubicBezTo>
                      <a:pt x="5935" y="17324"/>
                      <a:pt x="5821" y="16777"/>
                      <a:pt x="5638" y="16252"/>
                    </a:cubicBezTo>
                    <a:cubicBezTo>
                      <a:pt x="5570" y="15978"/>
                      <a:pt x="5501" y="15704"/>
                      <a:pt x="5433" y="15430"/>
                    </a:cubicBezTo>
                    <a:lnTo>
                      <a:pt x="5342" y="15042"/>
                    </a:lnTo>
                    <a:cubicBezTo>
                      <a:pt x="5319" y="14905"/>
                      <a:pt x="5296" y="14768"/>
                      <a:pt x="5273" y="14631"/>
                    </a:cubicBezTo>
                    <a:lnTo>
                      <a:pt x="5136" y="13832"/>
                    </a:lnTo>
                    <a:lnTo>
                      <a:pt x="5022" y="12942"/>
                    </a:lnTo>
                    <a:cubicBezTo>
                      <a:pt x="4954" y="12348"/>
                      <a:pt x="4931" y="11755"/>
                      <a:pt x="4862" y="11184"/>
                    </a:cubicBezTo>
                    <a:cubicBezTo>
                      <a:pt x="4794" y="10020"/>
                      <a:pt x="4725" y="8856"/>
                      <a:pt x="4771" y="7738"/>
                    </a:cubicBezTo>
                    <a:cubicBezTo>
                      <a:pt x="4839" y="6619"/>
                      <a:pt x="4931" y="5524"/>
                      <a:pt x="5205" y="4542"/>
                    </a:cubicBezTo>
                    <a:cubicBezTo>
                      <a:pt x="5319" y="4040"/>
                      <a:pt x="5478" y="3561"/>
                      <a:pt x="5661" y="3127"/>
                    </a:cubicBezTo>
                    <a:cubicBezTo>
                      <a:pt x="5867" y="2693"/>
                      <a:pt x="6186" y="2054"/>
                      <a:pt x="6506" y="1826"/>
                    </a:cubicBezTo>
                    <a:cubicBezTo>
                      <a:pt x="6825" y="1575"/>
                      <a:pt x="7921" y="1347"/>
                      <a:pt x="7921" y="1347"/>
                    </a:cubicBezTo>
                    <a:cubicBezTo>
                      <a:pt x="8079" y="1436"/>
                      <a:pt x="8199" y="1474"/>
                      <a:pt x="8277" y="1474"/>
                    </a:cubicBezTo>
                    <a:cubicBezTo>
                      <a:pt x="8661" y="1474"/>
                      <a:pt x="8063" y="550"/>
                      <a:pt x="6300" y="114"/>
                    </a:cubicBezTo>
                    <a:cubicBezTo>
                      <a:pt x="5947" y="32"/>
                      <a:pt x="5585" y="1"/>
                      <a:pt x="5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836;p68"/>
              <p:cNvSpPr/>
              <p:nvPr/>
            </p:nvSpPr>
            <p:spPr>
              <a:xfrm>
                <a:off x="7727410" y="2633293"/>
                <a:ext cx="184621" cy="304598"/>
              </a:xfrm>
              <a:custGeom>
                <a:avLst/>
                <a:gdLst/>
                <a:ahLst/>
                <a:cxnLst/>
                <a:rect l="l" t="t" r="r" b="b"/>
                <a:pathLst>
                  <a:path w="9519" h="15705" extrusionOk="0">
                    <a:moveTo>
                      <a:pt x="4634" y="0"/>
                    </a:moveTo>
                    <a:cubicBezTo>
                      <a:pt x="2077" y="0"/>
                      <a:pt x="0" y="2077"/>
                      <a:pt x="0" y="4634"/>
                    </a:cubicBezTo>
                    <a:lnTo>
                      <a:pt x="0" y="12349"/>
                    </a:lnTo>
                    <a:cubicBezTo>
                      <a:pt x="0" y="14905"/>
                      <a:pt x="2077" y="15704"/>
                      <a:pt x="4634" y="15704"/>
                    </a:cubicBezTo>
                    <a:lnTo>
                      <a:pt x="4885" y="15704"/>
                    </a:lnTo>
                    <a:cubicBezTo>
                      <a:pt x="7441" y="15704"/>
                      <a:pt x="9518" y="14905"/>
                      <a:pt x="9518" y="12349"/>
                    </a:cubicBezTo>
                    <a:lnTo>
                      <a:pt x="9518" y="4634"/>
                    </a:lnTo>
                    <a:cubicBezTo>
                      <a:pt x="9518" y="2077"/>
                      <a:pt x="7441" y="0"/>
                      <a:pt x="4885"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837;p68"/>
              <p:cNvSpPr/>
              <p:nvPr/>
            </p:nvSpPr>
            <p:spPr>
              <a:xfrm>
                <a:off x="7727410" y="2633294"/>
                <a:ext cx="184621" cy="208845"/>
              </a:xfrm>
              <a:custGeom>
                <a:avLst/>
                <a:gdLst/>
                <a:ahLst/>
                <a:cxnLst/>
                <a:rect l="l" t="t" r="r" b="b"/>
                <a:pathLst>
                  <a:path w="9519" h="10768" extrusionOk="0">
                    <a:moveTo>
                      <a:pt x="4634" y="0"/>
                    </a:moveTo>
                    <a:cubicBezTo>
                      <a:pt x="2077" y="0"/>
                      <a:pt x="0" y="2077"/>
                      <a:pt x="0" y="4634"/>
                    </a:cubicBezTo>
                    <a:lnTo>
                      <a:pt x="0" y="10546"/>
                    </a:lnTo>
                    <a:cubicBezTo>
                      <a:pt x="792" y="10670"/>
                      <a:pt x="1786" y="10767"/>
                      <a:pt x="2949" y="10767"/>
                    </a:cubicBezTo>
                    <a:cubicBezTo>
                      <a:pt x="4767" y="10767"/>
                      <a:pt x="6998" y="10530"/>
                      <a:pt x="9518" y="9792"/>
                    </a:cubicBezTo>
                    <a:lnTo>
                      <a:pt x="9518" y="4634"/>
                    </a:lnTo>
                    <a:cubicBezTo>
                      <a:pt x="9518" y="2077"/>
                      <a:pt x="7441" y="0"/>
                      <a:pt x="488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838;p68"/>
              <p:cNvSpPr/>
              <p:nvPr/>
            </p:nvSpPr>
            <p:spPr>
              <a:xfrm>
                <a:off x="8097469" y="2463261"/>
                <a:ext cx="237763" cy="228531"/>
              </a:xfrm>
              <a:custGeom>
                <a:avLst/>
                <a:gdLst/>
                <a:ahLst/>
                <a:cxnLst/>
                <a:rect l="l" t="t" r="r" b="b"/>
                <a:pathLst>
                  <a:path w="12259" h="11783" extrusionOk="0">
                    <a:moveTo>
                      <a:pt x="6095" y="0"/>
                    </a:moveTo>
                    <a:cubicBezTo>
                      <a:pt x="5914" y="0"/>
                      <a:pt x="5731" y="8"/>
                      <a:pt x="5548" y="25"/>
                    </a:cubicBezTo>
                    <a:cubicBezTo>
                      <a:pt x="2352" y="345"/>
                      <a:pt x="1" y="3221"/>
                      <a:pt x="298" y="6439"/>
                    </a:cubicBezTo>
                    <a:cubicBezTo>
                      <a:pt x="599" y="9497"/>
                      <a:pt x="3155" y="11782"/>
                      <a:pt x="6146" y="11782"/>
                    </a:cubicBezTo>
                    <a:cubicBezTo>
                      <a:pt x="6325" y="11782"/>
                      <a:pt x="6507" y="11774"/>
                      <a:pt x="6689" y="11757"/>
                    </a:cubicBezTo>
                    <a:cubicBezTo>
                      <a:pt x="9907" y="11438"/>
                      <a:pt x="12258" y="8562"/>
                      <a:pt x="11939" y="5321"/>
                    </a:cubicBezTo>
                    <a:cubicBezTo>
                      <a:pt x="11637" y="2265"/>
                      <a:pt x="9084" y="0"/>
                      <a:pt x="609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839;p68"/>
              <p:cNvSpPr/>
              <p:nvPr/>
            </p:nvSpPr>
            <p:spPr>
              <a:xfrm>
                <a:off x="8115195" y="2540646"/>
                <a:ext cx="197887" cy="50970"/>
              </a:xfrm>
              <a:custGeom>
                <a:avLst/>
                <a:gdLst/>
                <a:ahLst/>
                <a:cxnLst/>
                <a:rect l="l" t="t" r="r" b="b"/>
                <a:pathLst>
                  <a:path w="10203" h="2628" extrusionOk="0">
                    <a:moveTo>
                      <a:pt x="4777" y="0"/>
                    </a:moveTo>
                    <a:cubicBezTo>
                      <a:pt x="4458" y="0"/>
                      <a:pt x="4146" y="37"/>
                      <a:pt x="3835" y="53"/>
                    </a:cubicBezTo>
                    <a:lnTo>
                      <a:pt x="3150" y="212"/>
                    </a:lnTo>
                    <a:cubicBezTo>
                      <a:pt x="2922" y="235"/>
                      <a:pt x="2693" y="349"/>
                      <a:pt x="2488" y="418"/>
                    </a:cubicBezTo>
                    <a:cubicBezTo>
                      <a:pt x="2031" y="555"/>
                      <a:pt x="1643" y="783"/>
                      <a:pt x="1233" y="1011"/>
                    </a:cubicBezTo>
                    <a:cubicBezTo>
                      <a:pt x="1027" y="1102"/>
                      <a:pt x="845" y="1262"/>
                      <a:pt x="662" y="1376"/>
                    </a:cubicBezTo>
                    <a:lnTo>
                      <a:pt x="114" y="1787"/>
                    </a:lnTo>
                    <a:cubicBezTo>
                      <a:pt x="23" y="1856"/>
                      <a:pt x="0" y="1970"/>
                      <a:pt x="68" y="2061"/>
                    </a:cubicBezTo>
                    <a:cubicBezTo>
                      <a:pt x="98" y="2105"/>
                      <a:pt x="156" y="2131"/>
                      <a:pt x="218" y="2131"/>
                    </a:cubicBezTo>
                    <a:cubicBezTo>
                      <a:pt x="252" y="2131"/>
                      <a:pt x="287" y="2123"/>
                      <a:pt x="320" y="2107"/>
                    </a:cubicBezTo>
                    <a:lnTo>
                      <a:pt x="342" y="2084"/>
                    </a:lnTo>
                    <a:lnTo>
                      <a:pt x="890" y="1719"/>
                    </a:lnTo>
                    <a:cubicBezTo>
                      <a:pt x="1073" y="1627"/>
                      <a:pt x="1255" y="1468"/>
                      <a:pt x="1461" y="1399"/>
                    </a:cubicBezTo>
                    <a:cubicBezTo>
                      <a:pt x="1849" y="1217"/>
                      <a:pt x="2214" y="988"/>
                      <a:pt x="2648" y="874"/>
                    </a:cubicBezTo>
                    <a:cubicBezTo>
                      <a:pt x="3317" y="645"/>
                      <a:pt x="4050" y="543"/>
                      <a:pt x="4767" y="543"/>
                    </a:cubicBezTo>
                    <a:cubicBezTo>
                      <a:pt x="4906" y="543"/>
                      <a:pt x="5044" y="547"/>
                      <a:pt x="5181" y="555"/>
                    </a:cubicBezTo>
                    <a:cubicBezTo>
                      <a:pt x="6026" y="623"/>
                      <a:pt x="6870" y="874"/>
                      <a:pt x="7669" y="1217"/>
                    </a:cubicBezTo>
                    <a:cubicBezTo>
                      <a:pt x="8445" y="1582"/>
                      <a:pt x="9199" y="2038"/>
                      <a:pt x="9883" y="2586"/>
                    </a:cubicBezTo>
                    <a:cubicBezTo>
                      <a:pt x="9922" y="2615"/>
                      <a:pt x="9964" y="2627"/>
                      <a:pt x="10005" y="2627"/>
                    </a:cubicBezTo>
                    <a:cubicBezTo>
                      <a:pt x="10062" y="2627"/>
                      <a:pt x="10117" y="2603"/>
                      <a:pt x="10157" y="2563"/>
                    </a:cubicBezTo>
                    <a:cubicBezTo>
                      <a:pt x="10203" y="2472"/>
                      <a:pt x="10203" y="2381"/>
                      <a:pt x="10134" y="2312"/>
                    </a:cubicBezTo>
                    <a:cubicBezTo>
                      <a:pt x="9815" y="1970"/>
                      <a:pt x="9473" y="1673"/>
                      <a:pt x="9084" y="1422"/>
                    </a:cubicBezTo>
                    <a:cubicBezTo>
                      <a:pt x="8719" y="1148"/>
                      <a:pt x="8308" y="920"/>
                      <a:pt x="7898" y="714"/>
                    </a:cubicBezTo>
                    <a:cubicBezTo>
                      <a:pt x="7053" y="326"/>
                      <a:pt x="6140" y="75"/>
                      <a:pt x="5227" y="30"/>
                    </a:cubicBezTo>
                    <a:cubicBezTo>
                      <a:pt x="5075" y="8"/>
                      <a:pt x="4925" y="0"/>
                      <a:pt x="4777"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840;p68"/>
              <p:cNvSpPr/>
              <p:nvPr/>
            </p:nvSpPr>
            <p:spPr>
              <a:xfrm>
                <a:off x="7312608" y="2386847"/>
                <a:ext cx="255025" cy="228182"/>
              </a:xfrm>
              <a:custGeom>
                <a:avLst/>
                <a:gdLst/>
                <a:ahLst/>
                <a:cxnLst/>
                <a:rect l="l" t="t" r="r" b="b"/>
                <a:pathLst>
                  <a:path w="13149" h="11765" extrusionOk="0">
                    <a:moveTo>
                      <a:pt x="6595" y="0"/>
                    </a:moveTo>
                    <a:cubicBezTo>
                      <a:pt x="4134" y="0"/>
                      <a:pt x="1831" y="1578"/>
                      <a:pt x="1005" y="4057"/>
                    </a:cubicBezTo>
                    <a:cubicBezTo>
                      <a:pt x="1" y="7138"/>
                      <a:pt x="1667" y="10470"/>
                      <a:pt x="4726" y="11475"/>
                    </a:cubicBezTo>
                    <a:cubicBezTo>
                      <a:pt x="5324" y="11671"/>
                      <a:pt x="5932" y="11765"/>
                      <a:pt x="6531" y="11765"/>
                    </a:cubicBezTo>
                    <a:cubicBezTo>
                      <a:pt x="8992" y="11765"/>
                      <a:pt x="11295" y="10187"/>
                      <a:pt x="12121" y="7709"/>
                    </a:cubicBezTo>
                    <a:cubicBezTo>
                      <a:pt x="13148" y="4627"/>
                      <a:pt x="11482" y="1295"/>
                      <a:pt x="8400" y="290"/>
                    </a:cubicBezTo>
                    <a:cubicBezTo>
                      <a:pt x="7802" y="94"/>
                      <a:pt x="7194" y="0"/>
                      <a:pt x="659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841;p68"/>
              <p:cNvSpPr/>
              <p:nvPr/>
            </p:nvSpPr>
            <p:spPr>
              <a:xfrm>
                <a:off x="7342708" y="2463649"/>
                <a:ext cx="195696" cy="63092"/>
              </a:xfrm>
              <a:custGeom>
                <a:avLst/>
                <a:gdLst/>
                <a:ahLst/>
                <a:cxnLst/>
                <a:rect l="l" t="t" r="r" b="b"/>
                <a:pathLst>
                  <a:path w="10090" h="3253" extrusionOk="0">
                    <a:moveTo>
                      <a:pt x="4286" y="0"/>
                    </a:moveTo>
                    <a:cubicBezTo>
                      <a:pt x="3739" y="0"/>
                      <a:pt x="3190" y="66"/>
                      <a:pt x="2649" y="188"/>
                    </a:cubicBezTo>
                    <a:cubicBezTo>
                      <a:pt x="2215" y="279"/>
                      <a:pt x="1758" y="416"/>
                      <a:pt x="1348" y="599"/>
                    </a:cubicBezTo>
                    <a:cubicBezTo>
                      <a:pt x="914" y="759"/>
                      <a:pt x="503" y="964"/>
                      <a:pt x="115" y="1238"/>
                    </a:cubicBezTo>
                    <a:cubicBezTo>
                      <a:pt x="46" y="1283"/>
                      <a:pt x="1" y="1398"/>
                      <a:pt x="46" y="1466"/>
                    </a:cubicBezTo>
                    <a:cubicBezTo>
                      <a:pt x="80" y="1533"/>
                      <a:pt x="150" y="1575"/>
                      <a:pt x="221" y="1575"/>
                    </a:cubicBezTo>
                    <a:cubicBezTo>
                      <a:pt x="247" y="1575"/>
                      <a:pt x="273" y="1570"/>
                      <a:pt x="298" y="1557"/>
                    </a:cubicBezTo>
                    <a:lnTo>
                      <a:pt x="320" y="1557"/>
                    </a:lnTo>
                    <a:cubicBezTo>
                      <a:pt x="1096" y="1169"/>
                      <a:pt x="1918" y="895"/>
                      <a:pt x="2763" y="713"/>
                    </a:cubicBezTo>
                    <a:cubicBezTo>
                      <a:pt x="3303" y="613"/>
                      <a:pt x="3843" y="558"/>
                      <a:pt x="4377" y="558"/>
                    </a:cubicBezTo>
                    <a:cubicBezTo>
                      <a:pt x="4701" y="558"/>
                      <a:pt x="5023" y="578"/>
                      <a:pt x="5342" y="622"/>
                    </a:cubicBezTo>
                    <a:cubicBezTo>
                      <a:pt x="6186" y="759"/>
                      <a:pt x="7008" y="1032"/>
                      <a:pt x="7739" y="1489"/>
                    </a:cubicBezTo>
                    <a:cubicBezTo>
                      <a:pt x="8127" y="1694"/>
                      <a:pt x="8446" y="1991"/>
                      <a:pt x="8789" y="2265"/>
                    </a:cubicBezTo>
                    <a:cubicBezTo>
                      <a:pt x="8971" y="2379"/>
                      <a:pt x="9108" y="2562"/>
                      <a:pt x="9268" y="2699"/>
                    </a:cubicBezTo>
                    <a:lnTo>
                      <a:pt x="9724" y="3178"/>
                    </a:lnTo>
                    <a:lnTo>
                      <a:pt x="9747" y="3201"/>
                    </a:lnTo>
                    <a:cubicBezTo>
                      <a:pt x="9781" y="3235"/>
                      <a:pt x="9827" y="3252"/>
                      <a:pt x="9873" y="3252"/>
                    </a:cubicBezTo>
                    <a:cubicBezTo>
                      <a:pt x="9918" y="3252"/>
                      <a:pt x="9964" y="3235"/>
                      <a:pt x="9998" y="3201"/>
                    </a:cubicBezTo>
                    <a:cubicBezTo>
                      <a:pt x="10067" y="3132"/>
                      <a:pt x="10090" y="3018"/>
                      <a:pt x="10021" y="2950"/>
                    </a:cubicBezTo>
                    <a:lnTo>
                      <a:pt x="9565" y="2425"/>
                    </a:lnTo>
                    <a:cubicBezTo>
                      <a:pt x="9405" y="2265"/>
                      <a:pt x="9268" y="2060"/>
                      <a:pt x="9085" y="1923"/>
                    </a:cubicBezTo>
                    <a:cubicBezTo>
                      <a:pt x="8743" y="1626"/>
                      <a:pt x="8401" y="1306"/>
                      <a:pt x="8013" y="1078"/>
                    </a:cubicBezTo>
                    <a:cubicBezTo>
                      <a:pt x="7807" y="964"/>
                      <a:pt x="7624" y="804"/>
                      <a:pt x="7396" y="736"/>
                    </a:cubicBezTo>
                    <a:lnTo>
                      <a:pt x="6780" y="439"/>
                    </a:lnTo>
                    <a:cubicBezTo>
                      <a:pt x="6323" y="302"/>
                      <a:pt x="5890" y="142"/>
                      <a:pt x="5410" y="97"/>
                    </a:cubicBezTo>
                    <a:cubicBezTo>
                      <a:pt x="5039" y="31"/>
                      <a:pt x="4663" y="0"/>
                      <a:pt x="4286"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842;p68"/>
              <p:cNvSpPr/>
              <p:nvPr/>
            </p:nvSpPr>
            <p:spPr>
              <a:xfrm>
                <a:off x="7448076" y="2038074"/>
                <a:ext cx="746397" cy="759935"/>
              </a:xfrm>
              <a:custGeom>
                <a:avLst/>
                <a:gdLst/>
                <a:ahLst/>
                <a:cxnLst/>
                <a:rect l="l" t="t" r="r" b="b"/>
                <a:pathLst>
                  <a:path w="38484" h="39182" extrusionOk="0">
                    <a:moveTo>
                      <a:pt x="19236" y="0"/>
                    </a:moveTo>
                    <a:cubicBezTo>
                      <a:pt x="19003" y="0"/>
                      <a:pt x="18769" y="4"/>
                      <a:pt x="18534" y="13"/>
                    </a:cubicBezTo>
                    <a:cubicBezTo>
                      <a:pt x="8126" y="401"/>
                      <a:pt x="0" y="9303"/>
                      <a:pt x="411" y="19917"/>
                    </a:cubicBezTo>
                    <a:cubicBezTo>
                      <a:pt x="788" y="30228"/>
                      <a:pt x="6421" y="39182"/>
                      <a:pt x="18671" y="39182"/>
                    </a:cubicBezTo>
                    <a:cubicBezTo>
                      <a:pt x="19031" y="39182"/>
                      <a:pt x="19396" y="39174"/>
                      <a:pt x="19767" y="39159"/>
                    </a:cubicBezTo>
                    <a:cubicBezTo>
                      <a:pt x="31956" y="38656"/>
                      <a:pt x="38484" y="29115"/>
                      <a:pt x="38096" y="18524"/>
                    </a:cubicBezTo>
                    <a:cubicBezTo>
                      <a:pt x="37716" y="8150"/>
                      <a:pt x="29334" y="0"/>
                      <a:pt x="19236"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843;p68"/>
              <p:cNvSpPr/>
              <p:nvPr/>
            </p:nvSpPr>
            <p:spPr>
              <a:xfrm>
                <a:off x="7829209" y="2553155"/>
                <a:ext cx="247500" cy="162065"/>
              </a:xfrm>
              <a:custGeom>
                <a:avLst/>
                <a:gdLst/>
                <a:ahLst/>
                <a:cxnLst/>
                <a:rect l="l" t="t" r="r" b="b"/>
                <a:pathLst>
                  <a:path w="12761" h="8356" extrusionOk="0">
                    <a:moveTo>
                      <a:pt x="183" y="4771"/>
                    </a:moveTo>
                    <a:cubicBezTo>
                      <a:pt x="389" y="6894"/>
                      <a:pt x="3333" y="8355"/>
                      <a:pt x="6757" y="8013"/>
                    </a:cubicBezTo>
                    <a:cubicBezTo>
                      <a:pt x="10158" y="7693"/>
                      <a:pt x="12760" y="5707"/>
                      <a:pt x="12555" y="3585"/>
                    </a:cubicBezTo>
                    <a:cubicBezTo>
                      <a:pt x="12349" y="1462"/>
                      <a:pt x="9428" y="1"/>
                      <a:pt x="6004" y="321"/>
                    </a:cubicBezTo>
                    <a:cubicBezTo>
                      <a:pt x="2580" y="663"/>
                      <a:pt x="1" y="2649"/>
                      <a:pt x="183" y="4771"/>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844;p68"/>
              <p:cNvSpPr/>
              <p:nvPr/>
            </p:nvSpPr>
            <p:spPr>
              <a:xfrm>
                <a:off x="7487019" y="2518497"/>
                <a:ext cx="252814" cy="154753"/>
              </a:xfrm>
              <a:custGeom>
                <a:avLst/>
                <a:gdLst/>
                <a:ahLst/>
                <a:cxnLst/>
                <a:rect l="l" t="t" r="r" b="b"/>
                <a:pathLst>
                  <a:path w="13035" h="7979" extrusionOk="0">
                    <a:moveTo>
                      <a:pt x="5312" y="1"/>
                    </a:moveTo>
                    <a:cubicBezTo>
                      <a:pt x="2806" y="1"/>
                      <a:pt x="780" y="1051"/>
                      <a:pt x="435" y="2724"/>
                    </a:cubicBezTo>
                    <a:cubicBezTo>
                      <a:pt x="1" y="4801"/>
                      <a:pt x="2375" y="7061"/>
                      <a:pt x="5730" y="7768"/>
                    </a:cubicBezTo>
                    <a:cubicBezTo>
                      <a:pt x="6406" y="7911"/>
                      <a:pt x="7070" y="7978"/>
                      <a:pt x="7704" y="7978"/>
                    </a:cubicBezTo>
                    <a:cubicBezTo>
                      <a:pt x="10219" y="7978"/>
                      <a:pt x="12254" y="6916"/>
                      <a:pt x="12600" y="5257"/>
                    </a:cubicBezTo>
                    <a:cubicBezTo>
                      <a:pt x="13034" y="3157"/>
                      <a:pt x="10660" y="898"/>
                      <a:pt x="7305" y="213"/>
                    </a:cubicBezTo>
                    <a:cubicBezTo>
                      <a:pt x="6623" y="69"/>
                      <a:pt x="5952" y="1"/>
                      <a:pt x="5312" y="1"/>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845;p68"/>
              <p:cNvSpPr/>
              <p:nvPr/>
            </p:nvSpPr>
            <p:spPr>
              <a:xfrm>
                <a:off x="7876589" y="2419139"/>
                <a:ext cx="173993" cy="164935"/>
              </a:xfrm>
              <a:custGeom>
                <a:avLst/>
                <a:gdLst/>
                <a:ahLst/>
                <a:cxnLst/>
                <a:rect l="l" t="t" r="r" b="b"/>
                <a:pathLst>
                  <a:path w="8971" h="8504" extrusionOk="0">
                    <a:moveTo>
                      <a:pt x="4461" y="0"/>
                    </a:moveTo>
                    <a:cubicBezTo>
                      <a:pt x="4270" y="0"/>
                      <a:pt x="4076" y="14"/>
                      <a:pt x="3880" y="41"/>
                    </a:cubicBezTo>
                    <a:cubicBezTo>
                      <a:pt x="1598" y="383"/>
                      <a:pt x="0" y="2529"/>
                      <a:pt x="320" y="4834"/>
                    </a:cubicBezTo>
                    <a:cubicBezTo>
                      <a:pt x="612" y="6965"/>
                      <a:pt x="2435" y="8503"/>
                      <a:pt x="4509" y="8503"/>
                    </a:cubicBezTo>
                    <a:cubicBezTo>
                      <a:pt x="4701" y="8503"/>
                      <a:pt x="4895" y="8490"/>
                      <a:pt x="5090" y="8463"/>
                    </a:cubicBezTo>
                    <a:cubicBezTo>
                      <a:pt x="7373" y="8121"/>
                      <a:pt x="8971" y="5975"/>
                      <a:pt x="8651" y="3670"/>
                    </a:cubicBezTo>
                    <a:cubicBezTo>
                      <a:pt x="8358" y="1539"/>
                      <a:pt x="6536" y="0"/>
                      <a:pt x="4461"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846;p68"/>
              <p:cNvSpPr/>
              <p:nvPr/>
            </p:nvSpPr>
            <p:spPr>
              <a:xfrm>
                <a:off x="7875697" y="2426644"/>
                <a:ext cx="173120" cy="163636"/>
              </a:xfrm>
              <a:custGeom>
                <a:avLst/>
                <a:gdLst/>
                <a:ahLst/>
                <a:cxnLst/>
                <a:rect l="l" t="t" r="r" b="b"/>
                <a:pathLst>
                  <a:path w="8926" h="8437" extrusionOk="0">
                    <a:moveTo>
                      <a:pt x="4445" y="1"/>
                    </a:moveTo>
                    <a:cubicBezTo>
                      <a:pt x="4251" y="1"/>
                      <a:pt x="4055" y="14"/>
                      <a:pt x="3858" y="42"/>
                    </a:cubicBezTo>
                    <a:cubicBezTo>
                      <a:pt x="1575" y="361"/>
                      <a:pt x="1" y="2484"/>
                      <a:pt x="320" y="4789"/>
                    </a:cubicBezTo>
                    <a:cubicBezTo>
                      <a:pt x="612" y="6918"/>
                      <a:pt x="2412" y="8436"/>
                      <a:pt x="4463" y="8436"/>
                    </a:cubicBezTo>
                    <a:cubicBezTo>
                      <a:pt x="4655" y="8436"/>
                      <a:pt x="4850" y="8423"/>
                      <a:pt x="5045" y="8396"/>
                    </a:cubicBezTo>
                    <a:cubicBezTo>
                      <a:pt x="7327" y="8076"/>
                      <a:pt x="8925" y="5931"/>
                      <a:pt x="8606" y="3625"/>
                    </a:cubicBezTo>
                    <a:cubicBezTo>
                      <a:pt x="8293" y="1517"/>
                      <a:pt x="6510" y="1"/>
                      <a:pt x="44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847;p68"/>
              <p:cNvSpPr/>
              <p:nvPr/>
            </p:nvSpPr>
            <p:spPr>
              <a:xfrm>
                <a:off x="7892085" y="2433142"/>
                <a:ext cx="112452" cy="106382"/>
              </a:xfrm>
              <a:custGeom>
                <a:avLst/>
                <a:gdLst/>
                <a:ahLst/>
                <a:cxnLst/>
                <a:rect l="l" t="t" r="r" b="b"/>
                <a:pathLst>
                  <a:path w="5798" h="5485" extrusionOk="0">
                    <a:moveTo>
                      <a:pt x="2882" y="0"/>
                    </a:moveTo>
                    <a:cubicBezTo>
                      <a:pt x="2760" y="0"/>
                      <a:pt x="2636" y="9"/>
                      <a:pt x="2511" y="26"/>
                    </a:cubicBezTo>
                    <a:cubicBezTo>
                      <a:pt x="1027" y="232"/>
                      <a:pt x="0" y="1624"/>
                      <a:pt x="205" y="3108"/>
                    </a:cubicBezTo>
                    <a:cubicBezTo>
                      <a:pt x="394" y="4487"/>
                      <a:pt x="1578" y="5484"/>
                      <a:pt x="2915" y="5484"/>
                    </a:cubicBezTo>
                    <a:cubicBezTo>
                      <a:pt x="3038" y="5484"/>
                      <a:pt x="3162" y="5476"/>
                      <a:pt x="3287" y="5459"/>
                    </a:cubicBezTo>
                    <a:cubicBezTo>
                      <a:pt x="4771" y="5253"/>
                      <a:pt x="5798" y="3861"/>
                      <a:pt x="5592" y="2354"/>
                    </a:cubicBezTo>
                    <a:cubicBezTo>
                      <a:pt x="5383" y="996"/>
                      <a:pt x="4217" y="0"/>
                      <a:pt x="2882"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848;p68"/>
              <p:cNvSpPr/>
              <p:nvPr/>
            </p:nvSpPr>
            <p:spPr>
              <a:xfrm>
                <a:off x="7973521" y="2462175"/>
                <a:ext cx="39430" cy="26164"/>
              </a:xfrm>
              <a:custGeom>
                <a:avLst/>
                <a:gdLst/>
                <a:ahLst/>
                <a:cxnLst/>
                <a:rect l="l" t="t" r="r" b="b"/>
                <a:pathLst>
                  <a:path w="2033" h="1349" extrusionOk="0">
                    <a:moveTo>
                      <a:pt x="1122" y="1"/>
                    </a:moveTo>
                    <a:cubicBezTo>
                      <a:pt x="1061" y="1"/>
                      <a:pt x="999" y="5"/>
                      <a:pt x="937" y="13"/>
                    </a:cubicBezTo>
                    <a:cubicBezTo>
                      <a:pt x="389" y="104"/>
                      <a:pt x="1" y="446"/>
                      <a:pt x="47" y="812"/>
                    </a:cubicBezTo>
                    <a:cubicBezTo>
                      <a:pt x="87" y="1133"/>
                      <a:pt x="463" y="1349"/>
                      <a:pt x="927" y="1349"/>
                    </a:cubicBezTo>
                    <a:cubicBezTo>
                      <a:pt x="990" y="1349"/>
                      <a:pt x="1054" y="1345"/>
                      <a:pt x="1119" y="1337"/>
                    </a:cubicBezTo>
                    <a:cubicBezTo>
                      <a:pt x="1644" y="1245"/>
                      <a:pt x="2032" y="903"/>
                      <a:pt x="1987" y="538"/>
                    </a:cubicBezTo>
                    <a:cubicBezTo>
                      <a:pt x="1946" y="216"/>
                      <a:pt x="1570" y="1"/>
                      <a:pt x="1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849;p68"/>
              <p:cNvSpPr/>
              <p:nvPr/>
            </p:nvSpPr>
            <p:spPr>
              <a:xfrm>
                <a:off x="7556528" y="2379089"/>
                <a:ext cx="180199" cy="164625"/>
              </a:xfrm>
              <a:custGeom>
                <a:avLst/>
                <a:gdLst/>
                <a:ahLst/>
                <a:cxnLst/>
                <a:rect l="l" t="t" r="r" b="b"/>
                <a:pathLst>
                  <a:path w="9291" h="8488" extrusionOk="0">
                    <a:moveTo>
                      <a:pt x="4668" y="1"/>
                    </a:moveTo>
                    <a:cubicBezTo>
                      <a:pt x="2767" y="1"/>
                      <a:pt x="1035" y="1300"/>
                      <a:pt x="548" y="3247"/>
                    </a:cubicBezTo>
                    <a:cubicBezTo>
                      <a:pt x="0" y="5507"/>
                      <a:pt x="1370" y="7812"/>
                      <a:pt x="3607" y="8360"/>
                    </a:cubicBezTo>
                    <a:cubicBezTo>
                      <a:pt x="3950" y="8446"/>
                      <a:pt x="4293" y="8488"/>
                      <a:pt x="4630" y="8488"/>
                    </a:cubicBezTo>
                    <a:cubicBezTo>
                      <a:pt x="6519" y="8488"/>
                      <a:pt x="8236" y="7192"/>
                      <a:pt x="8720" y="5255"/>
                    </a:cubicBezTo>
                    <a:cubicBezTo>
                      <a:pt x="9290" y="2973"/>
                      <a:pt x="7921" y="690"/>
                      <a:pt x="5661" y="120"/>
                    </a:cubicBezTo>
                    <a:cubicBezTo>
                      <a:pt x="5329" y="39"/>
                      <a:pt x="4996" y="1"/>
                      <a:pt x="4668" y="1"/>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850;p68"/>
              <p:cNvSpPr/>
              <p:nvPr/>
            </p:nvSpPr>
            <p:spPr>
              <a:xfrm>
                <a:off x="7557420" y="2386595"/>
                <a:ext cx="179307" cy="163616"/>
              </a:xfrm>
              <a:custGeom>
                <a:avLst/>
                <a:gdLst/>
                <a:ahLst/>
                <a:cxnLst/>
                <a:rect l="l" t="t" r="r" b="b"/>
                <a:pathLst>
                  <a:path w="9245" h="8436" extrusionOk="0">
                    <a:moveTo>
                      <a:pt x="4644" y="0"/>
                    </a:moveTo>
                    <a:cubicBezTo>
                      <a:pt x="2766" y="0"/>
                      <a:pt x="1056" y="1279"/>
                      <a:pt x="571" y="3202"/>
                    </a:cubicBezTo>
                    <a:cubicBezTo>
                      <a:pt x="0" y="5462"/>
                      <a:pt x="1370" y="7744"/>
                      <a:pt x="3607" y="8315"/>
                    </a:cubicBezTo>
                    <a:cubicBezTo>
                      <a:pt x="3939" y="8396"/>
                      <a:pt x="4273" y="8436"/>
                      <a:pt x="4601" y="8436"/>
                    </a:cubicBezTo>
                    <a:cubicBezTo>
                      <a:pt x="6484" y="8436"/>
                      <a:pt x="8207" y="7154"/>
                      <a:pt x="8674" y="5211"/>
                    </a:cubicBezTo>
                    <a:cubicBezTo>
                      <a:pt x="9244" y="2951"/>
                      <a:pt x="7875" y="669"/>
                      <a:pt x="5638" y="121"/>
                    </a:cubicBezTo>
                    <a:cubicBezTo>
                      <a:pt x="5305" y="39"/>
                      <a:pt x="4972" y="0"/>
                      <a:pt x="4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851;p68"/>
              <p:cNvSpPr/>
              <p:nvPr/>
            </p:nvSpPr>
            <p:spPr>
              <a:xfrm>
                <a:off x="7582206" y="2395342"/>
                <a:ext cx="116001" cy="106304"/>
              </a:xfrm>
              <a:custGeom>
                <a:avLst/>
                <a:gdLst/>
                <a:ahLst/>
                <a:cxnLst/>
                <a:rect l="l" t="t" r="r" b="b"/>
                <a:pathLst>
                  <a:path w="5981" h="5481" extrusionOk="0">
                    <a:moveTo>
                      <a:pt x="3001" y="0"/>
                    </a:moveTo>
                    <a:cubicBezTo>
                      <a:pt x="1774" y="0"/>
                      <a:pt x="657" y="846"/>
                      <a:pt x="366" y="2089"/>
                    </a:cubicBezTo>
                    <a:cubicBezTo>
                      <a:pt x="0" y="3550"/>
                      <a:pt x="868" y="5034"/>
                      <a:pt x="2329" y="5399"/>
                    </a:cubicBezTo>
                    <a:cubicBezTo>
                      <a:pt x="2550" y="5454"/>
                      <a:pt x="2771" y="5481"/>
                      <a:pt x="2989" y="5481"/>
                    </a:cubicBezTo>
                    <a:cubicBezTo>
                      <a:pt x="4207" y="5481"/>
                      <a:pt x="5305" y="4649"/>
                      <a:pt x="5615" y="3390"/>
                    </a:cubicBezTo>
                    <a:cubicBezTo>
                      <a:pt x="5981" y="1930"/>
                      <a:pt x="5113" y="446"/>
                      <a:pt x="3652" y="81"/>
                    </a:cubicBezTo>
                    <a:cubicBezTo>
                      <a:pt x="3434" y="26"/>
                      <a:pt x="3216" y="0"/>
                      <a:pt x="3001"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852;p68"/>
              <p:cNvSpPr/>
              <p:nvPr/>
            </p:nvSpPr>
            <p:spPr>
              <a:xfrm>
                <a:off x="7576446" y="2419701"/>
                <a:ext cx="40303" cy="26571"/>
              </a:xfrm>
              <a:custGeom>
                <a:avLst/>
                <a:gdLst/>
                <a:ahLst/>
                <a:cxnLst/>
                <a:rect l="l" t="t" r="r" b="b"/>
                <a:pathLst>
                  <a:path w="2078" h="1370" extrusionOk="0">
                    <a:moveTo>
                      <a:pt x="876" y="0"/>
                    </a:moveTo>
                    <a:cubicBezTo>
                      <a:pt x="477" y="0"/>
                      <a:pt x="142" y="172"/>
                      <a:pt x="69" y="445"/>
                    </a:cubicBezTo>
                    <a:cubicBezTo>
                      <a:pt x="1" y="810"/>
                      <a:pt x="343" y="1198"/>
                      <a:pt x="868" y="1335"/>
                    </a:cubicBezTo>
                    <a:cubicBezTo>
                      <a:pt x="974" y="1358"/>
                      <a:pt x="1079" y="1369"/>
                      <a:pt x="1180" y="1369"/>
                    </a:cubicBezTo>
                    <a:cubicBezTo>
                      <a:pt x="1579" y="1369"/>
                      <a:pt x="1914" y="1198"/>
                      <a:pt x="1986" y="925"/>
                    </a:cubicBezTo>
                    <a:cubicBezTo>
                      <a:pt x="2078" y="559"/>
                      <a:pt x="1712" y="171"/>
                      <a:pt x="1188" y="34"/>
                    </a:cubicBezTo>
                    <a:cubicBezTo>
                      <a:pt x="1082" y="11"/>
                      <a:pt x="977" y="0"/>
                      <a:pt x="8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853;p68"/>
              <p:cNvSpPr/>
              <p:nvPr/>
            </p:nvSpPr>
            <p:spPr>
              <a:xfrm>
                <a:off x="7758828" y="2586766"/>
                <a:ext cx="89004" cy="47712"/>
              </a:xfrm>
              <a:custGeom>
                <a:avLst/>
                <a:gdLst/>
                <a:ahLst/>
                <a:cxnLst/>
                <a:rect l="l" t="t" r="r" b="b"/>
                <a:pathLst>
                  <a:path w="4589" h="2460" extrusionOk="0">
                    <a:moveTo>
                      <a:pt x="4469" y="1"/>
                    </a:moveTo>
                    <a:cubicBezTo>
                      <a:pt x="4443" y="1"/>
                      <a:pt x="4420" y="20"/>
                      <a:pt x="4406" y="48"/>
                    </a:cubicBezTo>
                    <a:lnTo>
                      <a:pt x="4383" y="48"/>
                    </a:lnTo>
                    <a:cubicBezTo>
                      <a:pt x="3927" y="756"/>
                      <a:pt x="3310" y="1372"/>
                      <a:pt x="2580" y="1737"/>
                    </a:cubicBezTo>
                    <a:cubicBezTo>
                      <a:pt x="2215" y="1943"/>
                      <a:pt x="1804" y="2057"/>
                      <a:pt x="1393" y="2125"/>
                    </a:cubicBezTo>
                    <a:cubicBezTo>
                      <a:pt x="1208" y="2156"/>
                      <a:pt x="1017" y="2169"/>
                      <a:pt x="825" y="2169"/>
                    </a:cubicBezTo>
                    <a:cubicBezTo>
                      <a:pt x="591" y="2169"/>
                      <a:pt x="353" y="2150"/>
                      <a:pt x="115" y="2125"/>
                    </a:cubicBezTo>
                    <a:cubicBezTo>
                      <a:pt x="69" y="2125"/>
                      <a:pt x="23" y="2148"/>
                      <a:pt x="23" y="2194"/>
                    </a:cubicBezTo>
                    <a:cubicBezTo>
                      <a:pt x="1" y="2262"/>
                      <a:pt x="46" y="2308"/>
                      <a:pt x="92" y="2308"/>
                    </a:cubicBezTo>
                    <a:cubicBezTo>
                      <a:pt x="433" y="2398"/>
                      <a:pt x="788" y="2459"/>
                      <a:pt x="1146" y="2459"/>
                    </a:cubicBezTo>
                    <a:cubicBezTo>
                      <a:pt x="1244" y="2459"/>
                      <a:pt x="1341" y="2455"/>
                      <a:pt x="1439" y="2445"/>
                    </a:cubicBezTo>
                    <a:cubicBezTo>
                      <a:pt x="1872" y="2422"/>
                      <a:pt x="2329" y="2285"/>
                      <a:pt x="2740" y="2080"/>
                    </a:cubicBezTo>
                    <a:cubicBezTo>
                      <a:pt x="3151" y="1874"/>
                      <a:pt x="3539" y="1600"/>
                      <a:pt x="3835" y="1258"/>
                    </a:cubicBezTo>
                    <a:cubicBezTo>
                      <a:pt x="4132" y="939"/>
                      <a:pt x="4406" y="550"/>
                      <a:pt x="4566" y="140"/>
                    </a:cubicBezTo>
                    <a:cubicBezTo>
                      <a:pt x="4589" y="94"/>
                      <a:pt x="4566" y="48"/>
                      <a:pt x="4520" y="26"/>
                    </a:cubicBezTo>
                    <a:cubicBezTo>
                      <a:pt x="4503" y="8"/>
                      <a:pt x="4485" y="1"/>
                      <a:pt x="4469"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854;p68"/>
              <p:cNvSpPr/>
              <p:nvPr/>
            </p:nvSpPr>
            <p:spPr>
              <a:xfrm>
                <a:off x="7788928" y="2622782"/>
                <a:ext cx="46955" cy="24476"/>
              </a:xfrm>
              <a:custGeom>
                <a:avLst/>
                <a:gdLst/>
                <a:ahLst/>
                <a:cxnLst/>
                <a:rect l="l" t="t" r="r" b="b"/>
                <a:pathLst>
                  <a:path w="2421" h="1262" extrusionOk="0">
                    <a:moveTo>
                      <a:pt x="2340" y="0"/>
                    </a:moveTo>
                    <a:cubicBezTo>
                      <a:pt x="2329" y="0"/>
                      <a:pt x="2318" y="6"/>
                      <a:pt x="2306" y="17"/>
                    </a:cubicBezTo>
                    <a:cubicBezTo>
                      <a:pt x="2032" y="360"/>
                      <a:pt x="1690" y="656"/>
                      <a:pt x="1302" y="839"/>
                    </a:cubicBezTo>
                    <a:cubicBezTo>
                      <a:pt x="914" y="1044"/>
                      <a:pt x="480" y="1136"/>
                      <a:pt x="46" y="1136"/>
                    </a:cubicBezTo>
                    <a:cubicBezTo>
                      <a:pt x="24" y="1136"/>
                      <a:pt x="1" y="1159"/>
                      <a:pt x="1" y="1181"/>
                    </a:cubicBezTo>
                    <a:cubicBezTo>
                      <a:pt x="1" y="1204"/>
                      <a:pt x="24" y="1250"/>
                      <a:pt x="46" y="1250"/>
                    </a:cubicBezTo>
                    <a:cubicBezTo>
                      <a:pt x="124" y="1258"/>
                      <a:pt x="201" y="1261"/>
                      <a:pt x="279" y="1261"/>
                    </a:cubicBezTo>
                    <a:cubicBezTo>
                      <a:pt x="663" y="1261"/>
                      <a:pt x="1052" y="1170"/>
                      <a:pt x="1393" y="999"/>
                    </a:cubicBezTo>
                    <a:cubicBezTo>
                      <a:pt x="1804" y="816"/>
                      <a:pt x="2169" y="497"/>
                      <a:pt x="2397" y="86"/>
                    </a:cubicBezTo>
                    <a:cubicBezTo>
                      <a:pt x="2420" y="63"/>
                      <a:pt x="2397" y="40"/>
                      <a:pt x="2375" y="17"/>
                    </a:cubicBezTo>
                    <a:cubicBezTo>
                      <a:pt x="2363" y="6"/>
                      <a:pt x="2352" y="0"/>
                      <a:pt x="234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855;p68"/>
              <p:cNvSpPr/>
              <p:nvPr/>
            </p:nvSpPr>
            <p:spPr>
              <a:xfrm>
                <a:off x="8043476" y="1979308"/>
                <a:ext cx="85454" cy="138713"/>
              </a:xfrm>
              <a:custGeom>
                <a:avLst/>
                <a:gdLst/>
                <a:ahLst/>
                <a:cxnLst/>
                <a:rect l="l" t="t" r="r" b="b"/>
                <a:pathLst>
                  <a:path w="4406" h="7152" extrusionOk="0">
                    <a:moveTo>
                      <a:pt x="764" y="0"/>
                    </a:moveTo>
                    <a:cubicBezTo>
                      <a:pt x="737" y="0"/>
                      <a:pt x="711" y="3"/>
                      <a:pt x="685" y="7"/>
                    </a:cubicBezTo>
                    <a:cubicBezTo>
                      <a:pt x="411" y="30"/>
                      <a:pt x="183" y="259"/>
                      <a:pt x="92" y="510"/>
                    </a:cubicBezTo>
                    <a:cubicBezTo>
                      <a:pt x="0" y="761"/>
                      <a:pt x="0" y="1035"/>
                      <a:pt x="0" y="1308"/>
                    </a:cubicBezTo>
                    <a:cubicBezTo>
                      <a:pt x="69" y="3226"/>
                      <a:pt x="411" y="5120"/>
                      <a:pt x="1027" y="6923"/>
                    </a:cubicBezTo>
                    <a:lnTo>
                      <a:pt x="1781" y="7152"/>
                    </a:lnTo>
                    <a:cubicBezTo>
                      <a:pt x="2853" y="6010"/>
                      <a:pt x="3675" y="4641"/>
                      <a:pt x="4223" y="3180"/>
                    </a:cubicBezTo>
                    <a:cubicBezTo>
                      <a:pt x="4314" y="2929"/>
                      <a:pt x="4406" y="2655"/>
                      <a:pt x="4360" y="2381"/>
                    </a:cubicBezTo>
                    <a:cubicBezTo>
                      <a:pt x="4314" y="2107"/>
                      <a:pt x="4109" y="1856"/>
                      <a:pt x="3835" y="1833"/>
                    </a:cubicBezTo>
                    <a:cubicBezTo>
                      <a:pt x="3825" y="1833"/>
                      <a:pt x="3815" y="1833"/>
                      <a:pt x="3806" y="1833"/>
                    </a:cubicBezTo>
                    <a:cubicBezTo>
                      <a:pt x="3435" y="1833"/>
                      <a:pt x="3215" y="2254"/>
                      <a:pt x="3082" y="2610"/>
                    </a:cubicBezTo>
                    <a:cubicBezTo>
                      <a:pt x="2602" y="3888"/>
                      <a:pt x="2123" y="5166"/>
                      <a:pt x="1644" y="6444"/>
                    </a:cubicBezTo>
                    <a:cubicBezTo>
                      <a:pt x="1918" y="4687"/>
                      <a:pt x="1895" y="2883"/>
                      <a:pt x="1598" y="1126"/>
                    </a:cubicBezTo>
                    <a:cubicBezTo>
                      <a:pt x="1552" y="875"/>
                      <a:pt x="1484" y="601"/>
                      <a:pt x="1347" y="373"/>
                    </a:cubicBezTo>
                    <a:cubicBezTo>
                      <a:pt x="1204" y="168"/>
                      <a:pt x="988" y="0"/>
                      <a:pt x="76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856;p68"/>
              <p:cNvSpPr/>
              <p:nvPr/>
            </p:nvSpPr>
            <p:spPr>
              <a:xfrm>
                <a:off x="7908900" y="2296856"/>
                <a:ext cx="189993" cy="116273"/>
              </a:xfrm>
              <a:custGeom>
                <a:avLst/>
                <a:gdLst/>
                <a:ahLst/>
                <a:cxnLst/>
                <a:rect l="l" t="t" r="r" b="b"/>
                <a:pathLst>
                  <a:path w="9796" h="5995" extrusionOk="0">
                    <a:moveTo>
                      <a:pt x="3032" y="1"/>
                    </a:moveTo>
                    <a:cubicBezTo>
                      <a:pt x="2707" y="1"/>
                      <a:pt x="2407" y="84"/>
                      <a:pt x="2146" y="274"/>
                    </a:cubicBezTo>
                    <a:cubicBezTo>
                      <a:pt x="0" y="1826"/>
                      <a:pt x="5364" y="5067"/>
                      <a:pt x="6186" y="5433"/>
                    </a:cubicBezTo>
                    <a:cubicBezTo>
                      <a:pt x="6602" y="5629"/>
                      <a:pt x="7690" y="5995"/>
                      <a:pt x="8495" y="5995"/>
                    </a:cubicBezTo>
                    <a:cubicBezTo>
                      <a:pt x="9280" y="5995"/>
                      <a:pt x="9796" y="5646"/>
                      <a:pt x="9153" y="4451"/>
                    </a:cubicBezTo>
                    <a:cubicBezTo>
                      <a:pt x="9153" y="4451"/>
                      <a:pt x="5410" y="1"/>
                      <a:pt x="3032"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857;p68"/>
              <p:cNvSpPr/>
              <p:nvPr/>
            </p:nvSpPr>
            <p:spPr>
              <a:xfrm>
                <a:off x="7524023" y="2280409"/>
                <a:ext cx="215808" cy="85338"/>
              </a:xfrm>
              <a:custGeom>
                <a:avLst/>
                <a:gdLst/>
                <a:ahLst/>
                <a:cxnLst/>
                <a:rect l="l" t="t" r="r" b="b"/>
                <a:pathLst>
                  <a:path w="11127" h="4400" extrusionOk="0">
                    <a:moveTo>
                      <a:pt x="8008" y="1"/>
                    </a:moveTo>
                    <a:cubicBezTo>
                      <a:pt x="5564" y="1"/>
                      <a:pt x="1608" y="2514"/>
                      <a:pt x="1608" y="2514"/>
                    </a:cubicBezTo>
                    <a:cubicBezTo>
                      <a:pt x="1" y="4084"/>
                      <a:pt x="2127" y="4399"/>
                      <a:pt x="3439" y="4399"/>
                    </a:cubicBezTo>
                    <a:cubicBezTo>
                      <a:pt x="3730" y="4399"/>
                      <a:pt x="3980" y="4384"/>
                      <a:pt x="4142" y="4363"/>
                    </a:cubicBezTo>
                    <a:cubicBezTo>
                      <a:pt x="5032" y="4249"/>
                      <a:pt x="11126" y="2743"/>
                      <a:pt x="9528" y="620"/>
                    </a:cubicBezTo>
                    <a:cubicBezTo>
                      <a:pt x="9194" y="176"/>
                      <a:pt x="8654" y="1"/>
                      <a:pt x="8008"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858;p68"/>
              <p:cNvSpPr/>
              <p:nvPr/>
            </p:nvSpPr>
            <p:spPr>
              <a:xfrm>
                <a:off x="7718100" y="2498501"/>
                <a:ext cx="79267" cy="82138"/>
              </a:xfrm>
              <a:custGeom>
                <a:avLst/>
                <a:gdLst/>
                <a:ahLst/>
                <a:cxnLst/>
                <a:rect l="l" t="t" r="r" b="b"/>
                <a:pathLst>
                  <a:path w="4087" h="4235" extrusionOk="0">
                    <a:moveTo>
                      <a:pt x="1561" y="1"/>
                    </a:moveTo>
                    <a:cubicBezTo>
                      <a:pt x="1153" y="1"/>
                      <a:pt x="810" y="243"/>
                      <a:pt x="594" y="993"/>
                    </a:cubicBezTo>
                    <a:cubicBezTo>
                      <a:pt x="1" y="3139"/>
                      <a:pt x="3059" y="4234"/>
                      <a:pt x="3059" y="4234"/>
                    </a:cubicBezTo>
                    <a:lnTo>
                      <a:pt x="4086" y="810"/>
                    </a:lnTo>
                    <a:lnTo>
                      <a:pt x="4086" y="810"/>
                    </a:lnTo>
                    <a:cubicBezTo>
                      <a:pt x="4073" y="811"/>
                      <a:pt x="4059" y="811"/>
                      <a:pt x="4045" y="811"/>
                    </a:cubicBezTo>
                    <a:cubicBezTo>
                      <a:pt x="3266" y="811"/>
                      <a:pt x="2306" y="1"/>
                      <a:pt x="1561"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859;p68"/>
              <p:cNvSpPr/>
              <p:nvPr/>
            </p:nvSpPr>
            <p:spPr>
              <a:xfrm>
                <a:off x="7725179" y="2387603"/>
                <a:ext cx="95210" cy="194357"/>
              </a:xfrm>
              <a:custGeom>
                <a:avLst/>
                <a:gdLst/>
                <a:ahLst/>
                <a:cxnLst/>
                <a:rect l="l" t="t" r="r" b="b"/>
                <a:pathLst>
                  <a:path w="4909" h="10021" extrusionOk="0">
                    <a:moveTo>
                      <a:pt x="4749" y="0"/>
                    </a:moveTo>
                    <a:cubicBezTo>
                      <a:pt x="4703" y="0"/>
                      <a:pt x="4680" y="23"/>
                      <a:pt x="4680" y="69"/>
                    </a:cubicBezTo>
                    <a:cubicBezTo>
                      <a:pt x="4680" y="708"/>
                      <a:pt x="4657" y="1347"/>
                      <a:pt x="4612" y="1986"/>
                    </a:cubicBezTo>
                    <a:cubicBezTo>
                      <a:pt x="4589" y="2625"/>
                      <a:pt x="4543" y="3264"/>
                      <a:pt x="4475" y="3903"/>
                    </a:cubicBezTo>
                    <a:cubicBezTo>
                      <a:pt x="4406" y="4520"/>
                      <a:pt x="4338" y="5159"/>
                      <a:pt x="4132" y="5752"/>
                    </a:cubicBezTo>
                    <a:cubicBezTo>
                      <a:pt x="4087" y="5889"/>
                      <a:pt x="4018" y="6026"/>
                      <a:pt x="3950" y="6140"/>
                    </a:cubicBezTo>
                    <a:cubicBezTo>
                      <a:pt x="3881" y="6254"/>
                      <a:pt x="3790" y="6323"/>
                      <a:pt x="3721" y="6346"/>
                    </a:cubicBezTo>
                    <a:cubicBezTo>
                      <a:pt x="3470" y="6346"/>
                      <a:pt x="3174" y="6254"/>
                      <a:pt x="2900" y="6117"/>
                    </a:cubicBezTo>
                    <a:cubicBezTo>
                      <a:pt x="2603" y="6003"/>
                      <a:pt x="2306" y="5866"/>
                      <a:pt x="2010" y="5729"/>
                    </a:cubicBezTo>
                    <a:cubicBezTo>
                      <a:pt x="1781" y="5641"/>
                      <a:pt x="1511" y="5540"/>
                      <a:pt x="1222" y="5540"/>
                    </a:cubicBezTo>
                    <a:cubicBezTo>
                      <a:pt x="1136" y="5540"/>
                      <a:pt x="1048" y="5549"/>
                      <a:pt x="960" y="5570"/>
                    </a:cubicBezTo>
                    <a:cubicBezTo>
                      <a:pt x="868" y="5593"/>
                      <a:pt x="777" y="5615"/>
                      <a:pt x="686" y="5684"/>
                    </a:cubicBezTo>
                    <a:lnTo>
                      <a:pt x="572" y="5752"/>
                    </a:lnTo>
                    <a:cubicBezTo>
                      <a:pt x="526" y="5798"/>
                      <a:pt x="503" y="5821"/>
                      <a:pt x="480" y="5866"/>
                    </a:cubicBezTo>
                    <a:cubicBezTo>
                      <a:pt x="343" y="6003"/>
                      <a:pt x="275" y="6163"/>
                      <a:pt x="184" y="6323"/>
                    </a:cubicBezTo>
                    <a:cubicBezTo>
                      <a:pt x="138" y="6483"/>
                      <a:pt x="69" y="6642"/>
                      <a:pt x="47" y="6825"/>
                    </a:cubicBezTo>
                    <a:lnTo>
                      <a:pt x="1" y="7076"/>
                    </a:lnTo>
                    <a:cubicBezTo>
                      <a:pt x="1" y="7167"/>
                      <a:pt x="1" y="7236"/>
                      <a:pt x="1" y="7327"/>
                    </a:cubicBezTo>
                    <a:cubicBezTo>
                      <a:pt x="1" y="7510"/>
                      <a:pt x="47" y="7670"/>
                      <a:pt x="92" y="7852"/>
                    </a:cubicBezTo>
                    <a:cubicBezTo>
                      <a:pt x="161" y="8012"/>
                      <a:pt x="206" y="8172"/>
                      <a:pt x="298" y="8309"/>
                    </a:cubicBezTo>
                    <a:cubicBezTo>
                      <a:pt x="480" y="8605"/>
                      <a:pt x="708" y="8857"/>
                      <a:pt x="960" y="9085"/>
                    </a:cubicBezTo>
                    <a:cubicBezTo>
                      <a:pt x="1462" y="9496"/>
                      <a:pt x="2055" y="9792"/>
                      <a:pt x="2671" y="10021"/>
                    </a:cubicBezTo>
                    <a:cubicBezTo>
                      <a:pt x="2717" y="10021"/>
                      <a:pt x="2740" y="10021"/>
                      <a:pt x="2763" y="9975"/>
                    </a:cubicBezTo>
                    <a:cubicBezTo>
                      <a:pt x="2786" y="9929"/>
                      <a:pt x="2763" y="9884"/>
                      <a:pt x="2717" y="9884"/>
                    </a:cubicBezTo>
                    <a:cubicBezTo>
                      <a:pt x="2146" y="9633"/>
                      <a:pt x="1599" y="9290"/>
                      <a:pt x="1142" y="8879"/>
                    </a:cubicBezTo>
                    <a:cubicBezTo>
                      <a:pt x="914" y="8651"/>
                      <a:pt x="708" y="8423"/>
                      <a:pt x="572" y="8172"/>
                    </a:cubicBezTo>
                    <a:cubicBezTo>
                      <a:pt x="480" y="8035"/>
                      <a:pt x="435" y="7898"/>
                      <a:pt x="389" y="7761"/>
                    </a:cubicBezTo>
                    <a:cubicBezTo>
                      <a:pt x="366" y="7601"/>
                      <a:pt x="320" y="7464"/>
                      <a:pt x="343" y="7327"/>
                    </a:cubicBezTo>
                    <a:cubicBezTo>
                      <a:pt x="343" y="7259"/>
                      <a:pt x="320" y="7167"/>
                      <a:pt x="343" y="7099"/>
                    </a:cubicBezTo>
                    <a:lnTo>
                      <a:pt x="389" y="6894"/>
                    </a:lnTo>
                    <a:cubicBezTo>
                      <a:pt x="389" y="6734"/>
                      <a:pt x="457" y="6597"/>
                      <a:pt x="503" y="6460"/>
                    </a:cubicBezTo>
                    <a:cubicBezTo>
                      <a:pt x="640" y="6186"/>
                      <a:pt x="800" y="5981"/>
                      <a:pt x="1051" y="5912"/>
                    </a:cubicBezTo>
                    <a:cubicBezTo>
                      <a:pt x="1096" y="5904"/>
                      <a:pt x="1143" y="5900"/>
                      <a:pt x="1191" y="5900"/>
                    </a:cubicBezTo>
                    <a:cubicBezTo>
                      <a:pt x="1408" y="5900"/>
                      <a:pt x="1648" y="5978"/>
                      <a:pt x="1873" y="6072"/>
                    </a:cubicBezTo>
                    <a:cubicBezTo>
                      <a:pt x="2146" y="6186"/>
                      <a:pt x="2443" y="6346"/>
                      <a:pt x="2740" y="6460"/>
                    </a:cubicBezTo>
                    <a:cubicBezTo>
                      <a:pt x="3036" y="6587"/>
                      <a:pt x="3312" y="6713"/>
                      <a:pt x="3677" y="6713"/>
                    </a:cubicBezTo>
                    <a:cubicBezTo>
                      <a:pt x="3707" y="6713"/>
                      <a:pt x="3737" y="6713"/>
                      <a:pt x="3767" y="6711"/>
                    </a:cubicBezTo>
                    <a:cubicBezTo>
                      <a:pt x="4018" y="6665"/>
                      <a:pt x="4178" y="6483"/>
                      <a:pt x="4269" y="6346"/>
                    </a:cubicBezTo>
                    <a:cubicBezTo>
                      <a:pt x="4361" y="6186"/>
                      <a:pt x="4429" y="6026"/>
                      <a:pt x="4475" y="5866"/>
                    </a:cubicBezTo>
                    <a:cubicBezTo>
                      <a:pt x="4680" y="5227"/>
                      <a:pt x="4749" y="4565"/>
                      <a:pt x="4817" y="3926"/>
                    </a:cubicBezTo>
                    <a:cubicBezTo>
                      <a:pt x="4908" y="2648"/>
                      <a:pt x="4908" y="1347"/>
                      <a:pt x="4840" y="69"/>
                    </a:cubicBezTo>
                    <a:cubicBezTo>
                      <a:pt x="4840" y="23"/>
                      <a:pt x="4794" y="0"/>
                      <a:pt x="474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860;p68"/>
              <p:cNvSpPr/>
              <p:nvPr/>
            </p:nvSpPr>
            <p:spPr>
              <a:xfrm>
                <a:off x="7418849" y="1960476"/>
                <a:ext cx="869730" cy="513657"/>
              </a:xfrm>
              <a:custGeom>
                <a:avLst/>
                <a:gdLst/>
                <a:ahLst/>
                <a:cxnLst/>
                <a:rect l="l" t="t" r="r" b="b"/>
                <a:pathLst>
                  <a:path w="44843" h="26484" extrusionOk="0">
                    <a:moveTo>
                      <a:pt x="20139" y="1"/>
                    </a:moveTo>
                    <a:cubicBezTo>
                      <a:pt x="18547" y="1"/>
                      <a:pt x="16803" y="184"/>
                      <a:pt x="14906" y="613"/>
                    </a:cubicBezTo>
                    <a:cubicBezTo>
                      <a:pt x="2078" y="3489"/>
                      <a:pt x="1" y="12939"/>
                      <a:pt x="1758" y="21270"/>
                    </a:cubicBezTo>
                    <a:cubicBezTo>
                      <a:pt x="1758" y="21270"/>
                      <a:pt x="9222" y="19992"/>
                      <a:pt x="14016" y="15176"/>
                    </a:cubicBezTo>
                    <a:cubicBezTo>
                      <a:pt x="14060" y="15132"/>
                      <a:pt x="14097" y="15111"/>
                      <a:pt x="14131" y="15111"/>
                    </a:cubicBezTo>
                    <a:cubicBezTo>
                      <a:pt x="14538" y="15111"/>
                      <a:pt x="14307" y="18173"/>
                      <a:pt x="17826" y="18173"/>
                    </a:cubicBezTo>
                    <a:cubicBezTo>
                      <a:pt x="18474" y="18173"/>
                      <a:pt x="19249" y="18069"/>
                      <a:pt x="20178" y="17823"/>
                    </a:cubicBezTo>
                    <a:cubicBezTo>
                      <a:pt x="24538" y="16682"/>
                      <a:pt x="26706" y="15427"/>
                      <a:pt x="32048" y="13258"/>
                    </a:cubicBezTo>
                    <a:cubicBezTo>
                      <a:pt x="32048" y="13258"/>
                      <a:pt x="35403" y="25105"/>
                      <a:pt x="39237" y="26383"/>
                    </a:cubicBezTo>
                    <a:cubicBezTo>
                      <a:pt x="39443" y="26451"/>
                      <a:pt x="39642" y="26484"/>
                      <a:pt x="39836" y="26484"/>
                    </a:cubicBezTo>
                    <a:cubicBezTo>
                      <a:pt x="43284" y="26484"/>
                      <a:pt x="44842" y="16131"/>
                      <a:pt x="41817" y="10382"/>
                    </a:cubicBezTo>
                    <a:cubicBezTo>
                      <a:pt x="39776" y="6517"/>
                      <a:pt x="36973" y="5810"/>
                      <a:pt x="35195" y="5810"/>
                    </a:cubicBezTo>
                    <a:cubicBezTo>
                      <a:pt x="34170" y="5810"/>
                      <a:pt x="33486" y="6046"/>
                      <a:pt x="33486" y="6046"/>
                    </a:cubicBezTo>
                    <a:cubicBezTo>
                      <a:pt x="33486" y="6046"/>
                      <a:pt x="29295" y="1"/>
                      <a:pt x="20139"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861;p68"/>
              <p:cNvSpPr/>
              <p:nvPr/>
            </p:nvSpPr>
            <p:spPr>
              <a:xfrm>
                <a:off x="7671186" y="2192823"/>
                <a:ext cx="372326" cy="129287"/>
              </a:xfrm>
              <a:custGeom>
                <a:avLst/>
                <a:gdLst/>
                <a:ahLst/>
                <a:cxnLst/>
                <a:rect l="l" t="t" r="r" b="b"/>
                <a:pathLst>
                  <a:path w="19197" h="6666" fill="none" extrusionOk="0">
                    <a:moveTo>
                      <a:pt x="365" y="3310"/>
                    </a:moveTo>
                    <a:cubicBezTo>
                      <a:pt x="0" y="4474"/>
                      <a:pt x="890" y="5729"/>
                      <a:pt x="2009" y="6209"/>
                    </a:cubicBezTo>
                    <a:cubicBezTo>
                      <a:pt x="3150" y="6665"/>
                      <a:pt x="4428" y="6551"/>
                      <a:pt x="5615" y="6323"/>
                    </a:cubicBezTo>
                    <a:cubicBezTo>
                      <a:pt x="10591" y="5455"/>
                      <a:pt x="15316" y="3241"/>
                      <a:pt x="19196" y="0"/>
                    </a:cubicBezTo>
                  </a:path>
                </a:pathLst>
              </a:custGeom>
              <a:no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862;p68"/>
              <p:cNvSpPr/>
              <p:nvPr/>
            </p:nvSpPr>
            <p:spPr>
              <a:xfrm>
                <a:off x="8039927" y="2191485"/>
                <a:ext cx="201902" cy="292205"/>
              </a:xfrm>
              <a:custGeom>
                <a:avLst/>
                <a:gdLst/>
                <a:ahLst/>
                <a:cxnLst/>
                <a:rect l="l" t="t" r="r" b="b"/>
                <a:pathLst>
                  <a:path w="10410" h="15066" fill="none" extrusionOk="0">
                    <a:moveTo>
                      <a:pt x="1" y="1"/>
                    </a:moveTo>
                    <a:cubicBezTo>
                      <a:pt x="24" y="4406"/>
                      <a:pt x="1530" y="8766"/>
                      <a:pt x="4223" y="12258"/>
                    </a:cubicBezTo>
                    <a:cubicBezTo>
                      <a:pt x="4977" y="13217"/>
                      <a:pt x="5867" y="14152"/>
                      <a:pt x="7008" y="14609"/>
                    </a:cubicBezTo>
                    <a:cubicBezTo>
                      <a:pt x="8172" y="15065"/>
                      <a:pt x="9633" y="14906"/>
                      <a:pt x="10409" y="13947"/>
                    </a:cubicBezTo>
                  </a:path>
                </a:pathLst>
              </a:custGeom>
              <a:noFill/>
              <a:ln w="4575" cap="flat" cmpd="sng">
                <a:solidFill>
                  <a:srgbClr val="F1583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863;p68"/>
              <p:cNvSpPr/>
              <p:nvPr/>
            </p:nvSpPr>
            <p:spPr>
              <a:xfrm>
                <a:off x="7751303" y="2112685"/>
                <a:ext cx="354618" cy="151863"/>
              </a:xfrm>
              <a:custGeom>
                <a:avLst/>
                <a:gdLst/>
                <a:ahLst/>
                <a:cxnLst/>
                <a:rect l="l" t="t" r="r" b="b"/>
                <a:pathLst>
                  <a:path w="18284" h="7830" fill="none" extrusionOk="0">
                    <a:moveTo>
                      <a:pt x="297" y="5091"/>
                    </a:moveTo>
                    <a:cubicBezTo>
                      <a:pt x="1" y="6186"/>
                      <a:pt x="959" y="7282"/>
                      <a:pt x="2055" y="7556"/>
                    </a:cubicBezTo>
                    <a:cubicBezTo>
                      <a:pt x="3128" y="7830"/>
                      <a:pt x="4269" y="7510"/>
                      <a:pt x="5342" y="7168"/>
                    </a:cubicBezTo>
                    <a:cubicBezTo>
                      <a:pt x="10044" y="5570"/>
                      <a:pt x="14449" y="3128"/>
                      <a:pt x="18284" y="1"/>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864;p68"/>
              <p:cNvSpPr/>
              <p:nvPr/>
            </p:nvSpPr>
            <p:spPr>
              <a:xfrm>
                <a:off x="7467548" y="2005995"/>
                <a:ext cx="494068" cy="299730"/>
              </a:xfrm>
              <a:custGeom>
                <a:avLst/>
                <a:gdLst/>
                <a:ahLst/>
                <a:cxnLst/>
                <a:rect l="l" t="t" r="r" b="b"/>
                <a:pathLst>
                  <a:path w="25474" h="15454" fill="none" extrusionOk="0">
                    <a:moveTo>
                      <a:pt x="25474" y="1827"/>
                    </a:moveTo>
                    <a:cubicBezTo>
                      <a:pt x="21753" y="1"/>
                      <a:pt x="17371" y="24"/>
                      <a:pt x="13353" y="982"/>
                    </a:cubicBezTo>
                    <a:cubicBezTo>
                      <a:pt x="9907" y="1804"/>
                      <a:pt x="6529" y="3333"/>
                      <a:pt x="4041" y="5844"/>
                    </a:cubicBezTo>
                    <a:cubicBezTo>
                      <a:pt x="1530" y="8355"/>
                      <a:pt x="1" y="11939"/>
                      <a:pt x="434" y="15454"/>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865;p68"/>
              <p:cNvSpPr/>
              <p:nvPr/>
            </p:nvSpPr>
            <p:spPr>
              <a:xfrm>
                <a:off x="8182027" y="2132176"/>
                <a:ext cx="99632" cy="291740"/>
              </a:xfrm>
              <a:custGeom>
                <a:avLst/>
                <a:gdLst/>
                <a:ahLst/>
                <a:cxnLst/>
                <a:rect l="l" t="t" r="r" b="b"/>
                <a:pathLst>
                  <a:path w="5137" h="15042" fill="none" extrusionOk="0">
                    <a:moveTo>
                      <a:pt x="1" y="0"/>
                    </a:moveTo>
                    <a:cubicBezTo>
                      <a:pt x="3584" y="3995"/>
                      <a:pt x="5136" y="9769"/>
                      <a:pt x="4018" y="15042"/>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866;p68"/>
              <p:cNvSpPr/>
              <p:nvPr/>
            </p:nvSpPr>
            <p:spPr>
              <a:xfrm>
                <a:off x="8143511" y="2192823"/>
                <a:ext cx="77056" cy="192592"/>
              </a:xfrm>
              <a:custGeom>
                <a:avLst/>
                <a:gdLst/>
                <a:ahLst/>
                <a:cxnLst/>
                <a:rect l="l" t="t" r="r" b="b"/>
                <a:pathLst>
                  <a:path w="3973" h="9930" fill="none" extrusionOk="0">
                    <a:moveTo>
                      <a:pt x="229" y="0"/>
                    </a:moveTo>
                    <a:cubicBezTo>
                      <a:pt x="1" y="2831"/>
                      <a:pt x="343" y="5707"/>
                      <a:pt x="1211" y="8423"/>
                    </a:cubicBezTo>
                    <a:cubicBezTo>
                      <a:pt x="1416" y="9107"/>
                      <a:pt x="1827" y="9906"/>
                      <a:pt x="2557" y="9906"/>
                    </a:cubicBezTo>
                    <a:cubicBezTo>
                      <a:pt x="2991" y="9929"/>
                      <a:pt x="3379" y="9610"/>
                      <a:pt x="3607" y="9244"/>
                    </a:cubicBezTo>
                    <a:cubicBezTo>
                      <a:pt x="3813" y="8879"/>
                      <a:pt x="3904" y="8423"/>
                      <a:pt x="3972" y="8012"/>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867;p68"/>
              <p:cNvSpPr/>
              <p:nvPr/>
            </p:nvSpPr>
            <p:spPr>
              <a:xfrm>
                <a:off x="8193101" y="2193269"/>
                <a:ext cx="31439" cy="116001"/>
              </a:xfrm>
              <a:custGeom>
                <a:avLst/>
                <a:gdLst/>
                <a:ahLst/>
                <a:cxnLst/>
                <a:rect l="l" t="t" r="r" b="b"/>
                <a:pathLst>
                  <a:path w="1621" h="5981" fill="none" extrusionOk="0">
                    <a:moveTo>
                      <a:pt x="0" y="0"/>
                    </a:moveTo>
                    <a:cubicBezTo>
                      <a:pt x="1119" y="1758"/>
                      <a:pt x="1621" y="3903"/>
                      <a:pt x="1393" y="5980"/>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868;p68"/>
              <p:cNvSpPr/>
              <p:nvPr/>
            </p:nvSpPr>
            <p:spPr>
              <a:xfrm>
                <a:off x="7545900" y="2110474"/>
                <a:ext cx="123100" cy="143892"/>
              </a:xfrm>
              <a:custGeom>
                <a:avLst/>
                <a:gdLst/>
                <a:ahLst/>
                <a:cxnLst/>
                <a:rect l="l" t="t" r="r" b="b"/>
                <a:pathLst>
                  <a:path w="6347" h="7419" fill="none" extrusionOk="0">
                    <a:moveTo>
                      <a:pt x="1" y="7419"/>
                    </a:moveTo>
                    <a:cubicBezTo>
                      <a:pt x="640" y="4064"/>
                      <a:pt x="3151" y="1165"/>
                      <a:pt x="6346" y="1"/>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869;p68"/>
              <p:cNvSpPr/>
              <p:nvPr/>
            </p:nvSpPr>
            <p:spPr>
              <a:xfrm>
                <a:off x="7875251" y="2109155"/>
                <a:ext cx="129733" cy="67301"/>
              </a:xfrm>
              <a:custGeom>
                <a:avLst/>
                <a:gdLst/>
                <a:ahLst/>
                <a:cxnLst/>
                <a:rect l="l" t="t" r="r" b="b"/>
                <a:pathLst>
                  <a:path w="6689" h="3470" fill="none" extrusionOk="0">
                    <a:moveTo>
                      <a:pt x="1" y="3470"/>
                    </a:moveTo>
                    <a:cubicBezTo>
                      <a:pt x="2466" y="2876"/>
                      <a:pt x="4771" y="1666"/>
                      <a:pt x="6688" y="0"/>
                    </a:cubicBezTo>
                  </a:path>
                </a:pathLst>
              </a:custGeom>
              <a:noFill/>
              <a:ln w="4575" cap="flat" cmpd="sng">
                <a:solidFill>
                  <a:srgbClr val="F77E6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870;p68"/>
              <p:cNvSpPr/>
              <p:nvPr/>
            </p:nvSpPr>
            <p:spPr>
              <a:xfrm>
                <a:off x="7965996" y="3021826"/>
                <a:ext cx="349323" cy="392962"/>
              </a:xfrm>
              <a:custGeom>
                <a:avLst/>
                <a:gdLst/>
                <a:ahLst/>
                <a:cxnLst/>
                <a:rect l="l" t="t" r="r" b="b"/>
                <a:pathLst>
                  <a:path w="18011" h="20261" extrusionOk="0">
                    <a:moveTo>
                      <a:pt x="4242" y="1"/>
                    </a:moveTo>
                    <a:cubicBezTo>
                      <a:pt x="3626" y="1"/>
                      <a:pt x="2999" y="150"/>
                      <a:pt x="2420" y="464"/>
                    </a:cubicBezTo>
                    <a:cubicBezTo>
                      <a:pt x="640" y="1446"/>
                      <a:pt x="1" y="3660"/>
                      <a:pt x="982" y="5418"/>
                    </a:cubicBezTo>
                    <a:lnTo>
                      <a:pt x="7944" y="17720"/>
                    </a:lnTo>
                    <a:cubicBezTo>
                      <a:pt x="8104" y="17971"/>
                      <a:pt x="8286" y="18245"/>
                      <a:pt x="8469" y="18474"/>
                    </a:cubicBezTo>
                    <a:cubicBezTo>
                      <a:pt x="9467" y="19650"/>
                      <a:pt x="10909" y="20261"/>
                      <a:pt x="12358" y="20261"/>
                    </a:cubicBezTo>
                    <a:cubicBezTo>
                      <a:pt x="13494" y="20261"/>
                      <a:pt x="14635" y="19885"/>
                      <a:pt x="15568" y="19113"/>
                    </a:cubicBezTo>
                    <a:cubicBezTo>
                      <a:pt x="17713" y="17378"/>
                      <a:pt x="18010" y="14251"/>
                      <a:pt x="16230" y="12151"/>
                    </a:cubicBezTo>
                    <a:lnTo>
                      <a:pt x="7100" y="1309"/>
                    </a:lnTo>
                    <a:cubicBezTo>
                      <a:pt x="6386" y="465"/>
                      <a:pt x="5329" y="1"/>
                      <a:pt x="424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871;p68"/>
              <p:cNvSpPr/>
              <p:nvPr/>
            </p:nvSpPr>
            <p:spPr>
              <a:xfrm>
                <a:off x="7920847" y="2961082"/>
                <a:ext cx="174885" cy="162433"/>
              </a:xfrm>
              <a:custGeom>
                <a:avLst/>
                <a:gdLst/>
                <a:ahLst/>
                <a:cxnLst/>
                <a:rect l="l" t="t" r="r" b="b"/>
                <a:pathLst>
                  <a:path w="9017" h="8375" extrusionOk="0">
                    <a:moveTo>
                      <a:pt x="6182" y="0"/>
                    </a:moveTo>
                    <a:cubicBezTo>
                      <a:pt x="6159" y="0"/>
                      <a:pt x="6138" y="4"/>
                      <a:pt x="6118" y="13"/>
                    </a:cubicBezTo>
                    <a:cubicBezTo>
                      <a:pt x="5479" y="310"/>
                      <a:pt x="5661" y="1885"/>
                      <a:pt x="5661" y="1885"/>
                    </a:cubicBezTo>
                    <a:cubicBezTo>
                      <a:pt x="5661" y="1885"/>
                      <a:pt x="4219" y="1647"/>
                      <a:pt x="2923" y="1647"/>
                    </a:cubicBezTo>
                    <a:cubicBezTo>
                      <a:pt x="2131" y="1647"/>
                      <a:pt x="1394" y="1736"/>
                      <a:pt x="1073" y="2021"/>
                    </a:cubicBezTo>
                    <a:cubicBezTo>
                      <a:pt x="183" y="2843"/>
                      <a:pt x="982" y="3596"/>
                      <a:pt x="982" y="3596"/>
                    </a:cubicBezTo>
                    <a:cubicBezTo>
                      <a:pt x="982" y="3596"/>
                      <a:pt x="1" y="4258"/>
                      <a:pt x="868" y="5445"/>
                    </a:cubicBezTo>
                    <a:cubicBezTo>
                      <a:pt x="868" y="5445"/>
                      <a:pt x="1" y="6427"/>
                      <a:pt x="1051" y="7226"/>
                    </a:cubicBezTo>
                    <a:cubicBezTo>
                      <a:pt x="2275" y="8163"/>
                      <a:pt x="3322" y="8375"/>
                      <a:pt x="4019" y="8375"/>
                    </a:cubicBezTo>
                    <a:cubicBezTo>
                      <a:pt x="4594" y="8375"/>
                      <a:pt x="4931" y="8230"/>
                      <a:pt x="4931" y="8230"/>
                    </a:cubicBezTo>
                    <a:lnTo>
                      <a:pt x="9017" y="3984"/>
                    </a:lnTo>
                    <a:cubicBezTo>
                      <a:pt x="9017" y="3984"/>
                      <a:pt x="6896"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872;p68"/>
              <p:cNvSpPr/>
              <p:nvPr/>
            </p:nvSpPr>
            <p:spPr>
              <a:xfrm>
                <a:off x="7970864" y="3003323"/>
                <a:ext cx="359506" cy="411484"/>
              </a:xfrm>
              <a:custGeom>
                <a:avLst/>
                <a:gdLst/>
                <a:ahLst/>
                <a:cxnLst/>
                <a:rect l="l" t="t" r="r" b="b"/>
                <a:pathLst>
                  <a:path w="18536" h="21216" extrusionOk="0">
                    <a:moveTo>
                      <a:pt x="4364" y="1"/>
                    </a:moveTo>
                    <a:cubicBezTo>
                      <a:pt x="3737" y="1"/>
                      <a:pt x="3101" y="155"/>
                      <a:pt x="2512" y="483"/>
                    </a:cubicBezTo>
                    <a:cubicBezTo>
                      <a:pt x="663" y="1510"/>
                      <a:pt x="1" y="3838"/>
                      <a:pt x="1028" y="5687"/>
                    </a:cubicBezTo>
                    <a:lnTo>
                      <a:pt x="8195" y="18560"/>
                    </a:lnTo>
                    <a:cubicBezTo>
                      <a:pt x="8332" y="18811"/>
                      <a:pt x="8538" y="19085"/>
                      <a:pt x="8743" y="19336"/>
                    </a:cubicBezTo>
                    <a:cubicBezTo>
                      <a:pt x="9767" y="20577"/>
                      <a:pt x="11242" y="21216"/>
                      <a:pt x="12727" y="21216"/>
                    </a:cubicBezTo>
                    <a:cubicBezTo>
                      <a:pt x="13891" y="21216"/>
                      <a:pt x="15061" y="20823"/>
                      <a:pt x="16024" y="20021"/>
                    </a:cubicBezTo>
                    <a:cubicBezTo>
                      <a:pt x="18238" y="18195"/>
                      <a:pt x="18535" y="14908"/>
                      <a:pt x="16709" y="12717"/>
                    </a:cubicBezTo>
                    <a:lnTo>
                      <a:pt x="7305" y="1373"/>
                    </a:lnTo>
                    <a:cubicBezTo>
                      <a:pt x="6573" y="494"/>
                      <a:pt x="5484" y="1"/>
                      <a:pt x="4364"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873;p68"/>
              <p:cNvSpPr/>
              <p:nvPr/>
            </p:nvSpPr>
            <p:spPr>
              <a:xfrm>
                <a:off x="7924396" y="2939806"/>
                <a:ext cx="180199" cy="170211"/>
              </a:xfrm>
              <a:custGeom>
                <a:avLst/>
                <a:gdLst/>
                <a:ahLst/>
                <a:cxnLst/>
                <a:rect l="l" t="t" r="r" b="b"/>
                <a:pathLst>
                  <a:path w="9291" h="8776" extrusionOk="0">
                    <a:moveTo>
                      <a:pt x="6369" y="0"/>
                    </a:moveTo>
                    <a:cubicBezTo>
                      <a:pt x="6345" y="0"/>
                      <a:pt x="6321" y="5"/>
                      <a:pt x="6300" y="14"/>
                    </a:cubicBezTo>
                    <a:cubicBezTo>
                      <a:pt x="5661" y="334"/>
                      <a:pt x="5821" y="1977"/>
                      <a:pt x="5821" y="1977"/>
                    </a:cubicBezTo>
                    <a:cubicBezTo>
                      <a:pt x="5821" y="1977"/>
                      <a:pt x="4336" y="1730"/>
                      <a:pt x="3005" y="1730"/>
                    </a:cubicBezTo>
                    <a:cubicBezTo>
                      <a:pt x="2198" y="1730"/>
                      <a:pt x="1446" y="1821"/>
                      <a:pt x="1119" y="2114"/>
                    </a:cubicBezTo>
                    <a:cubicBezTo>
                      <a:pt x="206" y="2959"/>
                      <a:pt x="1027" y="3780"/>
                      <a:pt x="1027" y="3780"/>
                    </a:cubicBezTo>
                    <a:cubicBezTo>
                      <a:pt x="1027" y="3780"/>
                      <a:pt x="0" y="4442"/>
                      <a:pt x="913" y="5698"/>
                    </a:cubicBezTo>
                    <a:cubicBezTo>
                      <a:pt x="913" y="5698"/>
                      <a:pt x="23" y="6725"/>
                      <a:pt x="1096" y="7569"/>
                    </a:cubicBezTo>
                    <a:cubicBezTo>
                      <a:pt x="2352" y="8552"/>
                      <a:pt x="3425" y="8775"/>
                      <a:pt x="4142" y="8775"/>
                    </a:cubicBezTo>
                    <a:cubicBezTo>
                      <a:pt x="4740" y="8775"/>
                      <a:pt x="5090" y="8619"/>
                      <a:pt x="5090" y="8619"/>
                    </a:cubicBezTo>
                    <a:lnTo>
                      <a:pt x="9290" y="4168"/>
                    </a:lnTo>
                    <a:cubicBezTo>
                      <a:pt x="9290" y="4168"/>
                      <a:pt x="7110" y="0"/>
                      <a:pt x="6369"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874;p68"/>
              <p:cNvSpPr/>
              <p:nvPr/>
            </p:nvSpPr>
            <p:spPr>
              <a:xfrm>
                <a:off x="7514908" y="2809319"/>
                <a:ext cx="219610" cy="601439"/>
              </a:xfrm>
              <a:custGeom>
                <a:avLst/>
                <a:gdLst/>
                <a:ahLst/>
                <a:cxnLst/>
                <a:rect l="l" t="t" r="r" b="b"/>
                <a:pathLst>
                  <a:path w="11323" h="31010" extrusionOk="0">
                    <a:moveTo>
                      <a:pt x="6128" y="1"/>
                    </a:moveTo>
                    <a:cubicBezTo>
                      <a:pt x="6036" y="1"/>
                      <a:pt x="5941" y="3"/>
                      <a:pt x="5844" y="9"/>
                    </a:cubicBezTo>
                    <a:cubicBezTo>
                      <a:pt x="5867" y="9"/>
                      <a:pt x="5867" y="32"/>
                      <a:pt x="5867" y="32"/>
                    </a:cubicBezTo>
                    <a:cubicBezTo>
                      <a:pt x="5981" y="169"/>
                      <a:pt x="6072" y="306"/>
                      <a:pt x="6141" y="465"/>
                    </a:cubicBezTo>
                    <a:cubicBezTo>
                      <a:pt x="6689" y="1812"/>
                      <a:pt x="7031" y="3227"/>
                      <a:pt x="7396" y="4642"/>
                    </a:cubicBezTo>
                    <a:cubicBezTo>
                      <a:pt x="7784" y="6057"/>
                      <a:pt x="8058" y="7518"/>
                      <a:pt x="7739" y="8979"/>
                    </a:cubicBezTo>
                    <a:cubicBezTo>
                      <a:pt x="7643" y="9398"/>
                      <a:pt x="7214" y="9674"/>
                      <a:pt x="6809" y="9674"/>
                    </a:cubicBezTo>
                    <a:cubicBezTo>
                      <a:pt x="6729" y="9674"/>
                      <a:pt x="6650" y="9664"/>
                      <a:pt x="6575" y="9641"/>
                    </a:cubicBezTo>
                    <a:cubicBezTo>
                      <a:pt x="6552" y="10303"/>
                      <a:pt x="6506" y="10965"/>
                      <a:pt x="6483" y="11627"/>
                    </a:cubicBezTo>
                    <a:cubicBezTo>
                      <a:pt x="6415" y="12243"/>
                      <a:pt x="6392" y="12837"/>
                      <a:pt x="6301" y="13453"/>
                    </a:cubicBezTo>
                    <a:lnTo>
                      <a:pt x="6209" y="14389"/>
                    </a:lnTo>
                    <a:lnTo>
                      <a:pt x="6072" y="15210"/>
                    </a:lnTo>
                    <a:cubicBezTo>
                      <a:pt x="6050" y="15347"/>
                      <a:pt x="6027" y="15484"/>
                      <a:pt x="6004" y="15621"/>
                    </a:cubicBezTo>
                    <a:lnTo>
                      <a:pt x="5890" y="16055"/>
                    </a:lnTo>
                    <a:cubicBezTo>
                      <a:pt x="5821" y="16329"/>
                      <a:pt x="5776" y="16603"/>
                      <a:pt x="5707" y="16899"/>
                    </a:cubicBezTo>
                    <a:cubicBezTo>
                      <a:pt x="5525" y="17447"/>
                      <a:pt x="5410" y="18018"/>
                      <a:pt x="5182" y="18566"/>
                    </a:cubicBezTo>
                    <a:cubicBezTo>
                      <a:pt x="4817" y="19707"/>
                      <a:pt x="4338" y="20803"/>
                      <a:pt x="3858" y="21921"/>
                    </a:cubicBezTo>
                    <a:cubicBezTo>
                      <a:pt x="3356" y="23039"/>
                      <a:pt x="2786" y="24135"/>
                      <a:pt x="2192" y="25231"/>
                    </a:cubicBezTo>
                    <a:cubicBezTo>
                      <a:pt x="1918" y="25801"/>
                      <a:pt x="1599" y="26326"/>
                      <a:pt x="1302" y="26874"/>
                    </a:cubicBezTo>
                    <a:lnTo>
                      <a:pt x="366" y="28472"/>
                    </a:lnTo>
                    <a:lnTo>
                      <a:pt x="320" y="28563"/>
                    </a:lnTo>
                    <a:cubicBezTo>
                      <a:pt x="1" y="29111"/>
                      <a:pt x="1" y="29864"/>
                      <a:pt x="412" y="30412"/>
                    </a:cubicBezTo>
                    <a:cubicBezTo>
                      <a:pt x="700" y="30805"/>
                      <a:pt x="1131" y="31010"/>
                      <a:pt x="1562" y="31010"/>
                    </a:cubicBezTo>
                    <a:cubicBezTo>
                      <a:pt x="1882" y="31010"/>
                      <a:pt x="2203" y="30897"/>
                      <a:pt x="2466" y="30663"/>
                    </a:cubicBezTo>
                    <a:cubicBezTo>
                      <a:pt x="3014" y="30184"/>
                      <a:pt x="3493" y="29727"/>
                      <a:pt x="3950" y="29225"/>
                    </a:cubicBezTo>
                    <a:cubicBezTo>
                      <a:pt x="4178" y="28974"/>
                      <a:pt x="4406" y="28723"/>
                      <a:pt x="4634" y="28472"/>
                    </a:cubicBezTo>
                    <a:cubicBezTo>
                      <a:pt x="4863" y="28221"/>
                      <a:pt x="5068" y="27947"/>
                      <a:pt x="5274" y="27696"/>
                    </a:cubicBezTo>
                    <a:cubicBezTo>
                      <a:pt x="6141" y="26623"/>
                      <a:pt x="6940" y="25527"/>
                      <a:pt x="7647" y="24318"/>
                    </a:cubicBezTo>
                    <a:cubicBezTo>
                      <a:pt x="8378" y="23108"/>
                      <a:pt x="9040" y="21875"/>
                      <a:pt x="9565" y="20506"/>
                    </a:cubicBezTo>
                    <a:cubicBezTo>
                      <a:pt x="9861" y="19844"/>
                      <a:pt x="10067" y="19136"/>
                      <a:pt x="10318" y="18452"/>
                    </a:cubicBezTo>
                    <a:cubicBezTo>
                      <a:pt x="10409" y="18086"/>
                      <a:pt x="10501" y="17721"/>
                      <a:pt x="10592" y="17356"/>
                    </a:cubicBezTo>
                    <a:lnTo>
                      <a:pt x="10752" y="16808"/>
                    </a:lnTo>
                    <a:cubicBezTo>
                      <a:pt x="10774" y="16626"/>
                      <a:pt x="10820" y="16443"/>
                      <a:pt x="10843" y="16238"/>
                    </a:cubicBezTo>
                    <a:lnTo>
                      <a:pt x="11048" y="15119"/>
                    </a:lnTo>
                    <a:cubicBezTo>
                      <a:pt x="11071" y="14754"/>
                      <a:pt x="11117" y="14412"/>
                      <a:pt x="11140" y="14046"/>
                    </a:cubicBezTo>
                    <a:cubicBezTo>
                      <a:pt x="11231" y="13339"/>
                      <a:pt x="11254" y="12631"/>
                      <a:pt x="11299" y="11901"/>
                    </a:cubicBezTo>
                    <a:cubicBezTo>
                      <a:pt x="11322" y="10463"/>
                      <a:pt x="11277" y="9002"/>
                      <a:pt x="11071" y="7518"/>
                    </a:cubicBezTo>
                    <a:cubicBezTo>
                      <a:pt x="10843" y="6035"/>
                      <a:pt x="10478" y="4528"/>
                      <a:pt x="9793" y="3090"/>
                    </a:cubicBezTo>
                    <a:cubicBezTo>
                      <a:pt x="9451" y="2383"/>
                      <a:pt x="9017" y="1675"/>
                      <a:pt x="8515" y="1036"/>
                    </a:cubicBezTo>
                    <a:cubicBezTo>
                      <a:pt x="8309" y="739"/>
                      <a:pt x="7876" y="442"/>
                      <a:pt x="7465" y="214"/>
                    </a:cubicBezTo>
                    <a:cubicBezTo>
                      <a:pt x="7344" y="134"/>
                      <a:pt x="6801" y="1"/>
                      <a:pt x="6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875;p68"/>
              <p:cNvSpPr/>
              <p:nvPr/>
            </p:nvSpPr>
            <p:spPr>
              <a:xfrm>
                <a:off x="7500750" y="2809300"/>
                <a:ext cx="220036" cy="601458"/>
              </a:xfrm>
              <a:custGeom>
                <a:avLst/>
                <a:gdLst/>
                <a:ahLst/>
                <a:cxnLst/>
                <a:rect l="l" t="t" r="r" b="b"/>
                <a:pathLst>
                  <a:path w="11345" h="31011" extrusionOk="0">
                    <a:moveTo>
                      <a:pt x="6091" y="0"/>
                    </a:moveTo>
                    <a:cubicBezTo>
                      <a:pt x="5759" y="0"/>
                      <a:pt x="5398" y="34"/>
                      <a:pt x="5045" y="124"/>
                    </a:cubicBezTo>
                    <a:cubicBezTo>
                      <a:pt x="2922" y="672"/>
                      <a:pt x="4018" y="763"/>
                      <a:pt x="4360" y="1014"/>
                    </a:cubicBezTo>
                    <a:cubicBezTo>
                      <a:pt x="4657" y="1242"/>
                      <a:pt x="5479" y="2817"/>
                      <a:pt x="5661" y="3251"/>
                    </a:cubicBezTo>
                    <a:cubicBezTo>
                      <a:pt x="5867" y="3707"/>
                      <a:pt x="6026" y="4187"/>
                      <a:pt x="6140" y="4712"/>
                    </a:cubicBezTo>
                    <a:cubicBezTo>
                      <a:pt x="6392" y="5739"/>
                      <a:pt x="6506" y="6880"/>
                      <a:pt x="6551" y="8044"/>
                    </a:cubicBezTo>
                    <a:cubicBezTo>
                      <a:pt x="6597" y="9208"/>
                      <a:pt x="6551" y="10418"/>
                      <a:pt x="6483" y="11628"/>
                    </a:cubicBezTo>
                    <a:cubicBezTo>
                      <a:pt x="6414" y="12244"/>
                      <a:pt x="6392" y="12838"/>
                      <a:pt x="6300" y="13454"/>
                    </a:cubicBezTo>
                    <a:lnTo>
                      <a:pt x="6209" y="14390"/>
                    </a:lnTo>
                    <a:lnTo>
                      <a:pt x="6072" y="15211"/>
                    </a:lnTo>
                    <a:cubicBezTo>
                      <a:pt x="6049" y="15348"/>
                      <a:pt x="6026" y="15485"/>
                      <a:pt x="6004" y="15622"/>
                    </a:cubicBezTo>
                    <a:lnTo>
                      <a:pt x="5889" y="16056"/>
                    </a:lnTo>
                    <a:cubicBezTo>
                      <a:pt x="5844" y="16330"/>
                      <a:pt x="5775" y="16604"/>
                      <a:pt x="5707" y="16900"/>
                    </a:cubicBezTo>
                    <a:cubicBezTo>
                      <a:pt x="5524" y="17448"/>
                      <a:pt x="5410" y="18019"/>
                      <a:pt x="5182" y="18567"/>
                    </a:cubicBezTo>
                    <a:cubicBezTo>
                      <a:pt x="4817" y="19708"/>
                      <a:pt x="4360" y="20804"/>
                      <a:pt x="3858" y="21922"/>
                    </a:cubicBezTo>
                    <a:cubicBezTo>
                      <a:pt x="3356" y="23040"/>
                      <a:pt x="2785" y="24136"/>
                      <a:pt x="2215" y="25232"/>
                    </a:cubicBezTo>
                    <a:cubicBezTo>
                      <a:pt x="1918" y="25802"/>
                      <a:pt x="1598" y="26327"/>
                      <a:pt x="1302" y="26875"/>
                    </a:cubicBezTo>
                    <a:lnTo>
                      <a:pt x="366" y="28473"/>
                    </a:lnTo>
                    <a:lnTo>
                      <a:pt x="320" y="28564"/>
                    </a:lnTo>
                    <a:cubicBezTo>
                      <a:pt x="0" y="29112"/>
                      <a:pt x="23" y="29865"/>
                      <a:pt x="411" y="30413"/>
                    </a:cubicBezTo>
                    <a:cubicBezTo>
                      <a:pt x="699" y="30806"/>
                      <a:pt x="1130" y="31011"/>
                      <a:pt x="1562" y="31011"/>
                    </a:cubicBezTo>
                    <a:cubicBezTo>
                      <a:pt x="1882" y="31011"/>
                      <a:pt x="2203" y="30898"/>
                      <a:pt x="2466" y="30664"/>
                    </a:cubicBezTo>
                    <a:cubicBezTo>
                      <a:pt x="3036" y="30185"/>
                      <a:pt x="3493" y="29728"/>
                      <a:pt x="3949" y="29226"/>
                    </a:cubicBezTo>
                    <a:cubicBezTo>
                      <a:pt x="4178" y="28975"/>
                      <a:pt x="4406" y="28724"/>
                      <a:pt x="4634" y="28473"/>
                    </a:cubicBezTo>
                    <a:cubicBezTo>
                      <a:pt x="4862" y="28222"/>
                      <a:pt x="5068" y="27948"/>
                      <a:pt x="5296" y="27697"/>
                    </a:cubicBezTo>
                    <a:cubicBezTo>
                      <a:pt x="6140" y="26624"/>
                      <a:pt x="6939" y="25528"/>
                      <a:pt x="7670" y="24319"/>
                    </a:cubicBezTo>
                    <a:cubicBezTo>
                      <a:pt x="8377" y="23109"/>
                      <a:pt x="9039" y="21876"/>
                      <a:pt x="9564" y="20507"/>
                    </a:cubicBezTo>
                    <a:cubicBezTo>
                      <a:pt x="9861" y="19845"/>
                      <a:pt x="10089" y="19137"/>
                      <a:pt x="10318" y="18453"/>
                    </a:cubicBezTo>
                    <a:cubicBezTo>
                      <a:pt x="10409" y="18087"/>
                      <a:pt x="10500" y="17722"/>
                      <a:pt x="10614" y="17357"/>
                    </a:cubicBezTo>
                    <a:lnTo>
                      <a:pt x="10751" y="16809"/>
                    </a:lnTo>
                    <a:cubicBezTo>
                      <a:pt x="10774" y="16627"/>
                      <a:pt x="10820" y="16444"/>
                      <a:pt x="10842" y="16239"/>
                    </a:cubicBezTo>
                    <a:lnTo>
                      <a:pt x="11048" y="15120"/>
                    </a:lnTo>
                    <a:cubicBezTo>
                      <a:pt x="11094" y="14755"/>
                      <a:pt x="11116" y="14413"/>
                      <a:pt x="11162" y="14047"/>
                    </a:cubicBezTo>
                    <a:cubicBezTo>
                      <a:pt x="11231" y="13340"/>
                      <a:pt x="11253" y="12632"/>
                      <a:pt x="11299" y="11902"/>
                    </a:cubicBezTo>
                    <a:cubicBezTo>
                      <a:pt x="11345" y="10464"/>
                      <a:pt x="11276" y="9003"/>
                      <a:pt x="11071" y="7519"/>
                    </a:cubicBezTo>
                    <a:cubicBezTo>
                      <a:pt x="10842" y="6036"/>
                      <a:pt x="10477" y="4529"/>
                      <a:pt x="9793" y="3091"/>
                    </a:cubicBezTo>
                    <a:cubicBezTo>
                      <a:pt x="9450" y="2384"/>
                      <a:pt x="9016" y="1676"/>
                      <a:pt x="8514" y="1037"/>
                    </a:cubicBezTo>
                    <a:cubicBezTo>
                      <a:pt x="8309" y="740"/>
                      <a:pt x="7875" y="443"/>
                      <a:pt x="7464" y="215"/>
                    </a:cubicBezTo>
                    <a:cubicBezTo>
                      <a:pt x="7327" y="139"/>
                      <a:pt x="6768" y="0"/>
                      <a:pt x="6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876;p68"/>
              <p:cNvSpPr/>
              <p:nvPr/>
            </p:nvSpPr>
            <p:spPr>
              <a:xfrm>
                <a:off x="7477729" y="4173845"/>
                <a:ext cx="94318" cy="78375"/>
              </a:xfrm>
              <a:custGeom>
                <a:avLst/>
                <a:gdLst/>
                <a:ahLst/>
                <a:cxnLst/>
                <a:rect l="l" t="t" r="r" b="b"/>
                <a:pathLst>
                  <a:path w="4863" h="4041" extrusionOk="0">
                    <a:moveTo>
                      <a:pt x="4246" y="0"/>
                    </a:moveTo>
                    <a:cubicBezTo>
                      <a:pt x="1" y="822"/>
                      <a:pt x="754" y="3470"/>
                      <a:pt x="754" y="3470"/>
                    </a:cubicBezTo>
                    <a:cubicBezTo>
                      <a:pt x="1986" y="3744"/>
                      <a:pt x="2603" y="3903"/>
                      <a:pt x="4063" y="4040"/>
                    </a:cubicBezTo>
                    <a:cubicBezTo>
                      <a:pt x="4703" y="2739"/>
                      <a:pt x="4862" y="1370"/>
                      <a:pt x="4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877;p68"/>
              <p:cNvSpPr/>
              <p:nvPr/>
            </p:nvSpPr>
            <p:spPr>
              <a:xfrm>
                <a:off x="7555636" y="4097392"/>
                <a:ext cx="239877" cy="156906"/>
              </a:xfrm>
              <a:custGeom>
                <a:avLst/>
                <a:gdLst/>
                <a:ahLst/>
                <a:cxnLst/>
                <a:rect l="l" t="t" r="r" b="b"/>
                <a:pathLst>
                  <a:path w="12368" h="8090" extrusionOk="0">
                    <a:moveTo>
                      <a:pt x="4434" y="0"/>
                    </a:moveTo>
                    <a:cubicBezTo>
                      <a:pt x="1217" y="0"/>
                      <a:pt x="1599" y="3623"/>
                      <a:pt x="1599" y="3623"/>
                    </a:cubicBezTo>
                    <a:cubicBezTo>
                      <a:pt x="1188" y="3646"/>
                      <a:pt x="1142" y="3646"/>
                      <a:pt x="161" y="3851"/>
                    </a:cubicBezTo>
                    <a:cubicBezTo>
                      <a:pt x="777" y="5220"/>
                      <a:pt x="617" y="6590"/>
                      <a:pt x="1" y="7891"/>
                    </a:cubicBezTo>
                    <a:cubicBezTo>
                      <a:pt x="1835" y="8036"/>
                      <a:pt x="3597" y="8089"/>
                      <a:pt x="5187" y="8089"/>
                    </a:cubicBezTo>
                    <a:cubicBezTo>
                      <a:pt x="9334" y="8089"/>
                      <a:pt x="12304" y="7731"/>
                      <a:pt x="12304" y="7731"/>
                    </a:cubicBezTo>
                    <a:lnTo>
                      <a:pt x="12349" y="3372"/>
                    </a:lnTo>
                    <a:cubicBezTo>
                      <a:pt x="12368" y="2001"/>
                      <a:pt x="11244" y="981"/>
                      <a:pt x="9987" y="981"/>
                    </a:cubicBezTo>
                    <a:cubicBezTo>
                      <a:pt x="9674" y="981"/>
                      <a:pt x="9353" y="1044"/>
                      <a:pt x="9040" y="1180"/>
                    </a:cubicBezTo>
                    <a:cubicBezTo>
                      <a:pt x="8032" y="1606"/>
                      <a:pt x="7728" y="2163"/>
                      <a:pt x="7565" y="2571"/>
                    </a:cubicBezTo>
                    <a:lnTo>
                      <a:pt x="7565" y="2571"/>
                    </a:lnTo>
                    <a:cubicBezTo>
                      <a:pt x="7565" y="2570"/>
                      <a:pt x="7564" y="2569"/>
                      <a:pt x="7563" y="2569"/>
                    </a:cubicBezTo>
                    <a:lnTo>
                      <a:pt x="7563" y="2569"/>
                    </a:lnTo>
                    <a:cubicBezTo>
                      <a:pt x="7561" y="2569"/>
                      <a:pt x="7559" y="2571"/>
                      <a:pt x="7558" y="2577"/>
                    </a:cubicBezTo>
                    <a:lnTo>
                      <a:pt x="7558" y="2577"/>
                    </a:lnTo>
                    <a:cubicBezTo>
                      <a:pt x="7634" y="1750"/>
                      <a:pt x="6720" y="152"/>
                      <a:pt x="4817" y="16"/>
                    </a:cubicBezTo>
                    <a:cubicBezTo>
                      <a:pt x="4684" y="5"/>
                      <a:pt x="4557" y="0"/>
                      <a:pt x="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878;p68"/>
              <p:cNvSpPr/>
              <p:nvPr/>
            </p:nvSpPr>
            <p:spPr>
              <a:xfrm>
                <a:off x="7489928" y="4239341"/>
                <a:ext cx="305239" cy="38034"/>
              </a:xfrm>
              <a:custGeom>
                <a:avLst/>
                <a:gdLst/>
                <a:ahLst/>
                <a:cxnLst/>
                <a:rect l="l" t="t" r="r" b="b"/>
                <a:pathLst>
                  <a:path w="15738" h="1961" extrusionOk="0">
                    <a:moveTo>
                      <a:pt x="247" y="0"/>
                    </a:moveTo>
                    <a:cubicBezTo>
                      <a:pt x="1" y="0"/>
                      <a:pt x="330" y="1120"/>
                      <a:pt x="330" y="1120"/>
                    </a:cubicBezTo>
                    <a:cubicBezTo>
                      <a:pt x="2808" y="1763"/>
                      <a:pt x="5670" y="1961"/>
                      <a:pt x="8250" y="1961"/>
                    </a:cubicBezTo>
                    <a:cubicBezTo>
                      <a:pt x="12350" y="1961"/>
                      <a:pt x="15737" y="1462"/>
                      <a:pt x="15737" y="1462"/>
                    </a:cubicBezTo>
                    <a:lnTo>
                      <a:pt x="15737" y="504"/>
                    </a:lnTo>
                    <a:cubicBezTo>
                      <a:pt x="15737" y="504"/>
                      <a:pt x="13428" y="728"/>
                      <a:pt x="10077" y="728"/>
                    </a:cubicBezTo>
                    <a:cubicBezTo>
                      <a:pt x="7285" y="728"/>
                      <a:pt x="3769" y="572"/>
                      <a:pt x="262" y="1"/>
                    </a:cubicBezTo>
                    <a:cubicBezTo>
                      <a:pt x="256" y="1"/>
                      <a:pt x="251"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879;p68"/>
              <p:cNvSpPr/>
              <p:nvPr/>
            </p:nvSpPr>
            <p:spPr>
              <a:xfrm>
                <a:off x="7717228" y="4170296"/>
                <a:ext cx="43387" cy="42979"/>
              </a:xfrm>
              <a:custGeom>
                <a:avLst/>
                <a:gdLst/>
                <a:ahLst/>
                <a:cxnLst/>
                <a:rect l="l" t="t" r="r" b="b"/>
                <a:pathLst>
                  <a:path w="2237" h="2216" extrusionOk="0">
                    <a:moveTo>
                      <a:pt x="1118" y="1"/>
                    </a:moveTo>
                    <a:cubicBezTo>
                      <a:pt x="502" y="1"/>
                      <a:pt x="0" y="480"/>
                      <a:pt x="0" y="1096"/>
                    </a:cubicBezTo>
                    <a:cubicBezTo>
                      <a:pt x="0" y="1713"/>
                      <a:pt x="502" y="2215"/>
                      <a:pt x="1118" y="2215"/>
                    </a:cubicBezTo>
                    <a:cubicBezTo>
                      <a:pt x="1132" y="2215"/>
                      <a:pt x="1145" y="2215"/>
                      <a:pt x="1159" y="2215"/>
                    </a:cubicBezTo>
                    <a:cubicBezTo>
                      <a:pt x="1757" y="2215"/>
                      <a:pt x="2237" y="1722"/>
                      <a:pt x="2237" y="1119"/>
                    </a:cubicBezTo>
                    <a:cubicBezTo>
                      <a:pt x="2237" y="503"/>
                      <a:pt x="1735" y="1"/>
                      <a:pt x="1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880;p68"/>
              <p:cNvSpPr/>
              <p:nvPr/>
            </p:nvSpPr>
            <p:spPr>
              <a:xfrm>
                <a:off x="7583078" y="4164982"/>
                <a:ext cx="83689" cy="13751"/>
              </a:xfrm>
              <a:custGeom>
                <a:avLst/>
                <a:gdLst/>
                <a:ahLst/>
                <a:cxnLst/>
                <a:rect l="l" t="t" r="r" b="b"/>
                <a:pathLst>
                  <a:path w="4315" h="709" extrusionOk="0">
                    <a:moveTo>
                      <a:pt x="252" y="1"/>
                    </a:moveTo>
                    <a:cubicBezTo>
                      <a:pt x="138" y="1"/>
                      <a:pt x="24" y="92"/>
                      <a:pt x="24" y="206"/>
                    </a:cubicBezTo>
                    <a:cubicBezTo>
                      <a:pt x="1" y="320"/>
                      <a:pt x="92" y="434"/>
                      <a:pt x="229" y="434"/>
                    </a:cubicBezTo>
                    <a:lnTo>
                      <a:pt x="4087" y="686"/>
                    </a:lnTo>
                    <a:cubicBezTo>
                      <a:pt x="4087" y="708"/>
                      <a:pt x="4087" y="708"/>
                      <a:pt x="4087" y="708"/>
                    </a:cubicBezTo>
                    <a:cubicBezTo>
                      <a:pt x="4201" y="708"/>
                      <a:pt x="4315" y="617"/>
                      <a:pt x="4315" y="503"/>
                    </a:cubicBezTo>
                    <a:cubicBezTo>
                      <a:pt x="4315" y="366"/>
                      <a:pt x="4224" y="275"/>
                      <a:pt x="4110" y="252"/>
                    </a:cubicBezTo>
                    <a:lnTo>
                      <a:pt x="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881;p68"/>
              <p:cNvSpPr/>
              <p:nvPr/>
            </p:nvSpPr>
            <p:spPr>
              <a:xfrm>
                <a:off x="7550322" y="4090216"/>
                <a:ext cx="122208" cy="72130"/>
              </a:xfrm>
              <a:custGeom>
                <a:avLst/>
                <a:gdLst/>
                <a:ahLst/>
                <a:cxnLst/>
                <a:rect l="l" t="t" r="r" b="b"/>
                <a:pathLst>
                  <a:path w="6301" h="3719" extrusionOk="0">
                    <a:moveTo>
                      <a:pt x="2032" y="432"/>
                    </a:moveTo>
                    <a:cubicBezTo>
                      <a:pt x="2055" y="432"/>
                      <a:pt x="2101" y="455"/>
                      <a:pt x="2124" y="478"/>
                    </a:cubicBezTo>
                    <a:cubicBezTo>
                      <a:pt x="2215" y="523"/>
                      <a:pt x="2283" y="637"/>
                      <a:pt x="2352" y="752"/>
                    </a:cubicBezTo>
                    <a:cubicBezTo>
                      <a:pt x="2603" y="1140"/>
                      <a:pt x="2694" y="1596"/>
                      <a:pt x="2808" y="2053"/>
                    </a:cubicBezTo>
                    <a:cubicBezTo>
                      <a:pt x="2831" y="2212"/>
                      <a:pt x="2877" y="2372"/>
                      <a:pt x="2923" y="2532"/>
                    </a:cubicBezTo>
                    <a:lnTo>
                      <a:pt x="2854" y="2441"/>
                    </a:lnTo>
                    <a:cubicBezTo>
                      <a:pt x="2466" y="1961"/>
                      <a:pt x="2169" y="1413"/>
                      <a:pt x="1987" y="820"/>
                    </a:cubicBezTo>
                    <a:cubicBezTo>
                      <a:pt x="1918" y="637"/>
                      <a:pt x="1918" y="500"/>
                      <a:pt x="1964" y="455"/>
                    </a:cubicBezTo>
                    <a:cubicBezTo>
                      <a:pt x="1987" y="455"/>
                      <a:pt x="2010" y="432"/>
                      <a:pt x="2032" y="432"/>
                    </a:cubicBezTo>
                    <a:close/>
                    <a:moveTo>
                      <a:pt x="686" y="1505"/>
                    </a:moveTo>
                    <a:cubicBezTo>
                      <a:pt x="845" y="1505"/>
                      <a:pt x="1005" y="1596"/>
                      <a:pt x="1142" y="1687"/>
                    </a:cubicBezTo>
                    <a:cubicBezTo>
                      <a:pt x="1644" y="1984"/>
                      <a:pt x="2101" y="2349"/>
                      <a:pt x="2512" y="2737"/>
                    </a:cubicBezTo>
                    <a:cubicBezTo>
                      <a:pt x="2535" y="2783"/>
                      <a:pt x="2580" y="2829"/>
                      <a:pt x="2603" y="2851"/>
                    </a:cubicBezTo>
                    <a:cubicBezTo>
                      <a:pt x="1941" y="2714"/>
                      <a:pt x="1256" y="2395"/>
                      <a:pt x="663" y="1916"/>
                    </a:cubicBezTo>
                    <a:cubicBezTo>
                      <a:pt x="503" y="1779"/>
                      <a:pt x="457" y="1687"/>
                      <a:pt x="457" y="1642"/>
                    </a:cubicBezTo>
                    <a:cubicBezTo>
                      <a:pt x="480" y="1573"/>
                      <a:pt x="594" y="1505"/>
                      <a:pt x="686" y="1505"/>
                    </a:cubicBezTo>
                    <a:close/>
                    <a:moveTo>
                      <a:pt x="2029" y="1"/>
                    </a:moveTo>
                    <a:cubicBezTo>
                      <a:pt x="1904" y="1"/>
                      <a:pt x="1785" y="41"/>
                      <a:pt x="1690" y="112"/>
                    </a:cubicBezTo>
                    <a:cubicBezTo>
                      <a:pt x="1530" y="227"/>
                      <a:pt x="1393" y="478"/>
                      <a:pt x="1553" y="957"/>
                    </a:cubicBezTo>
                    <a:cubicBezTo>
                      <a:pt x="1622" y="1162"/>
                      <a:pt x="1713" y="1391"/>
                      <a:pt x="1804" y="1573"/>
                    </a:cubicBezTo>
                    <a:cubicBezTo>
                      <a:pt x="1667" y="1482"/>
                      <a:pt x="1530" y="1391"/>
                      <a:pt x="1370" y="1299"/>
                    </a:cubicBezTo>
                    <a:cubicBezTo>
                      <a:pt x="1188" y="1185"/>
                      <a:pt x="960" y="1048"/>
                      <a:pt x="686" y="1048"/>
                    </a:cubicBezTo>
                    <a:cubicBezTo>
                      <a:pt x="389" y="1048"/>
                      <a:pt x="69" y="1254"/>
                      <a:pt x="24" y="1596"/>
                    </a:cubicBezTo>
                    <a:cubicBezTo>
                      <a:pt x="1" y="1938"/>
                      <a:pt x="298" y="2190"/>
                      <a:pt x="389" y="2258"/>
                    </a:cubicBezTo>
                    <a:cubicBezTo>
                      <a:pt x="754" y="2578"/>
                      <a:pt x="1256" y="2874"/>
                      <a:pt x="1804" y="3080"/>
                    </a:cubicBezTo>
                    <a:cubicBezTo>
                      <a:pt x="1804" y="3194"/>
                      <a:pt x="1895" y="3308"/>
                      <a:pt x="2010" y="3331"/>
                    </a:cubicBezTo>
                    <a:lnTo>
                      <a:pt x="3174" y="3445"/>
                    </a:lnTo>
                    <a:cubicBezTo>
                      <a:pt x="3196" y="3445"/>
                      <a:pt x="3242" y="3468"/>
                      <a:pt x="3265" y="3468"/>
                    </a:cubicBezTo>
                    <a:cubicBezTo>
                      <a:pt x="3311" y="3468"/>
                      <a:pt x="3333" y="3468"/>
                      <a:pt x="3356" y="3445"/>
                    </a:cubicBezTo>
                    <a:lnTo>
                      <a:pt x="6050" y="3719"/>
                    </a:lnTo>
                    <a:lnTo>
                      <a:pt x="6072" y="3719"/>
                    </a:lnTo>
                    <a:cubicBezTo>
                      <a:pt x="6187" y="3719"/>
                      <a:pt x="6278" y="3627"/>
                      <a:pt x="6278" y="3513"/>
                    </a:cubicBezTo>
                    <a:cubicBezTo>
                      <a:pt x="6301" y="3399"/>
                      <a:pt x="6209" y="3285"/>
                      <a:pt x="6095" y="3285"/>
                    </a:cubicBezTo>
                    <a:lnTo>
                      <a:pt x="3562" y="3034"/>
                    </a:lnTo>
                    <a:cubicBezTo>
                      <a:pt x="3402" y="2692"/>
                      <a:pt x="3333" y="2349"/>
                      <a:pt x="3242" y="1961"/>
                    </a:cubicBezTo>
                    <a:cubicBezTo>
                      <a:pt x="3128" y="1482"/>
                      <a:pt x="3014" y="980"/>
                      <a:pt x="2740" y="523"/>
                    </a:cubicBezTo>
                    <a:cubicBezTo>
                      <a:pt x="2649" y="363"/>
                      <a:pt x="2535" y="204"/>
                      <a:pt x="2375" y="112"/>
                    </a:cubicBezTo>
                    <a:cubicBezTo>
                      <a:pt x="2265" y="36"/>
                      <a:pt x="2145" y="1"/>
                      <a:pt x="2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882;p68"/>
              <p:cNvSpPr/>
              <p:nvPr/>
            </p:nvSpPr>
            <p:spPr>
              <a:xfrm>
                <a:off x="8173610" y="4173845"/>
                <a:ext cx="94318" cy="78375"/>
              </a:xfrm>
              <a:custGeom>
                <a:avLst/>
                <a:gdLst/>
                <a:ahLst/>
                <a:cxnLst/>
                <a:rect l="l" t="t" r="r" b="b"/>
                <a:pathLst>
                  <a:path w="4863" h="4041" extrusionOk="0">
                    <a:moveTo>
                      <a:pt x="617" y="0"/>
                    </a:moveTo>
                    <a:lnTo>
                      <a:pt x="617" y="0"/>
                    </a:lnTo>
                    <a:cubicBezTo>
                      <a:pt x="1" y="1370"/>
                      <a:pt x="161" y="2739"/>
                      <a:pt x="800" y="4040"/>
                    </a:cubicBezTo>
                    <a:cubicBezTo>
                      <a:pt x="2238" y="3903"/>
                      <a:pt x="2877" y="3744"/>
                      <a:pt x="4109" y="3470"/>
                    </a:cubicBezTo>
                    <a:cubicBezTo>
                      <a:pt x="4109" y="3470"/>
                      <a:pt x="4863" y="822"/>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883;p68"/>
              <p:cNvSpPr/>
              <p:nvPr/>
            </p:nvSpPr>
            <p:spPr>
              <a:xfrm>
                <a:off x="7950151" y="4097392"/>
                <a:ext cx="239877" cy="156906"/>
              </a:xfrm>
              <a:custGeom>
                <a:avLst/>
                <a:gdLst/>
                <a:ahLst/>
                <a:cxnLst/>
                <a:rect l="l" t="t" r="r" b="b"/>
                <a:pathLst>
                  <a:path w="12368" h="8090" extrusionOk="0">
                    <a:moveTo>
                      <a:pt x="7932" y="0"/>
                    </a:moveTo>
                    <a:cubicBezTo>
                      <a:pt x="7810" y="0"/>
                      <a:pt x="7683" y="5"/>
                      <a:pt x="7551" y="16"/>
                    </a:cubicBezTo>
                    <a:cubicBezTo>
                      <a:pt x="5634" y="153"/>
                      <a:pt x="4721" y="1774"/>
                      <a:pt x="4812" y="2596"/>
                    </a:cubicBezTo>
                    <a:cubicBezTo>
                      <a:pt x="4653" y="2185"/>
                      <a:pt x="4356" y="1614"/>
                      <a:pt x="3329" y="1180"/>
                    </a:cubicBezTo>
                    <a:cubicBezTo>
                      <a:pt x="3015" y="1044"/>
                      <a:pt x="2694" y="981"/>
                      <a:pt x="2382" y="981"/>
                    </a:cubicBezTo>
                    <a:cubicBezTo>
                      <a:pt x="1124" y="981"/>
                      <a:pt x="1" y="2001"/>
                      <a:pt x="19" y="3372"/>
                    </a:cubicBezTo>
                    <a:lnTo>
                      <a:pt x="65" y="7731"/>
                    </a:lnTo>
                    <a:cubicBezTo>
                      <a:pt x="65" y="7731"/>
                      <a:pt x="3035" y="8089"/>
                      <a:pt x="7181" y="8089"/>
                    </a:cubicBezTo>
                    <a:cubicBezTo>
                      <a:pt x="8771" y="8089"/>
                      <a:pt x="10533" y="8036"/>
                      <a:pt x="12367" y="7891"/>
                    </a:cubicBezTo>
                    <a:cubicBezTo>
                      <a:pt x="11751" y="6590"/>
                      <a:pt x="11591" y="5220"/>
                      <a:pt x="12208" y="3851"/>
                    </a:cubicBezTo>
                    <a:cubicBezTo>
                      <a:pt x="11226" y="3646"/>
                      <a:pt x="11181" y="3646"/>
                      <a:pt x="10770" y="3623"/>
                    </a:cubicBezTo>
                    <a:cubicBezTo>
                      <a:pt x="10770" y="3623"/>
                      <a:pt x="11130" y="0"/>
                      <a:pt x="7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884;p68"/>
              <p:cNvSpPr/>
              <p:nvPr/>
            </p:nvSpPr>
            <p:spPr>
              <a:xfrm>
                <a:off x="7978835" y="4170296"/>
                <a:ext cx="43406" cy="42979"/>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60" y="2215"/>
                    </a:cubicBezTo>
                    <a:cubicBezTo>
                      <a:pt x="1757" y="2215"/>
                      <a:pt x="2238" y="1722"/>
                      <a:pt x="2238" y="1119"/>
                    </a:cubicBezTo>
                    <a:cubicBezTo>
                      <a:pt x="2238" y="503"/>
                      <a:pt x="1736"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885;p68"/>
              <p:cNvSpPr/>
              <p:nvPr/>
            </p:nvSpPr>
            <p:spPr>
              <a:xfrm>
                <a:off x="7950074" y="4239341"/>
                <a:ext cx="305665" cy="38034"/>
              </a:xfrm>
              <a:custGeom>
                <a:avLst/>
                <a:gdLst/>
                <a:ahLst/>
                <a:cxnLst/>
                <a:rect l="l" t="t" r="r" b="b"/>
                <a:pathLst>
                  <a:path w="15760" h="1961" extrusionOk="0">
                    <a:moveTo>
                      <a:pt x="15492" y="0"/>
                    </a:moveTo>
                    <a:cubicBezTo>
                      <a:pt x="15487" y="0"/>
                      <a:pt x="15481" y="1"/>
                      <a:pt x="15476" y="1"/>
                    </a:cubicBezTo>
                    <a:cubicBezTo>
                      <a:pt x="11979" y="572"/>
                      <a:pt x="8464" y="728"/>
                      <a:pt x="5669" y="728"/>
                    </a:cubicBezTo>
                    <a:cubicBezTo>
                      <a:pt x="2316" y="728"/>
                      <a:pt x="0" y="504"/>
                      <a:pt x="0" y="504"/>
                    </a:cubicBezTo>
                    <a:lnTo>
                      <a:pt x="0" y="504"/>
                    </a:lnTo>
                    <a:lnTo>
                      <a:pt x="23" y="1462"/>
                    </a:lnTo>
                    <a:cubicBezTo>
                      <a:pt x="23" y="1462"/>
                      <a:pt x="3411" y="1961"/>
                      <a:pt x="7511" y="1961"/>
                    </a:cubicBezTo>
                    <a:cubicBezTo>
                      <a:pt x="10091" y="1961"/>
                      <a:pt x="12953" y="1763"/>
                      <a:pt x="15430" y="1120"/>
                    </a:cubicBezTo>
                    <a:cubicBezTo>
                      <a:pt x="15430" y="1120"/>
                      <a:pt x="15759" y="0"/>
                      <a:pt x="15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886;p68"/>
              <p:cNvSpPr/>
              <p:nvPr/>
            </p:nvSpPr>
            <p:spPr>
              <a:xfrm>
                <a:off x="8078889" y="4164982"/>
                <a:ext cx="83243" cy="13751"/>
              </a:xfrm>
              <a:custGeom>
                <a:avLst/>
                <a:gdLst/>
                <a:ahLst/>
                <a:cxnLst/>
                <a:rect l="l" t="t" r="r" b="b"/>
                <a:pathLst>
                  <a:path w="4292" h="709" extrusionOk="0">
                    <a:moveTo>
                      <a:pt x="4063" y="1"/>
                    </a:moveTo>
                    <a:lnTo>
                      <a:pt x="206" y="252"/>
                    </a:lnTo>
                    <a:cubicBezTo>
                      <a:pt x="92" y="275"/>
                      <a:pt x="0" y="366"/>
                      <a:pt x="0" y="503"/>
                    </a:cubicBezTo>
                    <a:cubicBezTo>
                      <a:pt x="0" y="617"/>
                      <a:pt x="114" y="708"/>
                      <a:pt x="229" y="708"/>
                    </a:cubicBezTo>
                    <a:cubicBezTo>
                      <a:pt x="229" y="708"/>
                      <a:pt x="229" y="708"/>
                      <a:pt x="229" y="686"/>
                    </a:cubicBezTo>
                    <a:lnTo>
                      <a:pt x="4086" y="434"/>
                    </a:lnTo>
                    <a:cubicBezTo>
                      <a:pt x="4200" y="434"/>
                      <a:pt x="4291" y="320"/>
                      <a:pt x="4291" y="206"/>
                    </a:cubicBezTo>
                    <a:cubicBezTo>
                      <a:pt x="4291" y="92"/>
                      <a:pt x="4177" y="1"/>
                      <a:pt x="4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887;p68"/>
              <p:cNvSpPr/>
              <p:nvPr/>
            </p:nvSpPr>
            <p:spPr>
              <a:xfrm>
                <a:off x="8073129" y="4090216"/>
                <a:ext cx="122208" cy="72130"/>
              </a:xfrm>
              <a:custGeom>
                <a:avLst/>
                <a:gdLst/>
                <a:ahLst/>
                <a:cxnLst/>
                <a:rect l="l" t="t" r="r" b="b"/>
                <a:pathLst>
                  <a:path w="6301" h="3719" extrusionOk="0">
                    <a:moveTo>
                      <a:pt x="4269" y="432"/>
                    </a:moveTo>
                    <a:cubicBezTo>
                      <a:pt x="4292" y="432"/>
                      <a:pt x="4315" y="455"/>
                      <a:pt x="4337" y="455"/>
                    </a:cubicBezTo>
                    <a:cubicBezTo>
                      <a:pt x="4383" y="500"/>
                      <a:pt x="4383" y="637"/>
                      <a:pt x="4315" y="820"/>
                    </a:cubicBezTo>
                    <a:cubicBezTo>
                      <a:pt x="4132" y="1413"/>
                      <a:pt x="3835" y="1961"/>
                      <a:pt x="3447" y="2441"/>
                    </a:cubicBezTo>
                    <a:cubicBezTo>
                      <a:pt x="3424" y="2486"/>
                      <a:pt x="3402" y="2509"/>
                      <a:pt x="3379" y="2532"/>
                    </a:cubicBezTo>
                    <a:cubicBezTo>
                      <a:pt x="3424" y="2372"/>
                      <a:pt x="3447" y="2212"/>
                      <a:pt x="3493" y="2053"/>
                    </a:cubicBezTo>
                    <a:cubicBezTo>
                      <a:pt x="3607" y="1596"/>
                      <a:pt x="3698" y="1140"/>
                      <a:pt x="3949" y="752"/>
                    </a:cubicBezTo>
                    <a:cubicBezTo>
                      <a:pt x="3995" y="637"/>
                      <a:pt x="4064" y="523"/>
                      <a:pt x="4155" y="478"/>
                    </a:cubicBezTo>
                    <a:cubicBezTo>
                      <a:pt x="4200" y="455"/>
                      <a:pt x="4246" y="432"/>
                      <a:pt x="4269" y="432"/>
                    </a:cubicBezTo>
                    <a:close/>
                    <a:moveTo>
                      <a:pt x="5616" y="1505"/>
                    </a:moveTo>
                    <a:cubicBezTo>
                      <a:pt x="5707" y="1505"/>
                      <a:pt x="5821" y="1573"/>
                      <a:pt x="5821" y="1642"/>
                    </a:cubicBezTo>
                    <a:cubicBezTo>
                      <a:pt x="5844" y="1687"/>
                      <a:pt x="5798" y="1779"/>
                      <a:pt x="5616" y="1916"/>
                    </a:cubicBezTo>
                    <a:cubicBezTo>
                      <a:pt x="5045" y="2395"/>
                      <a:pt x="4360" y="2714"/>
                      <a:pt x="3698" y="2851"/>
                    </a:cubicBezTo>
                    <a:cubicBezTo>
                      <a:pt x="3721" y="2829"/>
                      <a:pt x="3744" y="2783"/>
                      <a:pt x="3790" y="2737"/>
                    </a:cubicBezTo>
                    <a:cubicBezTo>
                      <a:pt x="4200" y="2349"/>
                      <a:pt x="4657" y="1984"/>
                      <a:pt x="5159" y="1687"/>
                    </a:cubicBezTo>
                    <a:cubicBezTo>
                      <a:pt x="5296" y="1596"/>
                      <a:pt x="5456" y="1505"/>
                      <a:pt x="5616" y="1505"/>
                    </a:cubicBezTo>
                    <a:close/>
                    <a:moveTo>
                      <a:pt x="4272" y="1"/>
                    </a:moveTo>
                    <a:cubicBezTo>
                      <a:pt x="4157" y="1"/>
                      <a:pt x="4036" y="36"/>
                      <a:pt x="3927" y="112"/>
                    </a:cubicBezTo>
                    <a:cubicBezTo>
                      <a:pt x="3767" y="204"/>
                      <a:pt x="3653" y="363"/>
                      <a:pt x="3561" y="523"/>
                    </a:cubicBezTo>
                    <a:cubicBezTo>
                      <a:pt x="3287" y="980"/>
                      <a:pt x="3173" y="1482"/>
                      <a:pt x="3059" y="1961"/>
                    </a:cubicBezTo>
                    <a:cubicBezTo>
                      <a:pt x="2968" y="2349"/>
                      <a:pt x="2899" y="2692"/>
                      <a:pt x="2740" y="3034"/>
                    </a:cubicBezTo>
                    <a:lnTo>
                      <a:pt x="206" y="3285"/>
                    </a:lnTo>
                    <a:cubicBezTo>
                      <a:pt x="92" y="3285"/>
                      <a:pt x="1" y="3399"/>
                      <a:pt x="23" y="3513"/>
                    </a:cubicBezTo>
                    <a:cubicBezTo>
                      <a:pt x="23" y="3627"/>
                      <a:pt x="115" y="3719"/>
                      <a:pt x="229" y="3719"/>
                    </a:cubicBezTo>
                    <a:lnTo>
                      <a:pt x="252" y="3719"/>
                    </a:lnTo>
                    <a:lnTo>
                      <a:pt x="2945" y="3445"/>
                    </a:lnTo>
                    <a:cubicBezTo>
                      <a:pt x="2968" y="3468"/>
                      <a:pt x="2991" y="3468"/>
                      <a:pt x="3014" y="3468"/>
                    </a:cubicBezTo>
                    <a:cubicBezTo>
                      <a:pt x="3059" y="3468"/>
                      <a:pt x="3105" y="3445"/>
                      <a:pt x="3128" y="3445"/>
                    </a:cubicBezTo>
                    <a:lnTo>
                      <a:pt x="4292" y="3331"/>
                    </a:lnTo>
                    <a:cubicBezTo>
                      <a:pt x="4406" y="3308"/>
                      <a:pt x="4497" y="3194"/>
                      <a:pt x="4497" y="3080"/>
                    </a:cubicBezTo>
                    <a:cubicBezTo>
                      <a:pt x="5045" y="2874"/>
                      <a:pt x="5524" y="2578"/>
                      <a:pt x="5912" y="2258"/>
                    </a:cubicBezTo>
                    <a:cubicBezTo>
                      <a:pt x="6004" y="2190"/>
                      <a:pt x="6300" y="1938"/>
                      <a:pt x="6278" y="1596"/>
                    </a:cubicBezTo>
                    <a:cubicBezTo>
                      <a:pt x="6232" y="1254"/>
                      <a:pt x="5912" y="1048"/>
                      <a:pt x="5616" y="1048"/>
                    </a:cubicBezTo>
                    <a:lnTo>
                      <a:pt x="5593" y="1048"/>
                    </a:lnTo>
                    <a:cubicBezTo>
                      <a:pt x="5342" y="1048"/>
                      <a:pt x="5113" y="1185"/>
                      <a:pt x="4931" y="1299"/>
                    </a:cubicBezTo>
                    <a:cubicBezTo>
                      <a:pt x="4771" y="1391"/>
                      <a:pt x="4634" y="1482"/>
                      <a:pt x="4497" y="1573"/>
                    </a:cubicBezTo>
                    <a:cubicBezTo>
                      <a:pt x="4588" y="1391"/>
                      <a:pt x="4680" y="1162"/>
                      <a:pt x="4748" y="957"/>
                    </a:cubicBezTo>
                    <a:cubicBezTo>
                      <a:pt x="4908" y="478"/>
                      <a:pt x="4748" y="227"/>
                      <a:pt x="4611" y="112"/>
                    </a:cubicBezTo>
                    <a:cubicBezTo>
                      <a:pt x="4517" y="41"/>
                      <a:pt x="4397" y="1"/>
                      <a:pt x="4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Google Shape;3060;p35"/>
          <p:cNvSpPr txBox="1">
            <a:spLocks noGrp="1"/>
          </p:cNvSpPr>
          <p:nvPr>
            <p:ph type="title"/>
          </p:nvPr>
        </p:nvSpPr>
        <p:spPr>
          <a:xfrm>
            <a:off x="914400" y="361950"/>
            <a:ext cx="7384200" cy="753750"/>
          </a:xfrm>
          <a:prstGeom prst="rect">
            <a:avLst/>
          </a:prstGeom>
        </p:spPr>
        <p:txBody>
          <a:bodyPr spcFirstLastPara="1" wrap="square" lIns="91425" tIns="91425" rIns="91425" bIns="91425" anchor="ctr" anchorCtr="0">
            <a:noAutofit/>
          </a:bodyPr>
          <a:lstStyle/>
          <a:p>
            <a:pPr lvl="0"/>
            <a:r>
              <a:rPr lang="vi-VN" sz="1400">
                <a:solidFill>
                  <a:srgbClr val="FF0000"/>
                </a:solidFill>
                <a:latin typeface="Alata" charset="0"/>
              </a:rPr>
              <a:t>KỂ CHUYỆN</a:t>
            </a:r>
            <a:br>
              <a:rPr lang="vi-VN" sz="1400">
                <a:solidFill>
                  <a:srgbClr val="FF0000"/>
                </a:solidFill>
                <a:latin typeface="Alata" charset="0"/>
              </a:rPr>
            </a:br>
            <a:r>
              <a:rPr lang="vi-VN" sz="1400">
                <a:solidFill>
                  <a:srgbClr val="FF0000"/>
                </a:solidFill>
                <a:latin typeface="Alata" charset="0"/>
              </a:rPr>
              <a:t> KỂ CHUYỆN ĐÃ NGHE, ĐÃ ĐỌC</a:t>
            </a:r>
          </a:p>
        </p:txBody>
      </p:sp>
      <p:sp>
        <p:nvSpPr>
          <p:cNvPr id="3061" name="Google Shape;3061;p35"/>
          <p:cNvSpPr txBox="1">
            <a:spLocks noGrp="1"/>
          </p:cNvSpPr>
          <p:nvPr>
            <p:ph type="body" idx="1"/>
          </p:nvPr>
        </p:nvSpPr>
        <p:spPr>
          <a:xfrm>
            <a:off x="685800" y="1047750"/>
            <a:ext cx="7704000" cy="3408600"/>
          </a:xfrm>
          <a:prstGeom prst="rect">
            <a:avLst/>
          </a:prstGeom>
        </p:spPr>
        <p:txBody>
          <a:bodyPr spcFirstLastPara="1" wrap="square" lIns="91425" tIns="91425" rIns="91425" bIns="91425" anchor="t" anchorCtr="0">
            <a:noAutofit/>
          </a:bodyPr>
          <a:lstStyle/>
          <a:p>
            <a:pPr marL="0" lvl="0" indent="0">
              <a:buSzPts val="688"/>
              <a:buNone/>
            </a:pPr>
            <a:r>
              <a:rPr lang="vi-VN" sz="1200" b="1" u="sng"/>
              <a:t>I. YÊU CẦU CẦN ĐẠT:</a:t>
            </a:r>
          </a:p>
          <a:p>
            <a:pPr marL="0" lvl="0" indent="0">
              <a:buSzPts val="688"/>
              <a:buNone/>
            </a:pPr>
            <a:r>
              <a:rPr lang="vi-VN" sz="1200" b="1"/>
              <a:t>1. Kiến thức, kĩ năng</a:t>
            </a:r>
          </a:p>
          <a:p>
            <a:pPr marL="0" lvl="0" indent="0">
              <a:buSzPts val="688"/>
              <a:buNone/>
            </a:pPr>
            <a:r>
              <a:rPr lang="vi-VN" sz="1200"/>
              <a:t>- Hiểu được nội dung, ý nghĩa của các câu chuyện (đoạn truyện) đã kể</a:t>
            </a:r>
          </a:p>
          <a:p>
            <a:pPr marL="0" lvl="0" indent="0">
              <a:buSzPts val="688"/>
              <a:buNone/>
            </a:pPr>
            <a:r>
              <a:rPr lang="vi-VN" sz="1200"/>
              <a:t>- Dựa vào gợi ý trong SGK, chọn và kể lại được câu chuyện (đoạn truyện) đã nghe, đã đọc ca ngợi cái đẹp hay phản ánh cuộc đấu tranh giữa cái đẹp và cái xấu, cái thiện và cái ác, chú ý kể những câu chuyện đã học về tình cảm yêu mến của Bác đối với thiếu nhi(Câu chuyện Quả táo của Bác Hồ, Thư chú Nguyễn)</a:t>
            </a:r>
          </a:p>
          <a:p>
            <a:pPr marL="0" lvl="0" indent="0">
              <a:buSzPts val="688"/>
              <a:buNone/>
            </a:pPr>
            <a:r>
              <a:rPr lang="vi-VN" sz="1200" b="1"/>
              <a:t>2. Năng lực, phẩm chất</a:t>
            </a:r>
          </a:p>
          <a:p>
            <a:pPr marL="0" lvl="0" indent="0">
              <a:buSzPts val="688"/>
              <a:buNone/>
            </a:pPr>
            <a:r>
              <a:rPr lang="vi-VN" sz="1200"/>
              <a:t>- Giáo dục HS biết bảo vệ cái đẹp, lên án và phê phán cái xấu, hiểu và biết ơn tấm lòng của Bác với thiếu nhi.</a:t>
            </a:r>
          </a:p>
          <a:p>
            <a:pPr marL="0" lvl="0" indent="0">
              <a:buSzPts val="688"/>
              <a:buNone/>
            </a:pPr>
            <a:r>
              <a:rPr lang="vi-VN" sz="1200"/>
              <a:t>- NL giao tiếp và hợp tác, NL sáng tạo, NL ngôn ngữ, NL thẩm mĩ.</a:t>
            </a:r>
          </a:p>
          <a:p>
            <a:pPr marL="0" lvl="0" indent="0">
              <a:buSzPts val="688"/>
              <a:buNone/>
            </a:pPr>
            <a:r>
              <a:rPr lang="vi-VN" sz="1200"/>
              <a:t>* TT HCM: Bác Hồ yêu quý thiếu nhi và có những hành động cao đẹp với các cháu thiếu nhi</a:t>
            </a:r>
          </a:p>
          <a:p>
            <a:pPr marL="0" lvl="0" indent="0">
              <a:buSzPts val="688"/>
              <a:buNone/>
            </a:pPr>
            <a:r>
              <a:rPr lang="vi-VN" sz="1200" b="1" u="sng"/>
              <a:t>II. CHUẨN BỊ:</a:t>
            </a:r>
          </a:p>
          <a:p>
            <a:pPr marL="0" lvl="0" indent="0">
              <a:buSzPts val="688"/>
              <a:buNone/>
            </a:pPr>
            <a:r>
              <a:rPr lang="vi-VN" sz="1200" b="1"/>
              <a:t>1. Đồ dùng</a:t>
            </a:r>
          </a:p>
          <a:p>
            <a:pPr marL="0" lvl="0" indent="0">
              <a:buSzPts val="688"/>
              <a:buNone/>
            </a:pPr>
            <a:r>
              <a:rPr lang="vi-VN" sz="1200"/>
              <a:t>- GV: </a:t>
            </a:r>
            <a:r>
              <a:rPr lang="vi-VN" sz="1200" smtClean="0"/>
              <a:t>giáo án powerpoint,...</a:t>
            </a:r>
            <a:endParaRPr lang="vi-VN" sz="1200"/>
          </a:p>
          <a:p>
            <a:pPr marL="0" lvl="0" indent="0">
              <a:buSzPts val="688"/>
              <a:buNone/>
            </a:pPr>
            <a:r>
              <a:rPr lang="vi-VN" sz="1200"/>
              <a:t>- HS: SGK</a:t>
            </a:r>
          </a:p>
          <a:p>
            <a:pPr marL="0" lvl="0" indent="0">
              <a:buSzPts val="688"/>
              <a:buNone/>
            </a:pPr>
            <a:r>
              <a:rPr lang="vi-VN" sz="1200" b="1"/>
              <a:t>2.  Phương pháp, kĩ thuật</a:t>
            </a:r>
          </a:p>
          <a:p>
            <a:pPr marL="0" lvl="0" indent="0">
              <a:buSzPts val="688"/>
              <a:buNone/>
            </a:pPr>
            <a:r>
              <a:rPr lang="vi-VN" sz="1200"/>
              <a:t>- PP: Hỏi đáp, quan sát, thảo luận nhóm, kể chuyện</a:t>
            </a:r>
          </a:p>
          <a:p>
            <a:pPr marL="0" lvl="0" indent="0">
              <a:buSzPts val="688"/>
              <a:buNone/>
            </a:pPr>
            <a:r>
              <a:rPr lang="vi-VN" sz="1200"/>
              <a:t>- KT: đặt câu hỏi, động não, chia sẻ nhóm.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7" name="Google Shape;3067;p36"/>
          <p:cNvSpPr txBox="1">
            <a:spLocks noGrp="1"/>
          </p:cNvSpPr>
          <p:nvPr>
            <p:ph type="subTitle" idx="1"/>
          </p:nvPr>
        </p:nvSpPr>
        <p:spPr>
          <a:xfrm>
            <a:off x="2149278" y="1192380"/>
            <a:ext cx="4712100" cy="715500"/>
          </a:xfrm>
          <a:prstGeom prst="rect">
            <a:avLst/>
          </a:prstGeom>
        </p:spPr>
        <p:txBody>
          <a:bodyPr spcFirstLastPara="1" wrap="square" lIns="91425" tIns="91425" rIns="91425" bIns="91425" anchor="t" anchorCtr="0">
            <a:noAutofit/>
          </a:bodyPr>
          <a:lstStyle/>
          <a:p>
            <a:pPr marL="0" lvl="0" indent="0"/>
            <a:r>
              <a:rPr lang="vi-VN" sz="2800">
                <a:solidFill>
                  <a:schemeClr val="accent2">
                    <a:lumMod val="75000"/>
                  </a:schemeClr>
                </a:solidFill>
              </a:rPr>
              <a:t>Đề bài : Kể một câu chuyện em đã được nghe, được đọc ca ngợi cái đẹp hay phản ảnh cuộc đấu tranh giữa cái đẹp với cái xấu, cái thiện với cái </a:t>
            </a:r>
            <a:r>
              <a:rPr lang="vi-VN" sz="2800" smtClean="0">
                <a:solidFill>
                  <a:schemeClr val="accent2">
                    <a:lumMod val="75000"/>
                  </a:schemeClr>
                </a:solidFill>
              </a:rPr>
              <a:t>ác.</a:t>
            </a:r>
            <a:endParaRPr lang="vi-VN" sz="2800">
              <a:solidFill>
                <a:schemeClr val="accent2">
                  <a:lumMod val="75000"/>
                </a:schemeClr>
              </a:solidFill>
            </a:endParaRPr>
          </a:p>
        </p:txBody>
      </p:sp>
      <p:grpSp>
        <p:nvGrpSpPr>
          <p:cNvPr id="3068" name="Google Shape;3068;p36"/>
          <p:cNvGrpSpPr/>
          <p:nvPr/>
        </p:nvGrpSpPr>
        <p:grpSpPr>
          <a:xfrm rot="1125562">
            <a:off x="7012920" y="1601070"/>
            <a:ext cx="875720" cy="926229"/>
            <a:chOff x="6616421" y="729839"/>
            <a:chExt cx="678781" cy="717932"/>
          </a:xfrm>
        </p:grpSpPr>
        <p:grpSp>
          <p:nvGrpSpPr>
            <p:cNvPr id="3069" name="Google Shape;3069;p36"/>
            <p:cNvGrpSpPr/>
            <p:nvPr/>
          </p:nvGrpSpPr>
          <p:grpSpPr>
            <a:xfrm>
              <a:off x="6661018" y="752137"/>
              <a:ext cx="634185" cy="695634"/>
              <a:chOff x="13376371" y="2193153"/>
              <a:chExt cx="935376" cy="1025857"/>
            </a:xfrm>
          </p:grpSpPr>
          <p:sp>
            <p:nvSpPr>
              <p:cNvPr id="3070" name="Google Shape;3070;p36"/>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6"/>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6"/>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6"/>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6"/>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6"/>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64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6"/>
            <p:cNvGrpSpPr/>
            <p:nvPr/>
          </p:nvGrpSpPr>
          <p:grpSpPr>
            <a:xfrm>
              <a:off x="6616421" y="729839"/>
              <a:ext cx="634185" cy="695634"/>
              <a:chOff x="13376371" y="2193153"/>
              <a:chExt cx="935376" cy="1025857"/>
            </a:xfrm>
          </p:grpSpPr>
          <p:sp>
            <p:nvSpPr>
              <p:cNvPr id="3077" name="Google Shape;3077;p36"/>
              <p:cNvSpPr/>
              <p:nvPr/>
            </p:nvSpPr>
            <p:spPr>
              <a:xfrm>
                <a:off x="13838584" y="2345818"/>
                <a:ext cx="298150" cy="189651"/>
              </a:xfrm>
              <a:custGeom>
                <a:avLst/>
                <a:gdLst/>
                <a:ahLst/>
                <a:cxnLst/>
                <a:rect l="l" t="t" r="r" b="b"/>
                <a:pathLst>
                  <a:path w="10673" h="6789" extrusionOk="0">
                    <a:moveTo>
                      <a:pt x="8739" y="0"/>
                    </a:moveTo>
                    <a:cubicBezTo>
                      <a:pt x="3831" y="0"/>
                      <a:pt x="1378" y="3343"/>
                      <a:pt x="346" y="5310"/>
                    </a:cubicBezTo>
                    <a:cubicBezTo>
                      <a:pt x="1" y="5976"/>
                      <a:pt x="506" y="6789"/>
                      <a:pt x="1240" y="6789"/>
                    </a:cubicBezTo>
                    <a:cubicBezTo>
                      <a:pt x="1252" y="6789"/>
                      <a:pt x="1263" y="6789"/>
                      <a:pt x="1274" y="6788"/>
                    </a:cubicBezTo>
                    <a:cubicBezTo>
                      <a:pt x="5785" y="6688"/>
                      <a:pt x="8793" y="3530"/>
                      <a:pt x="10196" y="1650"/>
                    </a:cubicBezTo>
                    <a:cubicBezTo>
                      <a:pt x="10672" y="999"/>
                      <a:pt x="10221" y="71"/>
                      <a:pt x="9419" y="21"/>
                    </a:cubicBezTo>
                    <a:cubicBezTo>
                      <a:pt x="9187" y="7"/>
                      <a:pt x="8961" y="0"/>
                      <a:pt x="8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6"/>
              <p:cNvSpPr/>
              <p:nvPr/>
            </p:nvSpPr>
            <p:spPr>
              <a:xfrm>
                <a:off x="13815342" y="2193153"/>
                <a:ext cx="177806" cy="476040"/>
              </a:xfrm>
              <a:custGeom>
                <a:avLst/>
                <a:gdLst/>
                <a:ahLst/>
                <a:cxnLst/>
                <a:rect l="l" t="t" r="r" b="b"/>
                <a:pathLst>
                  <a:path w="6365" h="17041" extrusionOk="0">
                    <a:moveTo>
                      <a:pt x="4099" y="0"/>
                    </a:moveTo>
                    <a:cubicBezTo>
                      <a:pt x="3990" y="0"/>
                      <a:pt x="3861" y="40"/>
                      <a:pt x="3710" y="123"/>
                    </a:cubicBezTo>
                    <a:cubicBezTo>
                      <a:pt x="452" y="1927"/>
                      <a:pt x="0" y="17040"/>
                      <a:pt x="0" y="17040"/>
                    </a:cubicBezTo>
                    <a:cubicBezTo>
                      <a:pt x="0" y="17040"/>
                      <a:pt x="6365" y="0"/>
                      <a:pt x="40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6"/>
              <p:cNvSpPr/>
              <p:nvPr/>
            </p:nvSpPr>
            <p:spPr>
              <a:xfrm>
                <a:off x="13376371" y="2510802"/>
                <a:ext cx="935376" cy="708208"/>
              </a:xfrm>
              <a:custGeom>
                <a:avLst/>
                <a:gdLst/>
                <a:ahLst/>
                <a:cxnLst/>
                <a:rect l="l" t="t" r="r" b="b"/>
                <a:pathLst>
                  <a:path w="33484" h="25352" extrusionOk="0">
                    <a:moveTo>
                      <a:pt x="10102" y="0"/>
                    </a:moveTo>
                    <a:cubicBezTo>
                      <a:pt x="8010" y="0"/>
                      <a:pt x="5660" y="780"/>
                      <a:pt x="3384" y="3188"/>
                    </a:cubicBezTo>
                    <a:cubicBezTo>
                      <a:pt x="0" y="6772"/>
                      <a:pt x="301" y="13013"/>
                      <a:pt x="2406" y="17800"/>
                    </a:cubicBezTo>
                    <a:cubicBezTo>
                      <a:pt x="4071" y="21579"/>
                      <a:pt x="7264" y="25048"/>
                      <a:pt x="12094" y="25048"/>
                    </a:cubicBezTo>
                    <a:cubicBezTo>
                      <a:pt x="12934" y="25048"/>
                      <a:pt x="13823" y="24943"/>
                      <a:pt x="14762" y="24717"/>
                    </a:cubicBezTo>
                    <a:cubicBezTo>
                      <a:pt x="16144" y="25153"/>
                      <a:pt x="17459" y="25352"/>
                      <a:pt x="18701" y="25352"/>
                    </a:cubicBezTo>
                    <a:cubicBezTo>
                      <a:pt x="28315" y="25352"/>
                      <a:pt x="33484" y="13400"/>
                      <a:pt x="30376" y="6697"/>
                    </a:cubicBezTo>
                    <a:cubicBezTo>
                      <a:pt x="29738" y="5323"/>
                      <a:pt x="27456" y="1097"/>
                      <a:pt x="22160" y="1097"/>
                    </a:cubicBezTo>
                    <a:cubicBezTo>
                      <a:pt x="20596" y="1097"/>
                      <a:pt x="18768" y="1466"/>
                      <a:pt x="16642" y="2386"/>
                    </a:cubicBezTo>
                    <a:cubicBezTo>
                      <a:pt x="15758" y="1726"/>
                      <a:pt x="13215" y="0"/>
                      <a:pt x="10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6"/>
              <p:cNvSpPr/>
              <p:nvPr/>
            </p:nvSpPr>
            <p:spPr>
              <a:xfrm>
                <a:off x="13559792" y="2537648"/>
                <a:ext cx="109952" cy="53244"/>
              </a:xfrm>
              <a:custGeom>
                <a:avLst/>
                <a:gdLst/>
                <a:ahLst/>
                <a:cxnLst/>
                <a:rect l="l" t="t" r="r" b="b"/>
                <a:pathLst>
                  <a:path w="3936" h="1906" extrusionOk="0">
                    <a:moveTo>
                      <a:pt x="3447" y="1"/>
                    </a:moveTo>
                    <a:cubicBezTo>
                      <a:pt x="3208" y="1"/>
                      <a:pt x="2995" y="36"/>
                      <a:pt x="2783" y="72"/>
                    </a:cubicBezTo>
                    <a:cubicBezTo>
                      <a:pt x="2507" y="147"/>
                      <a:pt x="2206" y="247"/>
                      <a:pt x="1930" y="347"/>
                    </a:cubicBezTo>
                    <a:cubicBezTo>
                      <a:pt x="1379" y="523"/>
                      <a:pt x="828" y="773"/>
                      <a:pt x="326" y="1024"/>
                    </a:cubicBezTo>
                    <a:lnTo>
                      <a:pt x="301" y="1024"/>
                    </a:lnTo>
                    <a:cubicBezTo>
                      <a:pt x="76" y="1149"/>
                      <a:pt x="1" y="1425"/>
                      <a:pt x="101" y="1651"/>
                    </a:cubicBezTo>
                    <a:cubicBezTo>
                      <a:pt x="189" y="1809"/>
                      <a:pt x="351" y="1906"/>
                      <a:pt x="518" y="1906"/>
                    </a:cubicBezTo>
                    <a:cubicBezTo>
                      <a:pt x="589" y="1906"/>
                      <a:pt x="660" y="1888"/>
                      <a:pt x="727" y="1851"/>
                    </a:cubicBezTo>
                    <a:lnTo>
                      <a:pt x="2256" y="1099"/>
                    </a:lnTo>
                    <a:lnTo>
                      <a:pt x="3008" y="723"/>
                    </a:lnTo>
                    <a:cubicBezTo>
                      <a:pt x="3259" y="623"/>
                      <a:pt x="3509" y="498"/>
                      <a:pt x="3735" y="422"/>
                    </a:cubicBezTo>
                    <a:lnTo>
                      <a:pt x="3785" y="422"/>
                    </a:lnTo>
                    <a:cubicBezTo>
                      <a:pt x="3835" y="397"/>
                      <a:pt x="3910" y="322"/>
                      <a:pt x="3910" y="247"/>
                    </a:cubicBezTo>
                    <a:cubicBezTo>
                      <a:pt x="3935" y="147"/>
                      <a:pt x="3860" y="47"/>
                      <a:pt x="3760" y="21"/>
                    </a:cubicBezTo>
                    <a:cubicBezTo>
                      <a:pt x="3650" y="7"/>
                      <a:pt x="3546" y="1"/>
                      <a:pt x="3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6"/>
              <p:cNvSpPr/>
              <p:nvPr/>
            </p:nvSpPr>
            <p:spPr>
              <a:xfrm>
                <a:off x="13432381" y="2586031"/>
                <a:ext cx="124646" cy="148530"/>
              </a:xfrm>
              <a:custGeom>
                <a:avLst/>
                <a:gdLst/>
                <a:ahLst/>
                <a:cxnLst/>
                <a:rect l="l" t="t" r="r" b="b"/>
                <a:pathLst>
                  <a:path w="4462" h="5317" extrusionOk="0">
                    <a:moveTo>
                      <a:pt x="3994" y="0"/>
                    </a:moveTo>
                    <a:cubicBezTo>
                      <a:pt x="3931" y="0"/>
                      <a:pt x="3868" y="15"/>
                      <a:pt x="3810" y="44"/>
                    </a:cubicBezTo>
                    <a:cubicBezTo>
                      <a:pt x="3308" y="269"/>
                      <a:pt x="2807" y="570"/>
                      <a:pt x="2406" y="946"/>
                    </a:cubicBezTo>
                    <a:cubicBezTo>
                      <a:pt x="1980" y="1322"/>
                      <a:pt x="1629" y="1723"/>
                      <a:pt x="1303" y="2199"/>
                    </a:cubicBezTo>
                    <a:cubicBezTo>
                      <a:pt x="978" y="2625"/>
                      <a:pt x="702" y="3102"/>
                      <a:pt x="501" y="3603"/>
                    </a:cubicBezTo>
                    <a:cubicBezTo>
                      <a:pt x="276" y="4104"/>
                      <a:pt x="100" y="4605"/>
                      <a:pt x="0" y="5157"/>
                    </a:cubicBezTo>
                    <a:cubicBezTo>
                      <a:pt x="0" y="5207"/>
                      <a:pt x="25" y="5282"/>
                      <a:pt x="75" y="5307"/>
                    </a:cubicBezTo>
                    <a:cubicBezTo>
                      <a:pt x="94" y="5313"/>
                      <a:pt x="114" y="5316"/>
                      <a:pt x="135" y="5316"/>
                    </a:cubicBezTo>
                    <a:cubicBezTo>
                      <a:pt x="196" y="5316"/>
                      <a:pt x="257" y="5288"/>
                      <a:pt x="276" y="5232"/>
                    </a:cubicBezTo>
                    <a:cubicBezTo>
                      <a:pt x="727" y="4305"/>
                      <a:pt x="1303" y="3452"/>
                      <a:pt x="1955" y="2701"/>
                    </a:cubicBezTo>
                    <a:cubicBezTo>
                      <a:pt x="2306" y="2350"/>
                      <a:pt x="2657" y="1999"/>
                      <a:pt x="3033" y="1673"/>
                    </a:cubicBezTo>
                    <a:cubicBezTo>
                      <a:pt x="3409" y="1372"/>
                      <a:pt x="3810" y="1096"/>
                      <a:pt x="4211" y="796"/>
                    </a:cubicBezTo>
                    <a:lnTo>
                      <a:pt x="4236" y="771"/>
                    </a:lnTo>
                    <a:cubicBezTo>
                      <a:pt x="4411" y="645"/>
                      <a:pt x="4461" y="445"/>
                      <a:pt x="4386" y="244"/>
                    </a:cubicBezTo>
                    <a:cubicBezTo>
                      <a:pt x="4297" y="85"/>
                      <a:pt x="4146" y="0"/>
                      <a:pt x="3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6"/>
              <p:cNvSpPr/>
              <p:nvPr/>
            </p:nvSpPr>
            <p:spPr>
              <a:xfrm>
                <a:off x="13447075" y="2795180"/>
                <a:ext cx="817574" cy="422070"/>
              </a:xfrm>
              <a:custGeom>
                <a:avLst/>
                <a:gdLst/>
                <a:ahLst/>
                <a:cxnLst/>
                <a:rect l="l" t="t" r="r" b="b"/>
                <a:pathLst>
                  <a:path w="29267" h="15109" extrusionOk="0">
                    <a:moveTo>
                      <a:pt x="28697" y="1"/>
                    </a:moveTo>
                    <a:cubicBezTo>
                      <a:pt x="25352" y="6451"/>
                      <a:pt x="19614" y="7617"/>
                      <a:pt x="15905" y="7617"/>
                    </a:cubicBezTo>
                    <a:cubicBezTo>
                      <a:pt x="13806" y="7617"/>
                      <a:pt x="12356" y="7244"/>
                      <a:pt x="12356" y="7244"/>
                    </a:cubicBezTo>
                    <a:cubicBezTo>
                      <a:pt x="10458" y="8205"/>
                      <a:pt x="8164" y="8528"/>
                      <a:pt x="5935" y="8528"/>
                    </a:cubicBezTo>
                    <a:cubicBezTo>
                      <a:pt x="3749" y="8528"/>
                      <a:pt x="1626" y="8218"/>
                      <a:pt x="0" y="7895"/>
                    </a:cubicBezTo>
                    <a:lnTo>
                      <a:pt x="0" y="7895"/>
                    </a:lnTo>
                    <a:cubicBezTo>
                      <a:pt x="1701" y="11573"/>
                      <a:pt x="4862" y="14871"/>
                      <a:pt x="9559" y="14871"/>
                    </a:cubicBezTo>
                    <a:cubicBezTo>
                      <a:pt x="10400" y="14871"/>
                      <a:pt x="11291" y="14765"/>
                      <a:pt x="12231" y="14537"/>
                    </a:cubicBezTo>
                    <a:cubicBezTo>
                      <a:pt x="13547" y="14929"/>
                      <a:pt x="14803" y="15109"/>
                      <a:pt x="15992" y="15109"/>
                    </a:cubicBezTo>
                    <a:cubicBezTo>
                      <a:pt x="24229" y="15109"/>
                      <a:pt x="29267" y="6483"/>
                      <a:pt x="28697" y="1"/>
                    </a:cubicBezTo>
                    <a:close/>
                  </a:path>
                </a:pathLst>
              </a:custGeom>
              <a:solidFill>
                <a:srgbClr val="000000">
                  <a:alpha val="1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3" name="Google Shape;3083;p36"/>
          <p:cNvGrpSpPr/>
          <p:nvPr/>
        </p:nvGrpSpPr>
        <p:grpSpPr>
          <a:xfrm>
            <a:off x="943895" y="2430584"/>
            <a:ext cx="1080942" cy="2010587"/>
            <a:chOff x="668986" y="1369754"/>
            <a:chExt cx="1123524" cy="2387254"/>
          </a:xfrm>
        </p:grpSpPr>
        <p:grpSp>
          <p:nvGrpSpPr>
            <p:cNvPr id="3084" name="Google Shape;3084;p36"/>
            <p:cNvGrpSpPr/>
            <p:nvPr/>
          </p:nvGrpSpPr>
          <p:grpSpPr>
            <a:xfrm>
              <a:off x="720000" y="1386475"/>
              <a:ext cx="1072510" cy="2370533"/>
              <a:chOff x="805700" y="1906850"/>
              <a:chExt cx="1072510" cy="2370533"/>
            </a:xfrm>
          </p:grpSpPr>
          <p:sp>
            <p:nvSpPr>
              <p:cNvPr id="3085" name="Google Shape;3085;p36"/>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6"/>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6"/>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6"/>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6"/>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6"/>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6"/>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6"/>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6"/>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6"/>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6"/>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6"/>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6"/>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6"/>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6"/>
              <p:cNvSpPr/>
              <p:nvPr/>
            </p:nvSpPr>
            <p:spPr>
              <a:xfrm>
                <a:off x="1488936" y="2841243"/>
                <a:ext cx="219800" cy="576589"/>
              </a:xfrm>
              <a:custGeom>
                <a:avLst/>
                <a:gdLst/>
                <a:ahLst/>
                <a:cxnLst/>
                <a:rect l="l" t="t" r="r" b="b"/>
                <a:pathLst>
                  <a:path w="11368" h="29821" extrusionOk="0">
                    <a:moveTo>
                      <a:pt x="5255" y="1"/>
                    </a:moveTo>
                    <a:cubicBezTo>
                      <a:pt x="4578" y="1"/>
                      <a:pt x="4019" y="129"/>
                      <a:pt x="3881" y="205"/>
                    </a:cubicBezTo>
                    <a:cubicBezTo>
                      <a:pt x="3470" y="411"/>
                      <a:pt x="3036" y="708"/>
                      <a:pt x="2831" y="1004"/>
                    </a:cubicBezTo>
                    <a:cubicBezTo>
                      <a:pt x="2329" y="1621"/>
                      <a:pt x="1895" y="2282"/>
                      <a:pt x="1553" y="2967"/>
                    </a:cubicBezTo>
                    <a:cubicBezTo>
                      <a:pt x="868" y="4337"/>
                      <a:pt x="503" y="5798"/>
                      <a:pt x="274" y="7213"/>
                    </a:cubicBezTo>
                    <a:cubicBezTo>
                      <a:pt x="46" y="8651"/>
                      <a:pt x="1" y="10066"/>
                      <a:pt x="46" y="11458"/>
                    </a:cubicBezTo>
                    <a:cubicBezTo>
                      <a:pt x="69" y="12143"/>
                      <a:pt x="92" y="12828"/>
                      <a:pt x="183" y="13513"/>
                    </a:cubicBezTo>
                    <a:cubicBezTo>
                      <a:pt x="229" y="13855"/>
                      <a:pt x="252" y="14197"/>
                      <a:pt x="297" y="14540"/>
                    </a:cubicBezTo>
                    <a:lnTo>
                      <a:pt x="503" y="15635"/>
                    </a:lnTo>
                    <a:cubicBezTo>
                      <a:pt x="526" y="15795"/>
                      <a:pt x="548" y="16000"/>
                      <a:pt x="594" y="16160"/>
                    </a:cubicBezTo>
                    <a:lnTo>
                      <a:pt x="731" y="16685"/>
                    </a:lnTo>
                    <a:cubicBezTo>
                      <a:pt x="822" y="17050"/>
                      <a:pt x="914" y="17393"/>
                      <a:pt x="1028" y="17735"/>
                    </a:cubicBezTo>
                    <a:cubicBezTo>
                      <a:pt x="1256" y="18420"/>
                      <a:pt x="1484" y="19105"/>
                      <a:pt x="1781" y="19721"/>
                    </a:cubicBezTo>
                    <a:cubicBezTo>
                      <a:pt x="2306" y="21022"/>
                      <a:pt x="2968" y="22232"/>
                      <a:pt x="3675" y="23396"/>
                    </a:cubicBezTo>
                    <a:cubicBezTo>
                      <a:pt x="4406" y="24537"/>
                      <a:pt x="5205" y="25610"/>
                      <a:pt x="6072" y="26637"/>
                    </a:cubicBezTo>
                    <a:cubicBezTo>
                      <a:pt x="6278" y="26888"/>
                      <a:pt x="6483" y="27139"/>
                      <a:pt x="6711" y="27390"/>
                    </a:cubicBezTo>
                    <a:cubicBezTo>
                      <a:pt x="6939" y="27641"/>
                      <a:pt x="7168" y="27870"/>
                      <a:pt x="7396" y="28098"/>
                    </a:cubicBezTo>
                    <a:cubicBezTo>
                      <a:pt x="7875" y="28577"/>
                      <a:pt x="8332" y="29034"/>
                      <a:pt x="8880" y="29490"/>
                    </a:cubicBezTo>
                    <a:cubicBezTo>
                      <a:pt x="9150" y="29713"/>
                      <a:pt x="9470" y="29820"/>
                      <a:pt x="9787" y="29820"/>
                    </a:cubicBezTo>
                    <a:cubicBezTo>
                      <a:pt x="10218" y="29820"/>
                      <a:pt x="10644" y="29621"/>
                      <a:pt x="10934" y="29239"/>
                    </a:cubicBezTo>
                    <a:cubicBezTo>
                      <a:pt x="11345" y="28714"/>
                      <a:pt x="11368" y="28007"/>
                      <a:pt x="11048" y="27482"/>
                    </a:cubicBezTo>
                    <a:lnTo>
                      <a:pt x="10980" y="27390"/>
                    </a:lnTo>
                    <a:lnTo>
                      <a:pt x="10067" y="25838"/>
                    </a:lnTo>
                    <a:cubicBezTo>
                      <a:pt x="9747" y="25313"/>
                      <a:pt x="9427" y="24811"/>
                      <a:pt x="9154" y="24286"/>
                    </a:cubicBezTo>
                    <a:cubicBezTo>
                      <a:pt x="8560" y="23213"/>
                      <a:pt x="7989" y="22163"/>
                      <a:pt x="7487" y="21091"/>
                    </a:cubicBezTo>
                    <a:cubicBezTo>
                      <a:pt x="7008" y="20018"/>
                      <a:pt x="6529" y="18945"/>
                      <a:pt x="6163" y="17872"/>
                    </a:cubicBezTo>
                    <a:cubicBezTo>
                      <a:pt x="5958" y="17324"/>
                      <a:pt x="5821" y="16777"/>
                      <a:pt x="5638" y="16252"/>
                    </a:cubicBezTo>
                    <a:cubicBezTo>
                      <a:pt x="5570" y="15978"/>
                      <a:pt x="5524" y="15704"/>
                      <a:pt x="5456" y="15430"/>
                    </a:cubicBezTo>
                    <a:lnTo>
                      <a:pt x="5342" y="15042"/>
                    </a:lnTo>
                    <a:cubicBezTo>
                      <a:pt x="5319" y="14905"/>
                      <a:pt x="5296" y="14768"/>
                      <a:pt x="5273" y="14631"/>
                    </a:cubicBezTo>
                    <a:lnTo>
                      <a:pt x="5136" y="13832"/>
                    </a:lnTo>
                    <a:lnTo>
                      <a:pt x="5045" y="12942"/>
                    </a:lnTo>
                    <a:cubicBezTo>
                      <a:pt x="4954" y="12348"/>
                      <a:pt x="4931" y="11755"/>
                      <a:pt x="4862" y="11184"/>
                    </a:cubicBezTo>
                    <a:cubicBezTo>
                      <a:pt x="4794" y="10020"/>
                      <a:pt x="4748" y="8856"/>
                      <a:pt x="4794" y="7738"/>
                    </a:cubicBezTo>
                    <a:cubicBezTo>
                      <a:pt x="4840" y="6619"/>
                      <a:pt x="4954" y="5524"/>
                      <a:pt x="5205" y="4542"/>
                    </a:cubicBezTo>
                    <a:cubicBezTo>
                      <a:pt x="5319" y="4040"/>
                      <a:pt x="5479" y="3561"/>
                      <a:pt x="5684" y="3127"/>
                    </a:cubicBezTo>
                    <a:cubicBezTo>
                      <a:pt x="5867" y="2693"/>
                      <a:pt x="6209" y="2054"/>
                      <a:pt x="6506" y="1826"/>
                    </a:cubicBezTo>
                    <a:cubicBezTo>
                      <a:pt x="6848" y="1575"/>
                      <a:pt x="7944" y="1347"/>
                      <a:pt x="7944" y="1347"/>
                    </a:cubicBezTo>
                    <a:cubicBezTo>
                      <a:pt x="8099" y="1436"/>
                      <a:pt x="8215" y="1474"/>
                      <a:pt x="8290" y="1474"/>
                    </a:cubicBezTo>
                    <a:cubicBezTo>
                      <a:pt x="8661" y="1474"/>
                      <a:pt x="8063" y="550"/>
                      <a:pt x="6300" y="114"/>
                    </a:cubicBezTo>
                    <a:cubicBezTo>
                      <a:pt x="5948" y="32"/>
                      <a:pt x="5587"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6"/>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6"/>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6"/>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6"/>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6"/>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solidFill>
                <a:schemeClr val="dk2"/>
              </a:solidFill>
              <a:ln w="457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6"/>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6"/>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6"/>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6"/>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6"/>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6"/>
              <p:cNvSpPr/>
              <p:nvPr/>
            </p:nvSpPr>
            <p:spPr>
              <a:xfrm>
                <a:off x="896195" y="2600577"/>
                <a:ext cx="180067" cy="148531"/>
              </a:xfrm>
              <a:custGeom>
                <a:avLst/>
                <a:gdLst/>
                <a:ahLst/>
                <a:cxnLst/>
                <a:rect l="l" t="t" r="r" b="b"/>
                <a:pathLst>
                  <a:path w="9313" h="7682" extrusionOk="0">
                    <a:moveTo>
                      <a:pt x="4725" y="1"/>
                    </a:moveTo>
                    <a:cubicBezTo>
                      <a:pt x="4642" y="1"/>
                      <a:pt x="4558" y="2"/>
                      <a:pt x="4474" y="6"/>
                    </a:cubicBezTo>
                    <a:cubicBezTo>
                      <a:pt x="1963" y="120"/>
                      <a:pt x="0" y="1924"/>
                      <a:pt x="91" y="4046"/>
                    </a:cubicBezTo>
                    <a:cubicBezTo>
                      <a:pt x="180" y="6098"/>
                      <a:pt x="2166" y="7681"/>
                      <a:pt x="4567" y="7681"/>
                    </a:cubicBezTo>
                    <a:cubicBezTo>
                      <a:pt x="4650" y="7681"/>
                      <a:pt x="4733" y="7679"/>
                      <a:pt x="4816" y="7675"/>
                    </a:cubicBezTo>
                    <a:cubicBezTo>
                      <a:pt x="7327" y="7561"/>
                      <a:pt x="9313" y="5758"/>
                      <a:pt x="9199" y="3635"/>
                    </a:cubicBezTo>
                    <a:cubicBezTo>
                      <a:pt x="9111" y="1583"/>
                      <a:pt x="7145" y="1"/>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6"/>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6"/>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6"/>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6"/>
              <p:cNvSpPr/>
              <p:nvPr/>
            </p:nvSpPr>
            <p:spPr>
              <a:xfrm>
                <a:off x="1644305" y="2413919"/>
                <a:ext cx="194645" cy="154274"/>
              </a:xfrm>
              <a:custGeom>
                <a:avLst/>
                <a:gdLst/>
                <a:ahLst/>
                <a:cxnLst/>
                <a:rect l="l" t="t" r="r" b="b"/>
                <a:pathLst>
                  <a:path w="10067" h="7979" extrusionOk="0">
                    <a:moveTo>
                      <a:pt x="5632" y="1"/>
                    </a:moveTo>
                    <a:cubicBezTo>
                      <a:pt x="4878" y="1"/>
                      <a:pt x="4088" y="178"/>
                      <a:pt x="3333" y="552"/>
                    </a:cubicBezTo>
                    <a:cubicBezTo>
                      <a:pt x="1073" y="1670"/>
                      <a:pt x="0" y="4113"/>
                      <a:pt x="936" y="6007"/>
                    </a:cubicBezTo>
                    <a:cubicBezTo>
                      <a:pt x="1557" y="7279"/>
                      <a:pt x="2911" y="7979"/>
                      <a:pt x="4412" y="7979"/>
                    </a:cubicBezTo>
                    <a:cubicBezTo>
                      <a:pt x="5174" y="7979"/>
                      <a:pt x="5973" y="7799"/>
                      <a:pt x="6734" y="7422"/>
                    </a:cubicBezTo>
                    <a:cubicBezTo>
                      <a:pt x="8993" y="6327"/>
                      <a:pt x="10066" y="3862"/>
                      <a:pt x="9130" y="1967"/>
                    </a:cubicBezTo>
                    <a:cubicBezTo>
                      <a:pt x="8492" y="706"/>
                      <a:pt x="7135" y="1"/>
                      <a:pt x="5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6"/>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6"/>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6"/>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6"/>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6"/>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6"/>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6"/>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6"/>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6"/>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6"/>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6"/>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6"/>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6"/>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solidFill>
                <a:schemeClr val="dk2"/>
              </a:solidFill>
              <a:ln w="7425"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6"/>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6"/>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6"/>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6"/>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6"/>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6"/>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6"/>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6"/>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6"/>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6"/>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6"/>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6"/>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6"/>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6"/>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6"/>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6"/>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6"/>
              <p:cNvSpPr/>
              <p:nvPr/>
            </p:nvSpPr>
            <p:spPr>
              <a:xfrm>
                <a:off x="1408168" y="2286876"/>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6"/>
              <p:cNvSpPr/>
              <p:nvPr/>
            </p:nvSpPr>
            <p:spPr>
              <a:xfrm>
                <a:off x="1392273" y="2270981"/>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6"/>
              <p:cNvSpPr/>
              <p:nvPr/>
            </p:nvSpPr>
            <p:spPr>
              <a:xfrm>
                <a:off x="1438178" y="2351113"/>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6"/>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6"/>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6"/>
              <p:cNvSpPr/>
              <p:nvPr/>
            </p:nvSpPr>
            <p:spPr>
              <a:xfrm>
                <a:off x="1003880" y="2384411"/>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6"/>
              <p:cNvSpPr/>
              <p:nvPr/>
            </p:nvSpPr>
            <p:spPr>
              <a:xfrm>
                <a:off x="988430" y="2368535"/>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6"/>
              <p:cNvSpPr/>
              <p:nvPr/>
            </p:nvSpPr>
            <p:spPr>
              <a:xfrm>
                <a:off x="1034335" y="2448667"/>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6"/>
              <p:cNvSpPr/>
              <p:nvPr/>
            </p:nvSpPr>
            <p:spPr>
              <a:xfrm>
                <a:off x="1312394" y="2461603"/>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6"/>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solidFill>
                <a:schemeClr val="dk2"/>
              </a:solid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p:nvPr/>
            </p:nvSpPr>
            <p:spPr>
              <a:xfrm>
                <a:off x="1514538" y="3025580"/>
                <a:ext cx="348668" cy="391746"/>
              </a:xfrm>
              <a:custGeom>
                <a:avLst/>
                <a:gdLst/>
                <a:ahLst/>
                <a:cxnLst/>
                <a:rect l="l" t="t" r="r" b="b"/>
                <a:pathLst>
                  <a:path w="18033" h="20261" extrusionOk="0">
                    <a:moveTo>
                      <a:pt x="4248" y="1"/>
                    </a:moveTo>
                    <a:cubicBezTo>
                      <a:pt x="3634" y="1"/>
                      <a:pt x="3013" y="150"/>
                      <a:pt x="2443" y="464"/>
                    </a:cubicBezTo>
                    <a:cubicBezTo>
                      <a:pt x="640" y="1446"/>
                      <a:pt x="0" y="3660"/>
                      <a:pt x="1005" y="5418"/>
                    </a:cubicBezTo>
                    <a:lnTo>
                      <a:pt x="7966" y="17720"/>
                    </a:lnTo>
                    <a:cubicBezTo>
                      <a:pt x="8103" y="17971"/>
                      <a:pt x="8286" y="18245"/>
                      <a:pt x="8491" y="18474"/>
                    </a:cubicBezTo>
                    <a:cubicBezTo>
                      <a:pt x="9489" y="19650"/>
                      <a:pt x="10924" y="20261"/>
                      <a:pt x="12371" y="20261"/>
                    </a:cubicBezTo>
                    <a:cubicBezTo>
                      <a:pt x="13505" y="20261"/>
                      <a:pt x="14647" y="19885"/>
                      <a:pt x="15590" y="19113"/>
                    </a:cubicBezTo>
                    <a:cubicBezTo>
                      <a:pt x="17736" y="17378"/>
                      <a:pt x="18032" y="14251"/>
                      <a:pt x="16252" y="12151"/>
                    </a:cubicBezTo>
                    <a:lnTo>
                      <a:pt x="7099" y="1309"/>
                    </a:lnTo>
                    <a:cubicBezTo>
                      <a:pt x="6386" y="465"/>
                      <a:pt x="5329" y="1"/>
                      <a:pt x="4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6"/>
              <p:cNvSpPr/>
              <p:nvPr/>
            </p:nvSpPr>
            <p:spPr>
              <a:xfrm>
                <a:off x="1469522" y="2965017"/>
                <a:ext cx="174344" cy="161931"/>
              </a:xfrm>
              <a:custGeom>
                <a:avLst/>
                <a:gdLst/>
                <a:ahLst/>
                <a:cxnLst/>
                <a:rect l="l" t="t" r="r" b="b"/>
                <a:pathLst>
                  <a:path w="9017" h="8375" extrusionOk="0">
                    <a:moveTo>
                      <a:pt x="6205" y="0"/>
                    </a:moveTo>
                    <a:cubicBezTo>
                      <a:pt x="6182" y="0"/>
                      <a:pt x="6160" y="4"/>
                      <a:pt x="6140" y="13"/>
                    </a:cubicBezTo>
                    <a:cubicBezTo>
                      <a:pt x="5478" y="310"/>
                      <a:pt x="5661" y="1885"/>
                      <a:pt x="5661" y="1885"/>
                    </a:cubicBezTo>
                    <a:cubicBezTo>
                      <a:pt x="5661" y="1885"/>
                      <a:pt x="4219" y="1647"/>
                      <a:pt x="2928" y="1647"/>
                    </a:cubicBezTo>
                    <a:cubicBezTo>
                      <a:pt x="2140" y="1647"/>
                      <a:pt x="1408" y="1736"/>
                      <a:pt x="1096" y="2021"/>
                    </a:cubicBezTo>
                    <a:cubicBezTo>
                      <a:pt x="183" y="2843"/>
                      <a:pt x="982" y="3596"/>
                      <a:pt x="982" y="3596"/>
                    </a:cubicBezTo>
                    <a:cubicBezTo>
                      <a:pt x="982" y="3596"/>
                      <a:pt x="0" y="4258"/>
                      <a:pt x="868" y="5445"/>
                    </a:cubicBezTo>
                    <a:cubicBezTo>
                      <a:pt x="868" y="5445"/>
                      <a:pt x="23" y="6427"/>
                      <a:pt x="1050" y="7226"/>
                    </a:cubicBezTo>
                    <a:cubicBezTo>
                      <a:pt x="2275" y="8163"/>
                      <a:pt x="3321" y="8375"/>
                      <a:pt x="4018" y="8375"/>
                    </a:cubicBezTo>
                    <a:cubicBezTo>
                      <a:pt x="4594" y="8375"/>
                      <a:pt x="4931" y="8230"/>
                      <a:pt x="4931" y="8230"/>
                    </a:cubicBezTo>
                    <a:lnTo>
                      <a:pt x="9016" y="3984"/>
                    </a:lnTo>
                    <a:cubicBezTo>
                      <a:pt x="9016" y="3984"/>
                      <a:pt x="6917" y="0"/>
                      <a:pt x="6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6"/>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6"/>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6"/>
              <p:cNvSpPr/>
              <p:nvPr/>
            </p:nvSpPr>
            <p:spPr>
              <a:xfrm>
                <a:off x="1064790" y="2836524"/>
                <a:ext cx="219356" cy="576628"/>
              </a:xfrm>
              <a:custGeom>
                <a:avLst/>
                <a:gdLst/>
                <a:ahLst/>
                <a:cxnLst/>
                <a:rect l="l" t="t" r="r" b="b"/>
                <a:pathLst>
                  <a:path w="11345" h="29823" extrusionOk="0">
                    <a:moveTo>
                      <a:pt x="6149" y="0"/>
                    </a:moveTo>
                    <a:cubicBezTo>
                      <a:pt x="5799" y="0"/>
                      <a:pt x="5416" y="35"/>
                      <a:pt x="5045" y="130"/>
                    </a:cubicBezTo>
                    <a:cubicBezTo>
                      <a:pt x="3290" y="545"/>
                      <a:pt x="2705" y="1475"/>
                      <a:pt x="3071" y="1475"/>
                    </a:cubicBezTo>
                    <a:cubicBezTo>
                      <a:pt x="3148" y="1475"/>
                      <a:pt x="3266" y="1434"/>
                      <a:pt x="3424" y="1340"/>
                    </a:cubicBezTo>
                    <a:cubicBezTo>
                      <a:pt x="3424" y="1340"/>
                      <a:pt x="4520" y="1591"/>
                      <a:pt x="4839" y="1819"/>
                    </a:cubicBezTo>
                    <a:cubicBezTo>
                      <a:pt x="5136" y="2047"/>
                      <a:pt x="5479" y="2709"/>
                      <a:pt x="5684" y="3143"/>
                    </a:cubicBezTo>
                    <a:cubicBezTo>
                      <a:pt x="5867" y="3576"/>
                      <a:pt x="6026" y="4033"/>
                      <a:pt x="6140" y="4535"/>
                    </a:cubicBezTo>
                    <a:cubicBezTo>
                      <a:pt x="6392" y="5517"/>
                      <a:pt x="6506" y="6612"/>
                      <a:pt x="6574" y="7731"/>
                    </a:cubicBezTo>
                    <a:cubicBezTo>
                      <a:pt x="6597" y="8849"/>
                      <a:pt x="6551" y="10013"/>
                      <a:pt x="6483" y="11177"/>
                    </a:cubicBezTo>
                    <a:cubicBezTo>
                      <a:pt x="6414" y="11771"/>
                      <a:pt x="6392" y="12364"/>
                      <a:pt x="6300" y="12958"/>
                    </a:cubicBezTo>
                    <a:lnTo>
                      <a:pt x="6209" y="13825"/>
                    </a:lnTo>
                    <a:lnTo>
                      <a:pt x="6072" y="14624"/>
                    </a:lnTo>
                    <a:cubicBezTo>
                      <a:pt x="6049" y="14761"/>
                      <a:pt x="6026" y="14898"/>
                      <a:pt x="6003" y="15035"/>
                    </a:cubicBezTo>
                    <a:lnTo>
                      <a:pt x="5912" y="15446"/>
                    </a:lnTo>
                    <a:cubicBezTo>
                      <a:pt x="5844" y="15697"/>
                      <a:pt x="5775" y="15971"/>
                      <a:pt x="5707" y="16244"/>
                    </a:cubicBezTo>
                    <a:cubicBezTo>
                      <a:pt x="5524" y="16792"/>
                      <a:pt x="5410" y="17340"/>
                      <a:pt x="5182" y="17865"/>
                    </a:cubicBezTo>
                    <a:cubicBezTo>
                      <a:pt x="4817" y="18938"/>
                      <a:pt x="4360" y="20011"/>
                      <a:pt x="3858" y="21083"/>
                    </a:cubicBezTo>
                    <a:cubicBezTo>
                      <a:pt x="3356" y="22156"/>
                      <a:pt x="2785" y="23229"/>
                      <a:pt x="2214" y="24279"/>
                    </a:cubicBezTo>
                    <a:cubicBezTo>
                      <a:pt x="1918" y="24804"/>
                      <a:pt x="1598" y="25329"/>
                      <a:pt x="1301" y="25854"/>
                    </a:cubicBezTo>
                    <a:lnTo>
                      <a:pt x="366" y="27383"/>
                    </a:lnTo>
                    <a:lnTo>
                      <a:pt x="320" y="27475"/>
                    </a:lnTo>
                    <a:cubicBezTo>
                      <a:pt x="0" y="28022"/>
                      <a:pt x="23" y="28730"/>
                      <a:pt x="411" y="29255"/>
                    </a:cubicBezTo>
                    <a:cubicBezTo>
                      <a:pt x="709" y="29630"/>
                      <a:pt x="1132" y="29822"/>
                      <a:pt x="1558" y="29822"/>
                    </a:cubicBezTo>
                    <a:cubicBezTo>
                      <a:pt x="1884" y="29822"/>
                      <a:pt x="2212" y="29710"/>
                      <a:pt x="2488" y="29483"/>
                    </a:cubicBezTo>
                    <a:cubicBezTo>
                      <a:pt x="3036" y="29027"/>
                      <a:pt x="3493" y="28593"/>
                      <a:pt x="3949" y="28114"/>
                    </a:cubicBezTo>
                    <a:cubicBezTo>
                      <a:pt x="4200" y="27885"/>
                      <a:pt x="4406" y="27634"/>
                      <a:pt x="4634" y="27383"/>
                    </a:cubicBezTo>
                    <a:cubicBezTo>
                      <a:pt x="4862" y="27132"/>
                      <a:pt x="5068" y="26881"/>
                      <a:pt x="5296" y="26630"/>
                    </a:cubicBezTo>
                    <a:cubicBezTo>
                      <a:pt x="6140" y="25626"/>
                      <a:pt x="6939" y="24553"/>
                      <a:pt x="7670" y="23389"/>
                    </a:cubicBezTo>
                    <a:cubicBezTo>
                      <a:pt x="8377" y="22248"/>
                      <a:pt x="9039" y="21038"/>
                      <a:pt x="9564" y="19737"/>
                    </a:cubicBezTo>
                    <a:cubicBezTo>
                      <a:pt x="9861" y="19098"/>
                      <a:pt x="10089" y="18413"/>
                      <a:pt x="10317" y="17751"/>
                    </a:cubicBezTo>
                    <a:cubicBezTo>
                      <a:pt x="10432" y="17409"/>
                      <a:pt x="10523" y="17043"/>
                      <a:pt x="10614" y="16701"/>
                    </a:cubicBezTo>
                    <a:lnTo>
                      <a:pt x="10751" y="16176"/>
                    </a:lnTo>
                    <a:cubicBezTo>
                      <a:pt x="10774" y="15993"/>
                      <a:pt x="10820" y="15811"/>
                      <a:pt x="10842" y="15628"/>
                    </a:cubicBezTo>
                    <a:lnTo>
                      <a:pt x="11048" y="14533"/>
                    </a:lnTo>
                    <a:cubicBezTo>
                      <a:pt x="11094" y="14190"/>
                      <a:pt x="11116" y="13848"/>
                      <a:pt x="11162" y="13528"/>
                    </a:cubicBezTo>
                    <a:cubicBezTo>
                      <a:pt x="11253" y="12844"/>
                      <a:pt x="11276" y="12136"/>
                      <a:pt x="11299" y="11451"/>
                    </a:cubicBezTo>
                    <a:cubicBezTo>
                      <a:pt x="11345" y="10059"/>
                      <a:pt x="11299" y="8644"/>
                      <a:pt x="11071" y="7228"/>
                    </a:cubicBezTo>
                    <a:cubicBezTo>
                      <a:pt x="10842" y="5791"/>
                      <a:pt x="10477" y="4353"/>
                      <a:pt x="9792" y="2960"/>
                    </a:cubicBezTo>
                    <a:cubicBezTo>
                      <a:pt x="9450" y="2275"/>
                      <a:pt x="9016" y="1613"/>
                      <a:pt x="8514" y="997"/>
                    </a:cubicBezTo>
                    <a:cubicBezTo>
                      <a:pt x="8309" y="700"/>
                      <a:pt x="7875" y="427"/>
                      <a:pt x="7487" y="198"/>
                    </a:cubicBezTo>
                    <a:cubicBezTo>
                      <a:pt x="7353" y="124"/>
                      <a:pt x="6809" y="0"/>
                      <a:pt x="6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6"/>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6"/>
              <p:cNvSpPr/>
              <p:nvPr/>
            </p:nvSpPr>
            <p:spPr>
              <a:xfrm>
                <a:off x="911645" y="3016067"/>
                <a:ext cx="348223" cy="401549"/>
              </a:xfrm>
              <a:custGeom>
                <a:avLst/>
                <a:gdLst/>
                <a:ahLst/>
                <a:cxnLst/>
                <a:rect l="l" t="t" r="r" b="b"/>
                <a:pathLst>
                  <a:path w="18010" h="20768" extrusionOk="0">
                    <a:moveTo>
                      <a:pt x="13368" y="0"/>
                    </a:moveTo>
                    <a:cubicBezTo>
                      <a:pt x="12576" y="0"/>
                      <a:pt x="11847" y="310"/>
                      <a:pt x="11253" y="1025"/>
                    </a:cubicBezTo>
                    <a:lnTo>
                      <a:pt x="1780" y="12529"/>
                    </a:lnTo>
                    <a:cubicBezTo>
                      <a:pt x="0" y="14652"/>
                      <a:pt x="297" y="17824"/>
                      <a:pt x="2442" y="19605"/>
                    </a:cubicBezTo>
                    <a:cubicBezTo>
                      <a:pt x="3385" y="20387"/>
                      <a:pt x="4525" y="20768"/>
                      <a:pt x="5657" y="20768"/>
                    </a:cubicBezTo>
                    <a:cubicBezTo>
                      <a:pt x="7102" y="20768"/>
                      <a:pt x="8533" y="20146"/>
                      <a:pt x="9518" y="18943"/>
                    </a:cubicBezTo>
                    <a:cubicBezTo>
                      <a:pt x="9724" y="18714"/>
                      <a:pt x="9906" y="18441"/>
                      <a:pt x="10043" y="18190"/>
                    </a:cubicBezTo>
                    <a:lnTo>
                      <a:pt x="17005" y="5704"/>
                    </a:lnTo>
                    <a:cubicBezTo>
                      <a:pt x="18009" y="3901"/>
                      <a:pt x="17347" y="1641"/>
                      <a:pt x="15567" y="660"/>
                    </a:cubicBezTo>
                    <a:cubicBezTo>
                      <a:pt x="14817" y="242"/>
                      <a:pt x="14068" y="0"/>
                      <a:pt x="13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6"/>
              <p:cNvSpPr/>
              <p:nvPr/>
            </p:nvSpPr>
            <p:spPr>
              <a:xfrm>
                <a:off x="1128794" y="2958346"/>
                <a:ext cx="173899" cy="164309"/>
              </a:xfrm>
              <a:custGeom>
                <a:avLst/>
                <a:gdLst/>
                <a:ahLst/>
                <a:cxnLst/>
                <a:rect l="l" t="t" r="r" b="b"/>
                <a:pathLst>
                  <a:path w="8994" h="8498" extrusionOk="0">
                    <a:moveTo>
                      <a:pt x="2807" y="1"/>
                    </a:moveTo>
                    <a:cubicBezTo>
                      <a:pt x="2091" y="1"/>
                      <a:pt x="0" y="4033"/>
                      <a:pt x="0" y="4033"/>
                    </a:cubicBezTo>
                    <a:lnTo>
                      <a:pt x="4063" y="8347"/>
                    </a:lnTo>
                    <a:cubicBezTo>
                      <a:pt x="4063" y="8347"/>
                      <a:pt x="4402" y="8497"/>
                      <a:pt x="4981" y="8497"/>
                    </a:cubicBezTo>
                    <a:cubicBezTo>
                      <a:pt x="5677" y="8497"/>
                      <a:pt x="6722" y="8279"/>
                      <a:pt x="7943" y="7320"/>
                    </a:cubicBezTo>
                    <a:cubicBezTo>
                      <a:pt x="8970" y="6521"/>
                      <a:pt x="8126" y="5516"/>
                      <a:pt x="8126" y="5516"/>
                    </a:cubicBezTo>
                    <a:cubicBezTo>
                      <a:pt x="8993" y="4307"/>
                      <a:pt x="8012" y="3645"/>
                      <a:pt x="8012" y="3645"/>
                    </a:cubicBezTo>
                    <a:cubicBezTo>
                      <a:pt x="8012" y="3645"/>
                      <a:pt x="8811" y="2869"/>
                      <a:pt x="7920" y="2047"/>
                    </a:cubicBezTo>
                    <a:cubicBezTo>
                      <a:pt x="7600" y="1761"/>
                      <a:pt x="6863" y="1673"/>
                      <a:pt x="6071" y="1673"/>
                    </a:cubicBezTo>
                    <a:cubicBezTo>
                      <a:pt x="4775" y="1673"/>
                      <a:pt x="3333" y="1910"/>
                      <a:pt x="3333" y="1910"/>
                    </a:cubicBezTo>
                    <a:cubicBezTo>
                      <a:pt x="3333" y="1910"/>
                      <a:pt x="3515" y="312"/>
                      <a:pt x="2876" y="15"/>
                    </a:cubicBezTo>
                    <a:cubicBezTo>
                      <a:pt x="2855" y="6"/>
                      <a:pt x="2832" y="1"/>
                      <a:pt x="2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6"/>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6"/>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6"/>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6"/>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6"/>
              <p:cNvSpPr/>
              <p:nvPr/>
            </p:nvSpPr>
            <p:spPr>
              <a:xfrm>
                <a:off x="1040329" y="4239467"/>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6"/>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6"/>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6"/>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6"/>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6"/>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6"/>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6"/>
              <p:cNvSpPr/>
              <p:nvPr/>
            </p:nvSpPr>
            <p:spPr>
              <a:xfrm>
                <a:off x="1425377" y="4239467"/>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6"/>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6"/>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6" name="Google Shape;3176;p36"/>
            <p:cNvGrpSpPr/>
            <p:nvPr/>
          </p:nvGrpSpPr>
          <p:grpSpPr>
            <a:xfrm>
              <a:off x="668986" y="1369754"/>
              <a:ext cx="1072510" cy="2370533"/>
              <a:chOff x="805700" y="1906850"/>
              <a:chExt cx="1072510" cy="2370533"/>
            </a:xfrm>
          </p:grpSpPr>
          <p:sp>
            <p:nvSpPr>
              <p:cNvPr id="3177" name="Google Shape;3177;p36"/>
              <p:cNvSpPr/>
              <p:nvPr/>
            </p:nvSpPr>
            <p:spPr>
              <a:xfrm>
                <a:off x="1052879" y="2794003"/>
                <a:ext cx="677440" cy="782932"/>
              </a:xfrm>
              <a:custGeom>
                <a:avLst/>
                <a:gdLst/>
                <a:ahLst/>
                <a:cxnLst/>
                <a:rect l="l" t="t" r="r" b="b"/>
                <a:pathLst>
                  <a:path w="35037" h="40493" extrusionOk="0">
                    <a:moveTo>
                      <a:pt x="7533" y="1"/>
                    </a:moveTo>
                    <a:cubicBezTo>
                      <a:pt x="4908" y="1"/>
                      <a:pt x="2648" y="2032"/>
                      <a:pt x="2442" y="4611"/>
                    </a:cubicBezTo>
                    <a:lnTo>
                      <a:pt x="274" y="34124"/>
                    </a:lnTo>
                    <a:cubicBezTo>
                      <a:pt x="0" y="37594"/>
                      <a:pt x="2351" y="40493"/>
                      <a:pt x="5501" y="40493"/>
                    </a:cubicBezTo>
                    <a:lnTo>
                      <a:pt x="29559" y="40493"/>
                    </a:lnTo>
                    <a:cubicBezTo>
                      <a:pt x="32686" y="40493"/>
                      <a:pt x="35037" y="37594"/>
                      <a:pt x="34786" y="34124"/>
                    </a:cubicBezTo>
                    <a:lnTo>
                      <a:pt x="32595" y="4611"/>
                    </a:lnTo>
                    <a:cubicBezTo>
                      <a:pt x="32389" y="2032"/>
                      <a:pt x="30130" y="1"/>
                      <a:pt x="27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6"/>
              <p:cNvSpPr/>
              <p:nvPr/>
            </p:nvSpPr>
            <p:spPr>
              <a:xfrm>
                <a:off x="1071848" y="2815641"/>
                <a:ext cx="639505" cy="739235"/>
              </a:xfrm>
              <a:custGeom>
                <a:avLst/>
                <a:gdLst/>
                <a:ahLst/>
                <a:cxnLst/>
                <a:rect l="l" t="t" r="r" b="b"/>
                <a:pathLst>
                  <a:path w="33075" h="38233" extrusionOk="0">
                    <a:moveTo>
                      <a:pt x="7099" y="0"/>
                    </a:moveTo>
                    <a:cubicBezTo>
                      <a:pt x="4634" y="0"/>
                      <a:pt x="2489" y="1940"/>
                      <a:pt x="2306" y="4360"/>
                    </a:cubicBezTo>
                    <a:lnTo>
                      <a:pt x="252" y="32229"/>
                    </a:lnTo>
                    <a:cubicBezTo>
                      <a:pt x="1" y="35516"/>
                      <a:pt x="2215" y="38232"/>
                      <a:pt x="5182" y="38232"/>
                    </a:cubicBezTo>
                    <a:lnTo>
                      <a:pt x="27893" y="38232"/>
                    </a:lnTo>
                    <a:cubicBezTo>
                      <a:pt x="30860" y="38232"/>
                      <a:pt x="33075" y="35516"/>
                      <a:pt x="32823" y="32229"/>
                    </a:cubicBezTo>
                    <a:lnTo>
                      <a:pt x="30769" y="4360"/>
                    </a:lnTo>
                    <a:cubicBezTo>
                      <a:pt x="30587" y="1940"/>
                      <a:pt x="28441" y="0"/>
                      <a:pt x="25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6"/>
              <p:cNvSpPr/>
              <p:nvPr/>
            </p:nvSpPr>
            <p:spPr>
              <a:xfrm>
                <a:off x="905012" y="3033354"/>
                <a:ext cx="258644" cy="342771"/>
              </a:xfrm>
              <a:custGeom>
                <a:avLst/>
                <a:gdLst/>
                <a:ahLst/>
                <a:cxnLst/>
                <a:rect l="l" t="t" r="r" b="b"/>
                <a:pathLst>
                  <a:path w="13377" h="17728" extrusionOk="0">
                    <a:moveTo>
                      <a:pt x="9045" y="0"/>
                    </a:moveTo>
                    <a:cubicBezTo>
                      <a:pt x="7609" y="0"/>
                      <a:pt x="6240" y="815"/>
                      <a:pt x="5593" y="2208"/>
                    </a:cubicBezTo>
                    <a:lnTo>
                      <a:pt x="891" y="12320"/>
                    </a:lnTo>
                    <a:cubicBezTo>
                      <a:pt x="1" y="14214"/>
                      <a:pt x="822" y="16497"/>
                      <a:pt x="2740" y="17364"/>
                    </a:cubicBezTo>
                    <a:cubicBezTo>
                      <a:pt x="3082" y="17524"/>
                      <a:pt x="3424" y="17638"/>
                      <a:pt x="3790" y="17684"/>
                    </a:cubicBezTo>
                    <a:cubicBezTo>
                      <a:pt x="3979" y="17713"/>
                      <a:pt x="4169" y="17727"/>
                      <a:pt x="4358" y="17727"/>
                    </a:cubicBezTo>
                    <a:cubicBezTo>
                      <a:pt x="5782" y="17727"/>
                      <a:pt x="7139" y="16908"/>
                      <a:pt x="7784" y="15538"/>
                    </a:cubicBezTo>
                    <a:lnTo>
                      <a:pt x="12486" y="5426"/>
                    </a:lnTo>
                    <a:cubicBezTo>
                      <a:pt x="13376" y="3509"/>
                      <a:pt x="12555" y="1249"/>
                      <a:pt x="10660" y="359"/>
                    </a:cubicBezTo>
                    <a:cubicBezTo>
                      <a:pt x="10136" y="116"/>
                      <a:pt x="9586" y="0"/>
                      <a:pt x="9045" y="0"/>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6"/>
              <p:cNvSpPr/>
              <p:nvPr/>
            </p:nvSpPr>
            <p:spPr>
              <a:xfrm>
                <a:off x="1606773" y="3048649"/>
                <a:ext cx="270555" cy="336777"/>
              </a:xfrm>
              <a:custGeom>
                <a:avLst/>
                <a:gdLst/>
                <a:ahLst/>
                <a:cxnLst/>
                <a:rect l="l" t="t" r="r" b="b"/>
                <a:pathLst>
                  <a:path w="13993" h="17418" extrusionOk="0">
                    <a:moveTo>
                      <a:pt x="4329" y="1"/>
                    </a:moveTo>
                    <a:cubicBezTo>
                      <a:pt x="3722" y="1"/>
                      <a:pt x="3106" y="148"/>
                      <a:pt x="2535" y="458"/>
                    </a:cubicBezTo>
                    <a:cubicBezTo>
                      <a:pt x="686" y="1463"/>
                      <a:pt x="1" y="3768"/>
                      <a:pt x="1005" y="5617"/>
                    </a:cubicBezTo>
                    <a:lnTo>
                      <a:pt x="6301" y="15432"/>
                    </a:lnTo>
                    <a:cubicBezTo>
                      <a:pt x="7008" y="16710"/>
                      <a:pt x="8309" y="17418"/>
                      <a:pt x="9656" y="17418"/>
                    </a:cubicBezTo>
                    <a:cubicBezTo>
                      <a:pt x="10272" y="17418"/>
                      <a:pt x="10889" y="17281"/>
                      <a:pt x="11459" y="16961"/>
                    </a:cubicBezTo>
                    <a:cubicBezTo>
                      <a:pt x="13308" y="15957"/>
                      <a:pt x="13993" y="13651"/>
                      <a:pt x="13011" y="11802"/>
                    </a:cubicBezTo>
                    <a:lnTo>
                      <a:pt x="7693" y="2010"/>
                    </a:lnTo>
                    <a:cubicBezTo>
                      <a:pt x="6999" y="733"/>
                      <a:pt x="5685" y="1"/>
                      <a:pt x="4329"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6"/>
              <p:cNvSpPr/>
              <p:nvPr/>
            </p:nvSpPr>
            <p:spPr>
              <a:xfrm>
                <a:off x="1110695" y="3429139"/>
                <a:ext cx="541960" cy="775914"/>
              </a:xfrm>
              <a:custGeom>
                <a:avLst/>
                <a:gdLst/>
                <a:ahLst/>
                <a:cxnLst/>
                <a:rect l="l" t="t" r="r" b="b"/>
                <a:pathLst>
                  <a:path w="28030" h="40130" extrusionOk="0">
                    <a:moveTo>
                      <a:pt x="0" y="0"/>
                    </a:moveTo>
                    <a:cubicBezTo>
                      <a:pt x="0" y="0"/>
                      <a:pt x="480" y="27071"/>
                      <a:pt x="2260" y="38301"/>
                    </a:cubicBezTo>
                    <a:cubicBezTo>
                      <a:pt x="2260" y="38301"/>
                      <a:pt x="4504" y="40130"/>
                      <a:pt x="7743" y="40130"/>
                    </a:cubicBezTo>
                    <a:cubicBezTo>
                      <a:pt x="8994" y="40130"/>
                      <a:pt x="10394" y="39857"/>
                      <a:pt x="11869" y="39100"/>
                    </a:cubicBezTo>
                    <a:lnTo>
                      <a:pt x="12509" y="13627"/>
                    </a:lnTo>
                    <a:lnTo>
                      <a:pt x="12509" y="13307"/>
                    </a:lnTo>
                    <a:cubicBezTo>
                      <a:pt x="13186" y="13291"/>
                      <a:pt x="13899" y="13275"/>
                      <a:pt x="14629" y="13275"/>
                    </a:cubicBezTo>
                    <a:cubicBezTo>
                      <a:pt x="14931" y="13275"/>
                      <a:pt x="15237" y="13278"/>
                      <a:pt x="15544" y="13285"/>
                    </a:cubicBezTo>
                    <a:lnTo>
                      <a:pt x="15544" y="13627"/>
                    </a:lnTo>
                    <a:lnTo>
                      <a:pt x="16183" y="39100"/>
                    </a:lnTo>
                    <a:cubicBezTo>
                      <a:pt x="17659" y="39857"/>
                      <a:pt x="19059" y="40130"/>
                      <a:pt x="20310" y="40130"/>
                    </a:cubicBezTo>
                    <a:cubicBezTo>
                      <a:pt x="23548" y="40130"/>
                      <a:pt x="25793" y="38301"/>
                      <a:pt x="25793" y="38301"/>
                    </a:cubicBezTo>
                    <a:cubicBezTo>
                      <a:pt x="27550" y="27071"/>
                      <a:pt x="28030" y="0"/>
                      <a:pt x="28030" y="0"/>
                    </a:cubicBezTo>
                    <a:lnTo>
                      <a:pt x="28030" y="0"/>
                    </a:lnTo>
                    <a:lnTo>
                      <a:pt x="22072" y="1233"/>
                    </a:lnTo>
                    <a:lnTo>
                      <a:pt x="5615" y="114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6"/>
              <p:cNvSpPr/>
              <p:nvPr/>
            </p:nvSpPr>
            <p:spPr>
              <a:xfrm>
                <a:off x="1267379" y="3679222"/>
                <a:ext cx="230821" cy="8121"/>
              </a:xfrm>
              <a:custGeom>
                <a:avLst/>
                <a:gdLst/>
                <a:ahLst/>
                <a:cxnLst/>
                <a:rect l="l" t="t" r="r" b="b"/>
                <a:pathLst>
                  <a:path w="11938" h="420" extrusionOk="0">
                    <a:moveTo>
                      <a:pt x="7348" y="1"/>
                    </a:moveTo>
                    <a:cubicBezTo>
                      <a:pt x="6884" y="1"/>
                      <a:pt x="6421" y="4"/>
                      <a:pt x="5958" y="9"/>
                    </a:cubicBezTo>
                    <a:cubicBezTo>
                      <a:pt x="4976" y="9"/>
                      <a:pt x="3995" y="55"/>
                      <a:pt x="3013" y="78"/>
                    </a:cubicBezTo>
                    <a:cubicBezTo>
                      <a:pt x="2032" y="100"/>
                      <a:pt x="1050" y="146"/>
                      <a:pt x="69" y="215"/>
                    </a:cubicBezTo>
                    <a:cubicBezTo>
                      <a:pt x="23" y="237"/>
                      <a:pt x="0" y="260"/>
                      <a:pt x="0" y="306"/>
                    </a:cubicBezTo>
                    <a:cubicBezTo>
                      <a:pt x="0" y="352"/>
                      <a:pt x="23" y="397"/>
                      <a:pt x="69" y="397"/>
                    </a:cubicBezTo>
                    <a:cubicBezTo>
                      <a:pt x="1050" y="420"/>
                      <a:pt x="2032" y="420"/>
                      <a:pt x="3013" y="420"/>
                    </a:cubicBezTo>
                    <a:lnTo>
                      <a:pt x="5958" y="374"/>
                    </a:lnTo>
                    <a:lnTo>
                      <a:pt x="11847" y="283"/>
                    </a:lnTo>
                    <a:cubicBezTo>
                      <a:pt x="11892" y="283"/>
                      <a:pt x="11938" y="237"/>
                      <a:pt x="11938" y="192"/>
                    </a:cubicBezTo>
                    <a:cubicBezTo>
                      <a:pt x="11938" y="146"/>
                      <a:pt x="11892" y="100"/>
                      <a:pt x="11847" y="100"/>
                    </a:cubicBezTo>
                    <a:cubicBezTo>
                      <a:pt x="10347" y="31"/>
                      <a:pt x="8847" y="1"/>
                      <a:pt x="7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6"/>
              <p:cNvSpPr/>
              <p:nvPr/>
            </p:nvSpPr>
            <p:spPr>
              <a:xfrm>
                <a:off x="1375953" y="3399438"/>
                <a:ext cx="8391" cy="230957"/>
              </a:xfrm>
              <a:custGeom>
                <a:avLst/>
                <a:gdLst/>
                <a:ahLst/>
                <a:cxnLst/>
                <a:rect l="l" t="t" r="r" b="b"/>
                <a:pathLst>
                  <a:path w="434" h="11945" extrusionOk="0">
                    <a:moveTo>
                      <a:pt x="204" y="1"/>
                    </a:moveTo>
                    <a:cubicBezTo>
                      <a:pt x="168" y="1"/>
                      <a:pt x="137" y="38"/>
                      <a:pt x="137" y="75"/>
                    </a:cubicBezTo>
                    <a:cubicBezTo>
                      <a:pt x="69" y="1057"/>
                      <a:pt x="46" y="2038"/>
                      <a:pt x="23" y="3020"/>
                    </a:cubicBezTo>
                    <a:cubicBezTo>
                      <a:pt x="0" y="4001"/>
                      <a:pt x="0" y="4983"/>
                      <a:pt x="0" y="5964"/>
                    </a:cubicBezTo>
                    <a:cubicBezTo>
                      <a:pt x="23" y="7927"/>
                      <a:pt x="69" y="9890"/>
                      <a:pt x="251" y="11853"/>
                    </a:cubicBezTo>
                    <a:cubicBezTo>
                      <a:pt x="251" y="11899"/>
                      <a:pt x="297" y="11945"/>
                      <a:pt x="343" y="11945"/>
                    </a:cubicBezTo>
                    <a:cubicBezTo>
                      <a:pt x="388" y="11945"/>
                      <a:pt x="434" y="11899"/>
                      <a:pt x="434" y="11853"/>
                    </a:cubicBezTo>
                    <a:cubicBezTo>
                      <a:pt x="388" y="10872"/>
                      <a:pt x="388" y="9890"/>
                      <a:pt x="388" y="8909"/>
                    </a:cubicBezTo>
                    <a:lnTo>
                      <a:pt x="388" y="5964"/>
                    </a:lnTo>
                    <a:lnTo>
                      <a:pt x="365" y="3020"/>
                    </a:lnTo>
                    <a:cubicBezTo>
                      <a:pt x="365" y="2038"/>
                      <a:pt x="343" y="1057"/>
                      <a:pt x="320" y="75"/>
                    </a:cubicBezTo>
                    <a:cubicBezTo>
                      <a:pt x="297" y="30"/>
                      <a:pt x="274" y="7"/>
                      <a:pt x="229" y="7"/>
                    </a:cubicBezTo>
                    <a:cubicBezTo>
                      <a:pt x="220" y="3"/>
                      <a:pt x="212"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6"/>
              <p:cNvSpPr/>
              <p:nvPr/>
            </p:nvSpPr>
            <p:spPr>
              <a:xfrm>
                <a:off x="1379917" y="3471506"/>
                <a:ext cx="39733" cy="147159"/>
              </a:xfrm>
              <a:custGeom>
                <a:avLst/>
                <a:gdLst/>
                <a:ahLst/>
                <a:cxnLst/>
                <a:rect l="l" t="t" r="r" b="b"/>
                <a:pathLst>
                  <a:path w="2055" h="7611" extrusionOk="0">
                    <a:moveTo>
                      <a:pt x="1827" y="0"/>
                    </a:moveTo>
                    <a:cubicBezTo>
                      <a:pt x="1781" y="0"/>
                      <a:pt x="1735" y="46"/>
                      <a:pt x="1735" y="92"/>
                    </a:cubicBezTo>
                    <a:cubicBezTo>
                      <a:pt x="1713" y="1461"/>
                      <a:pt x="1690" y="2831"/>
                      <a:pt x="1598" y="4200"/>
                    </a:cubicBezTo>
                    <a:cubicBezTo>
                      <a:pt x="1530" y="4885"/>
                      <a:pt x="1507" y="5570"/>
                      <a:pt x="1325" y="6209"/>
                    </a:cubicBezTo>
                    <a:cubicBezTo>
                      <a:pt x="1233" y="6528"/>
                      <a:pt x="1119" y="6848"/>
                      <a:pt x="937" y="7076"/>
                    </a:cubicBezTo>
                    <a:cubicBezTo>
                      <a:pt x="771" y="7279"/>
                      <a:pt x="545" y="7393"/>
                      <a:pt x="308" y="7393"/>
                    </a:cubicBezTo>
                    <a:cubicBezTo>
                      <a:pt x="252" y="7393"/>
                      <a:pt x="195" y="7386"/>
                      <a:pt x="138" y="7373"/>
                    </a:cubicBezTo>
                    <a:cubicBezTo>
                      <a:pt x="125" y="7367"/>
                      <a:pt x="113" y="7364"/>
                      <a:pt x="101" y="7364"/>
                    </a:cubicBezTo>
                    <a:cubicBezTo>
                      <a:pt x="69" y="7364"/>
                      <a:pt x="40" y="7385"/>
                      <a:pt x="24" y="7419"/>
                    </a:cubicBezTo>
                    <a:cubicBezTo>
                      <a:pt x="1" y="7464"/>
                      <a:pt x="24" y="7510"/>
                      <a:pt x="69" y="7533"/>
                    </a:cubicBezTo>
                    <a:cubicBezTo>
                      <a:pt x="177" y="7587"/>
                      <a:pt x="293" y="7611"/>
                      <a:pt x="410" y="7611"/>
                    </a:cubicBezTo>
                    <a:cubicBezTo>
                      <a:pt x="687" y="7611"/>
                      <a:pt x="965" y="7475"/>
                      <a:pt x="1142" y="7282"/>
                    </a:cubicBezTo>
                    <a:cubicBezTo>
                      <a:pt x="1393" y="6985"/>
                      <a:pt x="1553" y="6643"/>
                      <a:pt x="1667" y="6300"/>
                    </a:cubicBezTo>
                    <a:cubicBezTo>
                      <a:pt x="1872" y="5615"/>
                      <a:pt x="1918" y="4931"/>
                      <a:pt x="1964" y="4223"/>
                    </a:cubicBezTo>
                    <a:cubicBezTo>
                      <a:pt x="2055" y="2854"/>
                      <a:pt x="2032" y="1461"/>
                      <a:pt x="1918" y="69"/>
                    </a:cubicBezTo>
                    <a:cubicBezTo>
                      <a:pt x="1918" y="46"/>
                      <a:pt x="1872"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6"/>
              <p:cNvSpPr/>
              <p:nvPr/>
            </p:nvSpPr>
            <p:spPr>
              <a:xfrm>
                <a:off x="1119512" y="3456056"/>
                <a:ext cx="69316" cy="115817"/>
              </a:xfrm>
              <a:custGeom>
                <a:avLst/>
                <a:gdLst/>
                <a:ahLst/>
                <a:cxnLst/>
                <a:rect l="l" t="t" r="r" b="b"/>
                <a:pathLst>
                  <a:path w="3585" h="5990" extrusionOk="0">
                    <a:moveTo>
                      <a:pt x="3470" y="1"/>
                    </a:moveTo>
                    <a:cubicBezTo>
                      <a:pt x="3425" y="1"/>
                      <a:pt x="3379" y="23"/>
                      <a:pt x="3379" y="69"/>
                    </a:cubicBezTo>
                    <a:lnTo>
                      <a:pt x="3379" y="92"/>
                    </a:lnTo>
                    <a:cubicBezTo>
                      <a:pt x="3356" y="389"/>
                      <a:pt x="3356" y="685"/>
                      <a:pt x="3310" y="982"/>
                    </a:cubicBezTo>
                    <a:cubicBezTo>
                      <a:pt x="3265" y="1256"/>
                      <a:pt x="3265" y="1553"/>
                      <a:pt x="3173" y="1849"/>
                    </a:cubicBezTo>
                    <a:lnTo>
                      <a:pt x="3082" y="2260"/>
                    </a:lnTo>
                    <a:lnTo>
                      <a:pt x="2922" y="2671"/>
                    </a:lnTo>
                    <a:cubicBezTo>
                      <a:pt x="2877" y="2808"/>
                      <a:pt x="2831" y="2945"/>
                      <a:pt x="2763" y="3082"/>
                    </a:cubicBezTo>
                    <a:cubicBezTo>
                      <a:pt x="2694" y="3196"/>
                      <a:pt x="2649" y="3333"/>
                      <a:pt x="2557" y="3470"/>
                    </a:cubicBezTo>
                    <a:cubicBezTo>
                      <a:pt x="2283" y="3972"/>
                      <a:pt x="1918" y="4429"/>
                      <a:pt x="1484" y="4817"/>
                    </a:cubicBezTo>
                    <a:cubicBezTo>
                      <a:pt x="1074" y="5228"/>
                      <a:pt x="571" y="5570"/>
                      <a:pt x="69" y="5821"/>
                    </a:cubicBezTo>
                    <a:lnTo>
                      <a:pt x="46" y="5821"/>
                    </a:lnTo>
                    <a:cubicBezTo>
                      <a:pt x="24" y="5844"/>
                      <a:pt x="1" y="5889"/>
                      <a:pt x="24" y="5935"/>
                    </a:cubicBezTo>
                    <a:cubicBezTo>
                      <a:pt x="24" y="5969"/>
                      <a:pt x="48" y="5990"/>
                      <a:pt x="79" y="5990"/>
                    </a:cubicBezTo>
                    <a:cubicBezTo>
                      <a:pt x="90" y="5990"/>
                      <a:pt x="103" y="5987"/>
                      <a:pt x="115" y="5981"/>
                    </a:cubicBezTo>
                    <a:cubicBezTo>
                      <a:pt x="708" y="5798"/>
                      <a:pt x="1256" y="5479"/>
                      <a:pt x="1713" y="5091"/>
                    </a:cubicBezTo>
                    <a:cubicBezTo>
                      <a:pt x="2192" y="4680"/>
                      <a:pt x="2603" y="4200"/>
                      <a:pt x="2877" y="3653"/>
                    </a:cubicBezTo>
                    <a:cubicBezTo>
                      <a:pt x="2968" y="3516"/>
                      <a:pt x="3014" y="3356"/>
                      <a:pt x="3082" y="3219"/>
                    </a:cubicBezTo>
                    <a:cubicBezTo>
                      <a:pt x="3151" y="3082"/>
                      <a:pt x="3219" y="2945"/>
                      <a:pt x="3265" y="2785"/>
                    </a:cubicBezTo>
                    <a:lnTo>
                      <a:pt x="3402" y="2352"/>
                    </a:lnTo>
                    <a:lnTo>
                      <a:pt x="3493" y="1895"/>
                    </a:lnTo>
                    <a:cubicBezTo>
                      <a:pt x="3516" y="1758"/>
                      <a:pt x="3539" y="1598"/>
                      <a:pt x="3539" y="1439"/>
                    </a:cubicBezTo>
                    <a:lnTo>
                      <a:pt x="3584" y="982"/>
                    </a:lnTo>
                    <a:cubicBezTo>
                      <a:pt x="3584" y="685"/>
                      <a:pt x="3562" y="389"/>
                      <a:pt x="3539" y="69"/>
                    </a:cubicBezTo>
                    <a:cubicBezTo>
                      <a:pt x="3539" y="23"/>
                      <a:pt x="3516" y="1"/>
                      <a:pt x="3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6"/>
              <p:cNvSpPr/>
              <p:nvPr/>
            </p:nvSpPr>
            <p:spPr>
              <a:xfrm>
                <a:off x="1584710" y="3456056"/>
                <a:ext cx="69761" cy="115817"/>
              </a:xfrm>
              <a:custGeom>
                <a:avLst/>
                <a:gdLst/>
                <a:ahLst/>
                <a:cxnLst/>
                <a:rect l="l" t="t" r="r" b="b"/>
                <a:pathLst>
                  <a:path w="3608" h="5990" extrusionOk="0">
                    <a:moveTo>
                      <a:pt x="138" y="1"/>
                    </a:moveTo>
                    <a:cubicBezTo>
                      <a:pt x="92" y="1"/>
                      <a:pt x="46" y="23"/>
                      <a:pt x="46" y="69"/>
                    </a:cubicBezTo>
                    <a:cubicBezTo>
                      <a:pt x="23" y="389"/>
                      <a:pt x="1" y="685"/>
                      <a:pt x="1" y="982"/>
                    </a:cubicBezTo>
                    <a:lnTo>
                      <a:pt x="46" y="1439"/>
                    </a:lnTo>
                    <a:cubicBezTo>
                      <a:pt x="46" y="1598"/>
                      <a:pt x="69" y="1758"/>
                      <a:pt x="115" y="1895"/>
                    </a:cubicBezTo>
                    <a:lnTo>
                      <a:pt x="183" y="2352"/>
                    </a:lnTo>
                    <a:lnTo>
                      <a:pt x="320" y="2785"/>
                    </a:lnTo>
                    <a:cubicBezTo>
                      <a:pt x="366" y="2945"/>
                      <a:pt x="434" y="3082"/>
                      <a:pt x="503" y="3219"/>
                    </a:cubicBezTo>
                    <a:cubicBezTo>
                      <a:pt x="571" y="3356"/>
                      <a:pt x="617" y="3516"/>
                      <a:pt x="708" y="3653"/>
                    </a:cubicBezTo>
                    <a:cubicBezTo>
                      <a:pt x="982" y="4200"/>
                      <a:pt x="1416" y="4680"/>
                      <a:pt x="1872" y="5091"/>
                    </a:cubicBezTo>
                    <a:cubicBezTo>
                      <a:pt x="2352" y="5479"/>
                      <a:pt x="2877" y="5798"/>
                      <a:pt x="3470" y="5981"/>
                    </a:cubicBezTo>
                    <a:cubicBezTo>
                      <a:pt x="3482" y="5987"/>
                      <a:pt x="3495" y="5990"/>
                      <a:pt x="3506" y="5990"/>
                    </a:cubicBezTo>
                    <a:cubicBezTo>
                      <a:pt x="3539" y="5990"/>
                      <a:pt x="3568" y="5969"/>
                      <a:pt x="3584" y="5935"/>
                    </a:cubicBezTo>
                    <a:cubicBezTo>
                      <a:pt x="3607" y="5912"/>
                      <a:pt x="3584" y="5844"/>
                      <a:pt x="3539" y="5821"/>
                    </a:cubicBezTo>
                    <a:cubicBezTo>
                      <a:pt x="3014" y="5570"/>
                      <a:pt x="2511" y="5228"/>
                      <a:pt x="2101" y="4817"/>
                    </a:cubicBezTo>
                    <a:cubicBezTo>
                      <a:pt x="1667" y="4429"/>
                      <a:pt x="1302" y="3972"/>
                      <a:pt x="1028" y="3470"/>
                    </a:cubicBezTo>
                    <a:cubicBezTo>
                      <a:pt x="936" y="3333"/>
                      <a:pt x="891" y="3196"/>
                      <a:pt x="822" y="3082"/>
                    </a:cubicBezTo>
                    <a:cubicBezTo>
                      <a:pt x="777" y="2945"/>
                      <a:pt x="708" y="2808"/>
                      <a:pt x="663" y="2671"/>
                    </a:cubicBezTo>
                    <a:lnTo>
                      <a:pt x="526" y="2260"/>
                    </a:lnTo>
                    <a:lnTo>
                      <a:pt x="412" y="1849"/>
                    </a:lnTo>
                    <a:cubicBezTo>
                      <a:pt x="320" y="1553"/>
                      <a:pt x="320" y="1256"/>
                      <a:pt x="275" y="982"/>
                    </a:cubicBezTo>
                    <a:cubicBezTo>
                      <a:pt x="252" y="685"/>
                      <a:pt x="252" y="389"/>
                      <a:pt x="229" y="92"/>
                    </a:cubicBezTo>
                    <a:lnTo>
                      <a:pt x="229" y="69"/>
                    </a:lnTo>
                    <a:cubicBezTo>
                      <a:pt x="229" y="23"/>
                      <a:pt x="18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6"/>
              <p:cNvSpPr/>
              <p:nvPr/>
            </p:nvSpPr>
            <p:spPr>
              <a:xfrm>
                <a:off x="953122" y="2846850"/>
                <a:ext cx="859286" cy="668740"/>
              </a:xfrm>
              <a:custGeom>
                <a:avLst/>
                <a:gdLst/>
                <a:ahLst/>
                <a:cxnLst/>
                <a:rect l="l" t="t" r="r" b="b"/>
                <a:pathLst>
                  <a:path w="44442" h="34587" extrusionOk="0">
                    <a:moveTo>
                      <a:pt x="18375" y="1"/>
                    </a:moveTo>
                    <a:cubicBezTo>
                      <a:pt x="16255" y="1"/>
                      <a:pt x="13530" y="76"/>
                      <a:pt x="10683" y="349"/>
                    </a:cubicBezTo>
                    <a:cubicBezTo>
                      <a:pt x="2626" y="1194"/>
                      <a:pt x="1" y="12834"/>
                      <a:pt x="1" y="12834"/>
                    </a:cubicBezTo>
                    <a:cubicBezTo>
                      <a:pt x="1" y="12834"/>
                      <a:pt x="4075" y="16931"/>
                      <a:pt x="7950" y="16931"/>
                    </a:cubicBezTo>
                    <a:cubicBezTo>
                      <a:pt x="8062" y="16931"/>
                      <a:pt x="8174" y="16927"/>
                      <a:pt x="8286" y="16920"/>
                    </a:cubicBezTo>
                    <a:lnTo>
                      <a:pt x="8286" y="16920"/>
                    </a:lnTo>
                    <a:lnTo>
                      <a:pt x="7076" y="31597"/>
                    </a:lnTo>
                    <a:cubicBezTo>
                      <a:pt x="7076" y="31597"/>
                      <a:pt x="13559" y="34541"/>
                      <a:pt x="22210" y="34587"/>
                    </a:cubicBezTo>
                    <a:lnTo>
                      <a:pt x="22461" y="34587"/>
                    </a:lnTo>
                    <a:cubicBezTo>
                      <a:pt x="31089" y="34541"/>
                      <a:pt x="37343" y="31597"/>
                      <a:pt x="37343" y="31597"/>
                    </a:cubicBezTo>
                    <a:lnTo>
                      <a:pt x="36156" y="16920"/>
                    </a:lnTo>
                    <a:lnTo>
                      <a:pt x="36156" y="16920"/>
                    </a:lnTo>
                    <a:cubicBezTo>
                      <a:pt x="36267" y="16927"/>
                      <a:pt x="36378" y="16931"/>
                      <a:pt x="36490" y="16931"/>
                    </a:cubicBezTo>
                    <a:cubicBezTo>
                      <a:pt x="40345" y="16931"/>
                      <a:pt x="44442" y="12834"/>
                      <a:pt x="44442" y="12834"/>
                    </a:cubicBezTo>
                    <a:cubicBezTo>
                      <a:pt x="44442" y="12834"/>
                      <a:pt x="41794" y="1194"/>
                      <a:pt x="33736" y="349"/>
                    </a:cubicBezTo>
                    <a:cubicBezTo>
                      <a:pt x="30889" y="76"/>
                      <a:pt x="28214" y="1"/>
                      <a:pt x="26148" y="1"/>
                    </a:cubicBezTo>
                    <a:cubicBezTo>
                      <a:pt x="24239" y="1"/>
                      <a:pt x="22850" y="65"/>
                      <a:pt x="22324" y="98"/>
                    </a:cubicBezTo>
                    <a:cubicBezTo>
                      <a:pt x="21776" y="65"/>
                      <a:pt x="20333" y="1"/>
                      <a:pt x="18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6"/>
              <p:cNvSpPr/>
              <p:nvPr/>
            </p:nvSpPr>
            <p:spPr>
              <a:xfrm>
                <a:off x="1237794" y="2848107"/>
                <a:ext cx="264831" cy="130395"/>
              </a:xfrm>
              <a:custGeom>
                <a:avLst/>
                <a:gdLst/>
                <a:ahLst/>
                <a:cxnLst/>
                <a:rect l="l" t="t" r="r" b="b"/>
                <a:pathLst>
                  <a:path w="13697" h="6744" extrusionOk="0">
                    <a:moveTo>
                      <a:pt x="6991" y="1"/>
                    </a:moveTo>
                    <a:cubicBezTo>
                      <a:pt x="5356" y="1"/>
                      <a:pt x="3503" y="99"/>
                      <a:pt x="1530" y="444"/>
                    </a:cubicBezTo>
                    <a:cubicBezTo>
                      <a:pt x="1" y="718"/>
                      <a:pt x="1" y="1950"/>
                      <a:pt x="1" y="1950"/>
                    </a:cubicBezTo>
                    <a:cubicBezTo>
                      <a:pt x="1" y="4598"/>
                      <a:pt x="2147" y="6744"/>
                      <a:pt x="4794" y="6744"/>
                    </a:cubicBezTo>
                    <a:lnTo>
                      <a:pt x="8013" y="6744"/>
                    </a:lnTo>
                    <a:cubicBezTo>
                      <a:pt x="11071" y="6744"/>
                      <a:pt x="13582" y="4575"/>
                      <a:pt x="13582" y="1517"/>
                    </a:cubicBezTo>
                    <a:cubicBezTo>
                      <a:pt x="13582" y="1517"/>
                      <a:pt x="13696" y="170"/>
                      <a:pt x="12076" y="170"/>
                    </a:cubicBezTo>
                    <a:cubicBezTo>
                      <a:pt x="10909" y="170"/>
                      <a:pt x="9139" y="1"/>
                      <a:pt x="6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6"/>
              <p:cNvSpPr/>
              <p:nvPr/>
            </p:nvSpPr>
            <p:spPr>
              <a:xfrm>
                <a:off x="926650" y="3093201"/>
                <a:ext cx="191552" cy="85712"/>
              </a:xfrm>
              <a:custGeom>
                <a:avLst/>
                <a:gdLst/>
                <a:ahLst/>
                <a:cxnLst/>
                <a:rect l="l" t="t" r="r" b="b"/>
                <a:pathLst>
                  <a:path w="9907" h="4433" extrusionOk="0">
                    <a:moveTo>
                      <a:pt x="1477" y="0"/>
                    </a:moveTo>
                    <a:cubicBezTo>
                      <a:pt x="1316" y="0"/>
                      <a:pt x="1161" y="76"/>
                      <a:pt x="1073" y="209"/>
                    </a:cubicBezTo>
                    <a:cubicBezTo>
                      <a:pt x="1073" y="209"/>
                      <a:pt x="0" y="1327"/>
                      <a:pt x="731" y="1738"/>
                    </a:cubicBezTo>
                    <a:cubicBezTo>
                      <a:pt x="1917" y="2400"/>
                      <a:pt x="5387" y="4386"/>
                      <a:pt x="9404" y="4431"/>
                    </a:cubicBezTo>
                    <a:cubicBezTo>
                      <a:pt x="9416" y="4432"/>
                      <a:pt x="9427" y="4433"/>
                      <a:pt x="9439" y="4433"/>
                    </a:cubicBezTo>
                    <a:cubicBezTo>
                      <a:pt x="9697" y="4433"/>
                      <a:pt x="9906" y="4191"/>
                      <a:pt x="9906" y="3929"/>
                    </a:cubicBezTo>
                    <a:lnTo>
                      <a:pt x="9883" y="3016"/>
                    </a:lnTo>
                    <a:cubicBezTo>
                      <a:pt x="9883" y="2742"/>
                      <a:pt x="9655" y="2537"/>
                      <a:pt x="9381" y="2537"/>
                    </a:cubicBezTo>
                    <a:cubicBezTo>
                      <a:pt x="5958" y="2468"/>
                      <a:pt x="2739" y="711"/>
                      <a:pt x="1735" y="72"/>
                    </a:cubicBezTo>
                    <a:cubicBezTo>
                      <a:pt x="1654" y="23"/>
                      <a:pt x="1565" y="0"/>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6"/>
              <p:cNvSpPr/>
              <p:nvPr/>
            </p:nvSpPr>
            <p:spPr>
              <a:xfrm>
                <a:off x="1646509" y="3093201"/>
                <a:ext cx="191552" cy="85712"/>
              </a:xfrm>
              <a:custGeom>
                <a:avLst/>
                <a:gdLst/>
                <a:ahLst/>
                <a:cxnLst/>
                <a:rect l="l" t="t" r="r" b="b"/>
                <a:pathLst>
                  <a:path w="9907" h="4433" extrusionOk="0">
                    <a:moveTo>
                      <a:pt x="8424" y="0"/>
                    </a:moveTo>
                    <a:cubicBezTo>
                      <a:pt x="8339" y="0"/>
                      <a:pt x="8253" y="23"/>
                      <a:pt x="8172" y="72"/>
                    </a:cubicBezTo>
                    <a:cubicBezTo>
                      <a:pt x="7167" y="711"/>
                      <a:pt x="3949" y="2468"/>
                      <a:pt x="502" y="2537"/>
                    </a:cubicBezTo>
                    <a:cubicBezTo>
                      <a:pt x="251" y="2537"/>
                      <a:pt x="23" y="2742"/>
                      <a:pt x="23" y="3016"/>
                    </a:cubicBezTo>
                    <a:lnTo>
                      <a:pt x="0" y="3929"/>
                    </a:lnTo>
                    <a:cubicBezTo>
                      <a:pt x="0" y="4191"/>
                      <a:pt x="209" y="4433"/>
                      <a:pt x="468" y="4433"/>
                    </a:cubicBezTo>
                    <a:cubicBezTo>
                      <a:pt x="479" y="4433"/>
                      <a:pt x="491" y="4432"/>
                      <a:pt x="502" y="4431"/>
                    </a:cubicBezTo>
                    <a:cubicBezTo>
                      <a:pt x="4497" y="4386"/>
                      <a:pt x="7989" y="2400"/>
                      <a:pt x="9176" y="1738"/>
                    </a:cubicBezTo>
                    <a:cubicBezTo>
                      <a:pt x="9906" y="1327"/>
                      <a:pt x="8834" y="209"/>
                      <a:pt x="8834" y="209"/>
                    </a:cubicBezTo>
                    <a:cubicBezTo>
                      <a:pt x="8730" y="76"/>
                      <a:pt x="8580" y="0"/>
                      <a:pt x="8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6"/>
              <p:cNvSpPr/>
              <p:nvPr/>
            </p:nvSpPr>
            <p:spPr>
              <a:xfrm>
                <a:off x="1488936" y="2841243"/>
                <a:ext cx="219800" cy="576589"/>
              </a:xfrm>
              <a:custGeom>
                <a:avLst/>
                <a:gdLst/>
                <a:ahLst/>
                <a:cxnLst/>
                <a:rect l="l" t="t" r="r" b="b"/>
                <a:pathLst>
                  <a:path w="11368" h="29821" extrusionOk="0">
                    <a:moveTo>
                      <a:pt x="5255" y="1"/>
                    </a:moveTo>
                    <a:cubicBezTo>
                      <a:pt x="4578" y="1"/>
                      <a:pt x="4019" y="129"/>
                      <a:pt x="3881" y="205"/>
                    </a:cubicBezTo>
                    <a:cubicBezTo>
                      <a:pt x="3470" y="411"/>
                      <a:pt x="3036" y="708"/>
                      <a:pt x="2831" y="1004"/>
                    </a:cubicBezTo>
                    <a:cubicBezTo>
                      <a:pt x="2329" y="1621"/>
                      <a:pt x="1895" y="2282"/>
                      <a:pt x="1553" y="2967"/>
                    </a:cubicBezTo>
                    <a:cubicBezTo>
                      <a:pt x="868" y="4337"/>
                      <a:pt x="503" y="5798"/>
                      <a:pt x="274" y="7213"/>
                    </a:cubicBezTo>
                    <a:cubicBezTo>
                      <a:pt x="46" y="8651"/>
                      <a:pt x="1" y="10066"/>
                      <a:pt x="46" y="11458"/>
                    </a:cubicBezTo>
                    <a:cubicBezTo>
                      <a:pt x="69" y="12143"/>
                      <a:pt x="92" y="12828"/>
                      <a:pt x="183" y="13513"/>
                    </a:cubicBezTo>
                    <a:cubicBezTo>
                      <a:pt x="229" y="13855"/>
                      <a:pt x="252" y="14197"/>
                      <a:pt x="297" y="14540"/>
                    </a:cubicBezTo>
                    <a:lnTo>
                      <a:pt x="503" y="15635"/>
                    </a:lnTo>
                    <a:cubicBezTo>
                      <a:pt x="526" y="15795"/>
                      <a:pt x="548" y="16000"/>
                      <a:pt x="594" y="16160"/>
                    </a:cubicBezTo>
                    <a:lnTo>
                      <a:pt x="731" y="16685"/>
                    </a:lnTo>
                    <a:cubicBezTo>
                      <a:pt x="822" y="17050"/>
                      <a:pt x="914" y="17393"/>
                      <a:pt x="1028" y="17735"/>
                    </a:cubicBezTo>
                    <a:cubicBezTo>
                      <a:pt x="1256" y="18420"/>
                      <a:pt x="1484" y="19105"/>
                      <a:pt x="1781" y="19721"/>
                    </a:cubicBezTo>
                    <a:cubicBezTo>
                      <a:pt x="2306" y="21022"/>
                      <a:pt x="2968" y="22232"/>
                      <a:pt x="3675" y="23396"/>
                    </a:cubicBezTo>
                    <a:cubicBezTo>
                      <a:pt x="4406" y="24537"/>
                      <a:pt x="5205" y="25610"/>
                      <a:pt x="6072" y="26637"/>
                    </a:cubicBezTo>
                    <a:cubicBezTo>
                      <a:pt x="6278" y="26888"/>
                      <a:pt x="6483" y="27139"/>
                      <a:pt x="6711" y="27390"/>
                    </a:cubicBezTo>
                    <a:cubicBezTo>
                      <a:pt x="6939" y="27641"/>
                      <a:pt x="7168" y="27870"/>
                      <a:pt x="7396" y="28098"/>
                    </a:cubicBezTo>
                    <a:cubicBezTo>
                      <a:pt x="7875" y="28577"/>
                      <a:pt x="8332" y="29034"/>
                      <a:pt x="8880" y="29490"/>
                    </a:cubicBezTo>
                    <a:cubicBezTo>
                      <a:pt x="9150" y="29713"/>
                      <a:pt x="9470" y="29820"/>
                      <a:pt x="9787" y="29820"/>
                    </a:cubicBezTo>
                    <a:cubicBezTo>
                      <a:pt x="10218" y="29820"/>
                      <a:pt x="10644" y="29621"/>
                      <a:pt x="10934" y="29239"/>
                    </a:cubicBezTo>
                    <a:cubicBezTo>
                      <a:pt x="11345" y="28714"/>
                      <a:pt x="11368" y="28007"/>
                      <a:pt x="11048" y="27482"/>
                    </a:cubicBezTo>
                    <a:lnTo>
                      <a:pt x="10980" y="27390"/>
                    </a:lnTo>
                    <a:lnTo>
                      <a:pt x="10067" y="25838"/>
                    </a:lnTo>
                    <a:cubicBezTo>
                      <a:pt x="9747" y="25313"/>
                      <a:pt x="9427" y="24811"/>
                      <a:pt x="9154" y="24286"/>
                    </a:cubicBezTo>
                    <a:cubicBezTo>
                      <a:pt x="8560" y="23213"/>
                      <a:pt x="7989" y="22163"/>
                      <a:pt x="7487" y="21091"/>
                    </a:cubicBezTo>
                    <a:cubicBezTo>
                      <a:pt x="7008" y="20018"/>
                      <a:pt x="6529" y="18945"/>
                      <a:pt x="6163" y="17872"/>
                    </a:cubicBezTo>
                    <a:cubicBezTo>
                      <a:pt x="5958" y="17324"/>
                      <a:pt x="5821" y="16777"/>
                      <a:pt x="5638" y="16252"/>
                    </a:cubicBezTo>
                    <a:cubicBezTo>
                      <a:pt x="5570" y="15978"/>
                      <a:pt x="5524" y="15704"/>
                      <a:pt x="5456" y="15430"/>
                    </a:cubicBezTo>
                    <a:lnTo>
                      <a:pt x="5342" y="15042"/>
                    </a:lnTo>
                    <a:cubicBezTo>
                      <a:pt x="5319" y="14905"/>
                      <a:pt x="5296" y="14768"/>
                      <a:pt x="5273" y="14631"/>
                    </a:cubicBezTo>
                    <a:lnTo>
                      <a:pt x="5136" y="13832"/>
                    </a:lnTo>
                    <a:lnTo>
                      <a:pt x="5045" y="12942"/>
                    </a:lnTo>
                    <a:cubicBezTo>
                      <a:pt x="4954" y="12348"/>
                      <a:pt x="4931" y="11755"/>
                      <a:pt x="4862" y="11184"/>
                    </a:cubicBezTo>
                    <a:cubicBezTo>
                      <a:pt x="4794" y="10020"/>
                      <a:pt x="4748" y="8856"/>
                      <a:pt x="4794" y="7738"/>
                    </a:cubicBezTo>
                    <a:cubicBezTo>
                      <a:pt x="4840" y="6619"/>
                      <a:pt x="4954" y="5524"/>
                      <a:pt x="5205" y="4542"/>
                    </a:cubicBezTo>
                    <a:cubicBezTo>
                      <a:pt x="5319" y="4040"/>
                      <a:pt x="5479" y="3561"/>
                      <a:pt x="5684" y="3127"/>
                    </a:cubicBezTo>
                    <a:cubicBezTo>
                      <a:pt x="5867" y="2693"/>
                      <a:pt x="6209" y="2054"/>
                      <a:pt x="6506" y="1826"/>
                    </a:cubicBezTo>
                    <a:cubicBezTo>
                      <a:pt x="6848" y="1575"/>
                      <a:pt x="7944" y="1347"/>
                      <a:pt x="7944" y="1347"/>
                    </a:cubicBezTo>
                    <a:cubicBezTo>
                      <a:pt x="8099" y="1436"/>
                      <a:pt x="8215" y="1474"/>
                      <a:pt x="8290" y="1474"/>
                    </a:cubicBezTo>
                    <a:cubicBezTo>
                      <a:pt x="8661" y="1474"/>
                      <a:pt x="8063" y="550"/>
                      <a:pt x="6300" y="114"/>
                    </a:cubicBezTo>
                    <a:cubicBezTo>
                      <a:pt x="5948" y="32"/>
                      <a:pt x="5587"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6"/>
              <p:cNvSpPr/>
              <p:nvPr/>
            </p:nvSpPr>
            <p:spPr>
              <a:xfrm>
                <a:off x="1503052" y="2841243"/>
                <a:ext cx="219800" cy="576589"/>
              </a:xfrm>
              <a:custGeom>
                <a:avLst/>
                <a:gdLst/>
                <a:ahLst/>
                <a:cxnLst/>
                <a:rect l="l" t="t" r="r" b="b"/>
                <a:pathLst>
                  <a:path w="11368" h="29821" extrusionOk="0">
                    <a:moveTo>
                      <a:pt x="5255" y="1"/>
                    </a:moveTo>
                    <a:cubicBezTo>
                      <a:pt x="4576" y="1"/>
                      <a:pt x="4012" y="129"/>
                      <a:pt x="3858" y="205"/>
                    </a:cubicBezTo>
                    <a:cubicBezTo>
                      <a:pt x="3470" y="411"/>
                      <a:pt x="3037" y="708"/>
                      <a:pt x="2831" y="1004"/>
                    </a:cubicBezTo>
                    <a:cubicBezTo>
                      <a:pt x="2329" y="1621"/>
                      <a:pt x="1895" y="2282"/>
                      <a:pt x="1553" y="2967"/>
                    </a:cubicBezTo>
                    <a:cubicBezTo>
                      <a:pt x="868" y="4337"/>
                      <a:pt x="503" y="5798"/>
                      <a:pt x="275" y="7213"/>
                    </a:cubicBezTo>
                    <a:cubicBezTo>
                      <a:pt x="47" y="8651"/>
                      <a:pt x="1" y="10066"/>
                      <a:pt x="47" y="11458"/>
                    </a:cubicBezTo>
                    <a:cubicBezTo>
                      <a:pt x="69" y="12143"/>
                      <a:pt x="92" y="12828"/>
                      <a:pt x="184" y="13513"/>
                    </a:cubicBezTo>
                    <a:cubicBezTo>
                      <a:pt x="229" y="13855"/>
                      <a:pt x="252" y="14197"/>
                      <a:pt x="298" y="14540"/>
                    </a:cubicBezTo>
                    <a:lnTo>
                      <a:pt x="503" y="15635"/>
                    </a:lnTo>
                    <a:cubicBezTo>
                      <a:pt x="526" y="15795"/>
                      <a:pt x="549" y="16000"/>
                      <a:pt x="594" y="16160"/>
                    </a:cubicBezTo>
                    <a:lnTo>
                      <a:pt x="731" y="16685"/>
                    </a:lnTo>
                    <a:cubicBezTo>
                      <a:pt x="823" y="17050"/>
                      <a:pt x="914" y="17393"/>
                      <a:pt x="1028" y="17735"/>
                    </a:cubicBezTo>
                    <a:cubicBezTo>
                      <a:pt x="1256" y="18420"/>
                      <a:pt x="1485" y="19105"/>
                      <a:pt x="1759" y="19721"/>
                    </a:cubicBezTo>
                    <a:cubicBezTo>
                      <a:pt x="2306" y="21022"/>
                      <a:pt x="2968" y="22232"/>
                      <a:pt x="3676" y="23396"/>
                    </a:cubicBezTo>
                    <a:cubicBezTo>
                      <a:pt x="4406" y="24537"/>
                      <a:pt x="5205" y="25610"/>
                      <a:pt x="6050" y="26637"/>
                    </a:cubicBezTo>
                    <a:cubicBezTo>
                      <a:pt x="6278" y="26888"/>
                      <a:pt x="6483" y="27139"/>
                      <a:pt x="6712" y="27390"/>
                    </a:cubicBezTo>
                    <a:cubicBezTo>
                      <a:pt x="6940" y="27641"/>
                      <a:pt x="7168" y="27870"/>
                      <a:pt x="7396" y="28098"/>
                    </a:cubicBezTo>
                    <a:cubicBezTo>
                      <a:pt x="7876" y="28577"/>
                      <a:pt x="8332" y="29034"/>
                      <a:pt x="8880" y="29490"/>
                    </a:cubicBezTo>
                    <a:cubicBezTo>
                      <a:pt x="9141" y="29713"/>
                      <a:pt x="9459" y="29820"/>
                      <a:pt x="9778" y="29820"/>
                    </a:cubicBezTo>
                    <a:cubicBezTo>
                      <a:pt x="10211" y="29820"/>
                      <a:pt x="10645" y="29621"/>
                      <a:pt x="10934" y="29239"/>
                    </a:cubicBezTo>
                    <a:cubicBezTo>
                      <a:pt x="11345" y="28714"/>
                      <a:pt x="11368" y="28007"/>
                      <a:pt x="11026" y="27482"/>
                    </a:cubicBezTo>
                    <a:lnTo>
                      <a:pt x="10980" y="27390"/>
                    </a:lnTo>
                    <a:lnTo>
                      <a:pt x="10044" y="25838"/>
                    </a:lnTo>
                    <a:cubicBezTo>
                      <a:pt x="9747" y="25313"/>
                      <a:pt x="9428" y="24811"/>
                      <a:pt x="9154" y="24286"/>
                    </a:cubicBezTo>
                    <a:cubicBezTo>
                      <a:pt x="8560" y="23213"/>
                      <a:pt x="7990" y="22163"/>
                      <a:pt x="7488" y="21091"/>
                    </a:cubicBezTo>
                    <a:cubicBezTo>
                      <a:pt x="7008" y="20018"/>
                      <a:pt x="6529" y="18945"/>
                      <a:pt x="6164" y="17872"/>
                    </a:cubicBezTo>
                    <a:cubicBezTo>
                      <a:pt x="5936" y="17324"/>
                      <a:pt x="5821" y="16777"/>
                      <a:pt x="5639" y="16252"/>
                    </a:cubicBezTo>
                    <a:cubicBezTo>
                      <a:pt x="5570" y="15978"/>
                      <a:pt x="5525" y="15704"/>
                      <a:pt x="5456" y="15430"/>
                    </a:cubicBezTo>
                    <a:lnTo>
                      <a:pt x="5342" y="15042"/>
                    </a:lnTo>
                    <a:cubicBezTo>
                      <a:pt x="5319" y="14905"/>
                      <a:pt x="5296" y="14768"/>
                      <a:pt x="5274" y="14631"/>
                    </a:cubicBezTo>
                    <a:lnTo>
                      <a:pt x="5137" y="13832"/>
                    </a:lnTo>
                    <a:lnTo>
                      <a:pt x="5045" y="12942"/>
                    </a:lnTo>
                    <a:cubicBezTo>
                      <a:pt x="4954" y="12348"/>
                      <a:pt x="4931" y="11755"/>
                      <a:pt x="4863" y="11184"/>
                    </a:cubicBezTo>
                    <a:cubicBezTo>
                      <a:pt x="4794" y="10020"/>
                      <a:pt x="4749" y="8856"/>
                      <a:pt x="4771" y="7738"/>
                    </a:cubicBezTo>
                    <a:cubicBezTo>
                      <a:pt x="4840" y="6619"/>
                      <a:pt x="4954" y="5524"/>
                      <a:pt x="5205" y="4542"/>
                    </a:cubicBezTo>
                    <a:cubicBezTo>
                      <a:pt x="5319" y="4040"/>
                      <a:pt x="5479" y="3561"/>
                      <a:pt x="5684" y="3127"/>
                    </a:cubicBezTo>
                    <a:cubicBezTo>
                      <a:pt x="5867" y="2693"/>
                      <a:pt x="6209" y="2054"/>
                      <a:pt x="6506" y="1826"/>
                    </a:cubicBezTo>
                    <a:cubicBezTo>
                      <a:pt x="6849" y="1575"/>
                      <a:pt x="7944" y="1347"/>
                      <a:pt x="7944" y="1347"/>
                    </a:cubicBezTo>
                    <a:cubicBezTo>
                      <a:pt x="8099" y="1436"/>
                      <a:pt x="8215" y="1474"/>
                      <a:pt x="8291" y="1474"/>
                    </a:cubicBezTo>
                    <a:cubicBezTo>
                      <a:pt x="8662" y="1474"/>
                      <a:pt x="8064" y="550"/>
                      <a:pt x="6301" y="114"/>
                    </a:cubicBezTo>
                    <a:cubicBezTo>
                      <a:pt x="5948" y="32"/>
                      <a:pt x="5588" y="1"/>
                      <a:pt x="5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6"/>
              <p:cNvSpPr/>
              <p:nvPr/>
            </p:nvSpPr>
            <p:spPr>
              <a:xfrm>
                <a:off x="982262" y="2699117"/>
                <a:ext cx="237879" cy="131091"/>
              </a:xfrm>
              <a:custGeom>
                <a:avLst/>
                <a:gdLst/>
                <a:ahLst/>
                <a:cxnLst/>
                <a:rect l="l" t="t" r="r" b="b"/>
                <a:pathLst>
                  <a:path w="12303" h="6780" fill="none" extrusionOk="0">
                    <a:moveTo>
                      <a:pt x="0" y="0"/>
                    </a:moveTo>
                    <a:cubicBezTo>
                      <a:pt x="571" y="2534"/>
                      <a:pt x="2420" y="4748"/>
                      <a:pt x="4816" y="5775"/>
                    </a:cubicBezTo>
                    <a:cubicBezTo>
                      <a:pt x="7213" y="6779"/>
                      <a:pt x="10089" y="6574"/>
                      <a:pt x="12303" y="520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6"/>
              <p:cNvSpPr/>
              <p:nvPr/>
            </p:nvSpPr>
            <p:spPr>
              <a:xfrm>
                <a:off x="805700" y="2149160"/>
                <a:ext cx="212298" cy="484612"/>
              </a:xfrm>
              <a:custGeom>
                <a:avLst/>
                <a:gdLst/>
                <a:ahLst/>
                <a:cxnLst/>
                <a:rect l="l" t="t" r="r" b="b"/>
                <a:pathLst>
                  <a:path w="10980" h="25064" fill="none" extrusionOk="0">
                    <a:moveTo>
                      <a:pt x="10980" y="1"/>
                    </a:moveTo>
                    <a:cubicBezTo>
                      <a:pt x="7876" y="69"/>
                      <a:pt x="5114" y="2192"/>
                      <a:pt x="3379" y="4749"/>
                    </a:cubicBezTo>
                    <a:cubicBezTo>
                      <a:pt x="777" y="8583"/>
                      <a:pt x="1" y="13582"/>
                      <a:pt x="1302" y="18010"/>
                    </a:cubicBezTo>
                    <a:cubicBezTo>
                      <a:pt x="1895" y="20042"/>
                      <a:pt x="2945" y="22027"/>
                      <a:pt x="4657" y="23306"/>
                    </a:cubicBezTo>
                    <a:cubicBezTo>
                      <a:pt x="6346" y="24584"/>
                      <a:pt x="8743" y="25063"/>
                      <a:pt x="10638" y="2415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6"/>
              <p:cNvSpPr/>
              <p:nvPr/>
            </p:nvSpPr>
            <p:spPr>
              <a:xfrm>
                <a:off x="1681373" y="2065741"/>
                <a:ext cx="122255" cy="290412"/>
              </a:xfrm>
              <a:custGeom>
                <a:avLst/>
                <a:gdLst/>
                <a:ahLst/>
                <a:cxnLst/>
                <a:rect l="l" t="t" r="r" b="b"/>
                <a:pathLst>
                  <a:path w="6323" h="15020" fill="none" extrusionOk="0">
                    <a:moveTo>
                      <a:pt x="0" y="1"/>
                    </a:moveTo>
                    <a:cubicBezTo>
                      <a:pt x="3995" y="2580"/>
                      <a:pt x="6323" y="7533"/>
                      <a:pt x="5730" y="12258"/>
                    </a:cubicBezTo>
                    <a:cubicBezTo>
                      <a:pt x="5661" y="12897"/>
                      <a:pt x="5501" y="13559"/>
                      <a:pt x="5136" y="14107"/>
                    </a:cubicBezTo>
                    <a:cubicBezTo>
                      <a:pt x="4748" y="14655"/>
                      <a:pt x="4086" y="15020"/>
                      <a:pt x="3447" y="14906"/>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6"/>
              <p:cNvSpPr/>
              <p:nvPr/>
            </p:nvSpPr>
            <p:spPr>
              <a:xfrm>
                <a:off x="1545882" y="2511531"/>
                <a:ext cx="192422" cy="264812"/>
              </a:xfrm>
              <a:custGeom>
                <a:avLst/>
                <a:gdLst/>
                <a:ahLst/>
                <a:cxnLst/>
                <a:rect l="l" t="t" r="r" b="b"/>
                <a:pathLst>
                  <a:path w="9952" h="13696" fill="none" extrusionOk="0">
                    <a:moveTo>
                      <a:pt x="0" y="12646"/>
                    </a:moveTo>
                    <a:cubicBezTo>
                      <a:pt x="502" y="13399"/>
                      <a:pt x="1415" y="13696"/>
                      <a:pt x="2237" y="13559"/>
                    </a:cubicBezTo>
                    <a:cubicBezTo>
                      <a:pt x="3081" y="13445"/>
                      <a:pt x="3835" y="12988"/>
                      <a:pt x="4497" y="12440"/>
                    </a:cubicBezTo>
                    <a:cubicBezTo>
                      <a:pt x="7966" y="9678"/>
                      <a:pt x="9952" y="4725"/>
                      <a:pt x="9473" y="0"/>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6"/>
              <p:cNvSpPr/>
              <p:nvPr/>
            </p:nvSpPr>
            <p:spPr>
              <a:xfrm>
                <a:off x="812777" y="1920618"/>
                <a:ext cx="980207" cy="902770"/>
              </a:xfrm>
              <a:custGeom>
                <a:avLst/>
                <a:gdLst/>
                <a:ahLst/>
                <a:cxnLst/>
                <a:rect l="l" t="t" r="r" b="b"/>
                <a:pathLst>
                  <a:path w="50696" h="46691" extrusionOk="0">
                    <a:moveTo>
                      <a:pt x="28922" y="0"/>
                    </a:moveTo>
                    <a:cubicBezTo>
                      <a:pt x="25322" y="0"/>
                      <a:pt x="19759" y="1978"/>
                      <a:pt x="12326" y="10336"/>
                    </a:cubicBezTo>
                    <a:cubicBezTo>
                      <a:pt x="12326" y="10336"/>
                      <a:pt x="5524" y="12208"/>
                      <a:pt x="3036" y="18348"/>
                    </a:cubicBezTo>
                    <a:cubicBezTo>
                      <a:pt x="799" y="23872"/>
                      <a:pt x="0" y="31062"/>
                      <a:pt x="4634" y="33390"/>
                    </a:cubicBezTo>
                    <a:cubicBezTo>
                      <a:pt x="4634" y="33390"/>
                      <a:pt x="7441" y="41333"/>
                      <a:pt x="9450" y="41812"/>
                    </a:cubicBezTo>
                    <a:cubicBezTo>
                      <a:pt x="11313" y="42257"/>
                      <a:pt x="12470" y="46690"/>
                      <a:pt x="19226" y="46690"/>
                    </a:cubicBezTo>
                    <a:cubicBezTo>
                      <a:pt x="19752" y="46690"/>
                      <a:pt x="20311" y="46663"/>
                      <a:pt x="20908" y="46606"/>
                    </a:cubicBezTo>
                    <a:cubicBezTo>
                      <a:pt x="23185" y="46385"/>
                      <a:pt x="25233" y="46358"/>
                      <a:pt x="27086" y="46358"/>
                    </a:cubicBezTo>
                    <a:cubicBezTo>
                      <a:pt x="27696" y="46358"/>
                      <a:pt x="28285" y="46361"/>
                      <a:pt x="28854" y="46361"/>
                    </a:cubicBezTo>
                    <a:cubicBezTo>
                      <a:pt x="32813" y="46361"/>
                      <a:pt x="35806" y="46217"/>
                      <a:pt x="38233" y="43935"/>
                    </a:cubicBezTo>
                    <a:cubicBezTo>
                      <a:pt x="38233" y="43935"/>
                      <a:pt x="38298" y="43944"/>
                      <a:pt x="38421" y="43944"/>
                    </a:cubicBezTo>
                    <a:cubicBezTo>
                      <a:pt x="39203" y="43944"/>
                      <a:pt x="42298" y="43585"/>
                      <a:pt x="45240" y="38274"/>
                    </a:cubicBezTo>
                    <a:cubicBezTo>
                      <a:pt x="47591" y="34052"/>
                      <a:pt x="48047" y="29783"/>
                      <a:pt x="48299" y="27159"/>
                    </a:cubicBezTo>
                    <a:cubicBezTo>
                      <a:pt x="48527" y="24511"/>
                      <a:pt x="48458" y="21863"/>
                      <a:pt x="48458" y="21863"/>
                    </a:cubicBezTo>
                    <a:cubicBezTo>
                      <a:pt x="48458" y="21863"/>
                      <a:pt x="50695" y="20174"/>
                      <a:pt x="50216" y="16819"/>
                    </a:cubicBezTo>
                    <a:cubicBezTo>
                      <a:pt x="49737" y="13463"/>
                      <a:pt x="47728" y="9697"/>
                      <a:pt x="45240" y="7848"/>
                    </a:cubicBezTo>
                    <a:cubicBezTo>
                      <a:pt x="45240" y="7848"/>
                      <a:pt x="46130" y="6159"/>
                      <a:pt x="41976" y="3192"/>
                    </a:cubicBezTo>
                    <a:cubicBezTo>
                      <a:pt x="39794" y="1654"/>
                      <a:pt x="37663" y="1287"/>
                      <a:pt x="36124" y="1287"/>
                    </a:cubicBezTo>
                    <a:cubicBezTo>
                      <a:pt x="34716" y="1287"/>
                      <a:pt x="33804" y="1594"/>
                      <a:pt x="33804" y="1594"/>
                    </a:cubicBezTo>
                    <a:cubicBezTo>
                      <a:pt x="33804" y="1594"/>
                      <a:pt x="32154" y="0"/>
                      <a:pt x="28922"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6"/>
              <p:cNvSpPr/>
              <p:nvPr/>
            </p:nvSpPr>
            <p:spPr>
              <a:xfrm>
                <a:off x="1276641" y="2638206"/>
                <a:ext cx="184050" cy="303656"/>
              </a:xfrm>
              <a:custGeom>
                <a:avLst/>
                <a:gdLst/>
                <a:ahLst/>
                <a:cxnLst/>
                <a:rect l="l" t="t" r="r" b="b"/>
                <a:pathLst>
                  <a:path w="9519" h="15705" extrusionOk="0">
                    <a:moveTo>
                      <a:pt x="4634" y="0"/>
                    </a:moveTo>
                    <a:cubicBezTo>
                      <a:pt x="2078" y="0"/>
                      <a:pt x="1" y="2077"/>
                      <a:pt x="1" y="4634"/>
                    </a:cubicBezTo>
                    <a:lnTo>
                      <a:pt x="1" y="12349"/>
                    </a:lnTo>
                    <a:cubicBezTo>
                      <a:pt x="1" y="14905"/>
                      <a:pt x="2078" y="15704"/>
                      <a:pt x="4634" y="15704"/>
                    </a:cubicBezTo>
                    <a:lnTo>
                      <a:pt x="4885" y="15704"/>
                    </a:lnTo>
                    <a:cubicBezTo>
                      <a:pt x="7442" y="15704"/>
                      <a:pt x="9519" y="14905"/>
                      <a:pt x="9519" y="12349"/>
                    </a:cubicBezTo>
                    <a:lnTo>
                      <a:pt x="9519" y="4634"/>
                    </a:lnTo>
                    <a:cubicBezTo>
                      <a:pt x="9519" y="2077"/>
                      <a:pt x="7442" y="0"/>
                      <a:pt x="4885"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6"/>
              <p:cNvSpPr/>
              <p:nvPr/>
            </p:nvSpPr>
            <p:spPr>
              <a:xfrm>
                <a:off x="1276641" y="2638206"/>
                <a:ext cx="184050" cy="208199"/>
              </a:xfrm>
              <a:custGeom>
                <a:avLst/>
                <a:gdLst/>
                <a:ahLst/>
                <a:cxnLst/>
                <a:rect l="l" t="t" r="r" b="b"/>
                <a:pathLst>
                  <a:path w="9519" h="10768" extrusionOk="0">
                    <a:moveTo>
                      <a:pt x="4634" y="0"/>
                    </a:moveTo>
                    <a:cubicBezTo>
                      <a:pt x="2078" y="0"/>
                      <a:pt x="1" y="2077"/>
                      <a:pt x="1" y="4634"/>
                    </a:cubicBezTo>
                    <a:lnTo>
                      <a:pt x="1" y="10546"/>
                    </a:lnTo>
                    <a:cubicBezTo>
                      <a:pt x="793" y="10670"/>
                      <a:pt x="1787" y="10767"/>
                      <a:pt x="2949" y="10767"/>
                    </a:cubicBezTo>
                    <a:cubicBezTo>
                      <a:pt x="4768" y="10767"/>
                      <a:pt x="6999" y="10530"/>
                      <a:pt x="9519" y="9792"/>
                    </a:cubicBezTo>
                    <a:lnTo>
                      <a:pt x="9519" y="4634"/>
                    </a:lnTo>
                    <a:cubicBezTo>
                      <a:pt x="9519" y="2077"/>
                      <a:pt x="7442" y="0"/>
                      <a:pt x="4885" y="0"/>
                    </a:cubicBezTo>
                    <a:close/>
                  </a:path>
                </a:pathLst>
              </a:custGeom>
              <a:solidFill>
                <a:srgbClr val="993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6"/>
              <p:cNvSpPr/>
              <p:nvPr/>
            </p:nvSpPr>
            <p:spPr>
              <a:xfrm>
                <a:off x="860886" y="2525105"/>
                <a:ext cx="231711" cy="227515"/>
              </a:xfrm>
              <a:custGeom>
                <a:avLst/>
                <a:gdLst/>
                <a:ahLst/>
                <a:cxnLst/>
                <a:rect l="l" t="t" r="r" b="b"/>
                <a:pathLst>
                  <a:path w="11984" h="11767" extrusionOk="0">
                    <a:moveTo>
                      <a:pt x="5980" y="1"/>
                    </a:moveTo>
                    <a:cubicBezTo>
                      <a:pt x="5897" y="1"/>
                      <a:pt x="5813" y="3"/>
                      <a:pt x="5729" y="6"/>
                    </a:cubicBezTo>
                    <a:cubicBezTo>
                      <a:pt x="2511" y="143"/>
                      <a:pt x="0" y="2905"/>
                      <a:pt x="160" y="6146"/>
                    </a:cubicBezTo>
                    <a:cubicBezTo>
                      <a:pt x="293" y="9303"/>
                      <a:pt x="2895" y="11766"/>
                      <a:pt x="6003" y="11766"/>
                    </a:cubicBezTo>
                    <a:cubicBezTo>
                      <a:pt x="6087" y="11766"/>
                      <a:pt x="6170" y="11765"/>
                      <a:pt x="6254" y="11761"/>
                    </a:cubicBezTo>
                    <a:cubicBezTo>
                      <a:pt x="9473" y="11624"/>
                      <a:pt x="11983" y="8885"/>
                      <a:pt x="11824" y="5621"/>
                    </a:cubicBezTo>
                    <a:cubicBezTo>
                      <a:pt x="11690" y="2465"/>
                      <a:pt x="9089" y="1"/>
                      <a:pt x="5980"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6"/>
              <p:cNvSpPr/>
              <p:nvPr/>
            </p:nvSpPr>
            <p:spPr>
              <a:xfrm>
                <a:off x="882505" y="2599803"/>
                <a:ext cx="194201" cy="66068"/>
              </a:xfrm>
              <a:custGeom>
                <a:avLst/>
                <a:gdLst/>
                <a:ahLst/>
                <a:cxnLst/>
                <a:rect l="l" t="t" r="r" b="b"/>
                <a:pathLst>
                  <a:path w="10044" h="3417" extrusionOk="0">
                    <a:moveTo>
                      <a:pt x="5981" y="1"/>
                    </a:moveTo>
                    <a:cubicBezTo>
                      <a:pt x="5524" y="23"/>
                      <a:pt x="5045" y="46"/>
                      <a:pt x="4611" y="160"/>
                    </a:cubicBezTo>
                    <a:cubicBezTo>
                      <a:pt x="3698" y="366"/>
                      <a:pt x="2831" y="731"/>
                      <a:pt x="2055" y="1233"/>
                    </a:cubicBezTo>
                    <a:cubicBezTo>
                      <a:pt x="1667" y="1484"/>
                      <a:pt x="1302" y="1758"/>
                      <a:pt x="959" y="2078"/>
                    </a:cubicBezTo>
                    <a:cubicBezTo>
                      <a:pt x="617" y="2397"/>
                      <a:pt x="320" y="2740"/>
                      <a:pt x="46" y="3105"/>
                    </a:cubicBezTo>
                    <a:cubicBezTo>
                      <a:pt x="1" y="3196"/>
                      <a:pt x="1" y="3287"/>
                      <a:pt x="69" y="3356"/>
                    </a:cubicBezTo>
                    <a:cubicBezTo>
                      <a:pt x="101" y="3398"/>
                      <a:pt x="148" y="3416"/>
                      <a:pt x="195" y="3416"/>
                    </a:cubicBezTo>
                    <a:cubicBezTo>
                      <a:pt x="250" y="3416"/>
                      <a:pt x="306" y="3393"/>
                      <a:pt x="343" y="3356"/>
                    </a:cubicBezTo>
                    <a:cubicBezTo>
                      <a:pt x="936" y="2717"/>
                      <a:pt x="1621" y="2169"/>
                      <a:pt x="2352" y="1690"/>
                    </a:cubicBezTo>
                    <a:cubicBezTo>
                      <a:pt x="3082" y="1233"/>
                      <a:pt x="3881" y="868"/>
                      <a:pt x="4725" y="708"/>
                    </a:cubicBezTo>
                    <a:cubicBezTo>
                      <a:pt x="5172" y="596"/>
                      <a:pt x="5640" y="539"/>
                      <a:pt x="6109" y="539"/>
                    </a:cubicBezTo>
                    <a:cubicBezTo>
                      <a:pt x="6502" y="539"/>
                      <a:pt x="6897" y="579"/>
                      <a:pt x="7282" y="662"/>
                    </a:cubicBezTo>
                    <a:cubicBezTo>
                      <a:pt x="7693" y="708"/>
                      <a:pt x="8104" y="868"/>
                      <a:pt x="8514" y="1005"/>
                    </a:cubicBezTo>
                    <a:cubicBezTo>
                      <a:pt x="8743" y="1051"/>
                      <a:pt x="8925" y="1165"/>
                      <a:pt x="9131" y="1256"/>
                    </a:cubicBezTo>
                    <a:lnTo>
                      <a:pt x="9724" y="1530"/>
                    </a:lnTo>
                    <a:lnTo>
                      <a:pt x="9747" y="1530"/>
                    </a:lnTo>
                    <a:cubicBezTo>
                      <a:pt x="9777" y="1545"/>
                      <a:pt x="9810" y="1553"/>
                      <a:pt x="9843" y="1553"/>
                    </a:cubicBezTo>
                    <a:cubicBezTo>
                      <a:pt x="9907" y="1553"/>
                      <a:pt x="9968" y="1522"/>
                      <a:pt x="9998" y="1461"/>
                    </a:cubicBezTo>
                    <a:cubicBezTo>
                      <a:pt x="10044" y="1370"/>
                      <a:pt x="9998" y="1256"/>
                      <a:pt x="9907" y="1187"/>
                    </a:cubicBezTo>
                    <a:lnTo>
                      <a:pt x="9313" y="868"/>
                    </a:lnTo>
                    <a:cubicBezTo>
                      <a:pt x="9108" y="777"/>
                      <a:pt x="8902" y="640"/>
                      <a:pt x="8697" y="571"/>
                    </a:cubicBezTo>
                    <a:cubicBezTo>
                      <a:pt x="8263" y="411"/>
                      <a:pt x="7830" y="229"/>
                      <a:pt x="7373" y="183"/>
                    </a:cubicBezTo>
                    <a:cubicBezTo>
                      <a:pt x="7145" y="137"/>
                      <a:pt x="6917" y="46"/>
                      <a:pt x="6688" y="46"/>
                    </a:cubicBezTo>
                    <a:lnTo>
                      <a:pt x="5981" y="1"/>
                    </a:ln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6"/>
              <p:cNvSpPr/>
              <p:nvPr/>
            </p:nvSpPr>
            <p:spPr>
              <a:xfrm>
                <a:off x="964163" y="2631574"/>
                <a:ext cx="150504" cy="51837"/>
              </a:xfrm>
              <a:custGeom>
                <a:avLst/>
                <a:gdLst/>
                <a:ahLst/>
                <a:cxnLst/>
                <a:rect l="l" t="t" r="r" b="b"/>
                <a:pathLst>
                  <a:path w="7784" h="2681" extrusionOk="0">
                    <a:moveTo>
                      <a:pt x="4634" y="1"/>
                    </a:moveTo>
                    <a:cubicBezTo>
                      <a:pt x="4269" y="1"/>
                      <a:pt x="3903" y="24"/>
                      <a:pt x="3561" y="115"/>
                    </a:cubicBezTo>
                    <a:cubicBezTo>
                      <a:pt x="2853" y="252"/>
                      <a:pt x="2146" y="549"/>
                      <a:pt x="1552" y="937"/>
                    </a:cubicBezTo>
                    <a:cubicBezTo>
                      <a:pt x="959" y="1348"/>
                      <a:pt x="434" y="1850"/>
                      <a:pt x="23" y="2443"/>
                    </a:cubicBezTo>
                    <a:cubicBezTo>
                      <a:pt x="0" y="2512"/>
                      <a:pt x="0" y="2580"/>
                      <a:pt x="46" y="2626"/>
                    </a:cubicBezTo>
                    <a:cubicBezTo>
                      <a:pt x="71" y="2664"/>
                      <a:pt x="117" y="2681"/>
                      <a:pt x="161" y="2681"/>
                    </a:cubicBezTo>
                    <a:cubicBezTo>
                      <a:pt x="196" y="2681"/>
                      <a:pt x="231" y="2669"/>
                      <a:pt x="251" y="2649"/>
                    </a:cubicBezTo>
                    <a:lnTo>
                      <a:pt x="274" y="2626"/>
                    </a:lnTo>
                    <a:cubicBezTo>
                      <a:pt x="754" y="2169"/>
                      <a:pt x="1301" y="1759"/>
                      <a:pt x="1849" y="1393"/>
                    </a:cubicBezTo>
                    <a:cubicBezTo>
                      <a:pt x="2420" y="1051"/>
                      <a:pt x="3013" y="777"/>
                      <a:pt x="3675" y="640"/>
                    </a:cubicBezTo>
                    <a:cubicBezTo>
                      <a:pt x="4048" y="547"/>
                      <a:pt x="4429" y="500"/>
                      <a:pt x="4812" y="500"/>
                    </a:cubicBezTo>
                    <a:cubicBezTo>
                      <a:pt x="5087" y="500"/>
                      <a:pt x="5362" y="524"/>
                      <a:pt x="5638" y="572"/>
                    </a:cubicBezTo>
                    <a:cubicBezTo>
                      <a:pt x="5958" y="617"/>
                      <a:pt x="6277" y="731"/>
                      <a:pt x="6597" y="823"/>
                    </a:cubicBezTo>
                    <a:cubicBezTo>
                      <a:pt x="6916" y="937"/>
                      <a:pt x="7213" y="1097"/>
                      <a:pt x="7533" y="1211"/>
                    </a:cubicBezTo>
                    <a:lnTo>
                      <a:pt x="7555" y="1234"/>
                    </a:lnTo>
                    <a:cubicBezTo>
                      <a:pt x="7573" y="1239"/>
                      <a:pt x="7591" y="1242"/>
                      <a:pt x="7610" y="1242"/>
                    </a:cubicBezTo>
                    <a:cubicBezTo>
                      <a:pt x="7665" y="1242"/>
                      <a:pt x="7721" y="1216"/>
                      <a:pt x="7738" y="1165"/>
                    </a:cubicBezTo>
                    <a:cubicBezTo>
                      <a:pt x="7784" y="1097"/>
                      <a:pt x="7761" y="1005"/>
                      <a:pt x="7692" y="960"/>
                    </a:cubicBezTo>
                    <a:cubicBezTo>
                      <a:pt x="7373" y="800"/>
                      <a:pt x="7076" y="594"/>
                      <a:pt x="6757" y="457"/>
                    </a:cubicBezTo>
                    <a:cubicBezTo>
                      <a:pt x="6414" y="343"/>
                      <a:pt x="6072" y="184"/>
                      <a:pt x="5729" y="138"/>
                    </a:cubicBezTo>
                    <a:cubicBezTo>
                      <a:pt x="5364" y="47"/>
                      <a:pt x="4999" y="24"/>
                      <a:pt x="4634"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6"/>
              <p:cNvSpPr/>
              <p:nvPr/>
            </p:nvSpPr>
            <p:spPr>
              <a:xfrm>
                <a:off x="1603254" y="2341348"/>
                <a:ext cx="258200" cy="227360"/>
              </a:xfrm>
              <a:custGeom>
                <a:avLst/>
                <a:gdLst/>
                <a:ahLst/>
                <a:cxnLst/>
                <a:rect l="l" t="t" r="r" b="b"/>
                <a:pathLst>
                  <a:path w="13354" h="11759" extrusionOk="0">
                    <a:moveTo>
                      <a:pt x="6642" y="1"/>
                    </a:moveTo>
                    <a:cubicBezTo>
                      <a:pt x="5774" y="1"/>
                      <a:pt x="4893" y="195"/>
                      <a:pt x="4063" y="607"/>
                    </a:cubicBezTo>
                    <a:cubicBezTo>
                      <a:pt x="1164" y="2022"/>
                      <a:pt x="0" y="5560"/>
                      <a:pt x="1438" y="8459"/>
                    </a:cubicBezTo>
                    <a:cubicBezTo>
                      <a:pt x="2465" y="10545"/>
                      <a:pt x="4551" y="11758"/>
                      <a:pt x="6715" y="11758"/>
                    </a:cubicBezTo>
                    <a:cubicBezTo>
                      <a:pt x="7582" y="11758"/>
                      <a:pt x="8461" y="11564"/>
                      <a:pt x="9290" y="11152"/>
                    </a:cubicBezTo>
                    <a:cubicBezTo>
                      <a:pt x="12189" y="9715"/>
                      <a:pt x="13353" y="6199"/>
                      <a:pt x="11915" y="3278"/>
                    </a:cubicBezTo>
                    <a:cubicBezTo>
                      <a:pt x="10889" y="1209"/>
                      <a:pt x="8805" y="1"/>
                      <a:pt x="6642" y="1"/>
                    </a:cubicBezTo>
                    <a:close/>
                  </a:path>
                </a:pathLst>
              </a:custGeom>
              <a:solidFill>
                <a:srgbClr val="EDA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6"/>
              <p:cNvSpPr/>
              <p:nvPr/>
            </p:nvSpPr>
            <p:spPr>
              <a:xfrm>
                <a:off x="1638117" y="2414886"/>
                <a:ext cx="188903" cy="78887"/>
              </a:xfrm>
              <a:custGeom>
                <a:avLst/>
                <a:gdLst/>
                <a:ahLst/>
                <a:cxnLst/>
                <a:rect l="l" t="t" r="r" b="b"/>
                <a:pathLst>
                  <a:path w="9770" h="4080" extrusionOk="0">
                    <a:moveTo>
                      <a:pt x="6382" y="1"/>
                    </a:moveTo>
                    <a:cubicBezTo>
                      <a:pt x="5656" y="1"/>
                      <a:pt x="4925" y="103"/>
                      <a:pt x="4223" y="319"/>
                    </a:cubicBezTo>
                    <a:cubicBezTo>
                      <a:pt x="3767" y="433"/>
                      <a:pt x="3356" y="639"/>
                      <a:pt x="2922" y="844"/>
                    </a:cubicBezTo>
                    <a:lnTo>
                      <a:pt x="2352" y="1232"/>
                    </a:lnTo>
                    <a:cubicBezTo>
                      <a:pt x="2146" y="1346"/>
                      <a:pt x="1986" y="1506"/>
                      <a:pt x="1804" y="1666"/>
                    </a:cubicBezTo>
                    <a:cubicBezTo>
                      <a:pt x="1416" y="1940"/>
                      <a:pt x="1142" y="2305"/>
                      <a:pt x="845" y="2647"/>
                    </a:cubicBezTo>
                    <a:cubicBezTo>
                      <a:pt x="685" y="2807"/>
                      <a:pt x="571" y="3013"/>
                      <a:pt x="434" y="3218"/>
                    </a:cubicBezTo>
                    <a:lnTo>
                      <a:pt x="69" y="3789"/>
                    </a:lnTo>
                    <a:cubicBezTo>
                      <a:pt x="1" y="3857"/>
                      <a:pt x="23" y="3994"/>
                      <a:pt x="115" y="4040"/>
                    </a:cubicBezTo>
                    <a:cubicBezTo>
                      <a:pt x="151" y="4067"/>
                      <a:pt x="190" y="4080"/>
                      <a:pt x="228" y="4080"/>
                    </a:cubicBezTo>
                    <a:cubicBezTo>
                      <a:pt x="285" y="4080"/>
                      <a:pt x="338" y="4049"/>
                      <a:pt x="366" y="3994"/>
                    </a:cubicBezTo>
                    <a:lnTo>
                      <a:pt x="389" y="3971"/>
                    </a:lnTo>
                    <a:lnTo>
                      <a:pt x="777" y="3446"/>
                    </a:lnTo>
                    <a:cubicBezTo>
                      <a:pt x="914" y="3287"/>
                      <a:pt x="1028" y="3081"/>
                      <a:pt x="1187" y="2944"/>
                    </a:cubicBezTo>
                    <a:cubicBezTo>
                      <a:pt x="1484" y="2625"/>
                      <a:pt x="1758" y="2282"/>
                      <a:pt x="2123" y="2031"/>
                    </a:cubicBezTo>
                    <a:cubicBezTo>
                      <a:pt x="2762" y="1483"/>
                      <a:pt x="3561" y="1073"/>
                      <a:pt x="4383" y="844"/>
                    </a:cubicBezTo>
                    <a:cubicBezTo>
                      <a:pt x="5049" y="641"/>
                      <a:pt x="5745" y="557"/>
                      <a:pt x="6435" y="557"/>
                    </a:cubicBezTo>
                    <a:cubicBezTo>
                      <a:pt x="6596" y="557"/>
                      <a:pt x="6757" y="562"/>
                      <a:pt x="6917" y="570"/>
                    </a:cubicBezTo>
                    <a:cubicBezTo>
                      <a:pt x="7784" y="639"/>
                      <a:pt x="8651" y="776"/>
                      <a:pt x="9473" y="1050"/>
                    </a:cubicBezTo>
                    <a:lnTo>
                      <a:pt x="9496" y="1050"/>
                    </a:lnTo>
                    <a:cubicBezTo>
                      <a:pt x="9516" y="1060"/>
                      <a:pt x="9537" y="1064"/>
                      <a:pt x="9558" y="1064"/>
                    </a:cubicBezTo>
                    <a:cubicBezTo>
                      <a:pt x="9633" y="1064"/>
                      <a:pt x="9706" y="1007"/>
                      <a:pt x="9724" y="936"/>
                    </a:cubicBezTo>
                    <a:cubicBezTo>
                      <a:pt x="9770" y="844"/>
                      <a:pt x="9724" y="753"/>
                      <a:pt x="9633" y="707"/>
                    </a:cubicBezTo>
                    <a:cubicBezTo>
                      <a:pt x="9199" y="502"/>
                      <a:pt x="8765" y="342"/>
                      <a:pt x="8332" y="251"/>
                    </a:cubicBezTo>
                    <a:cubicBezTo>
                      <a:pt x="7875" y="137"/>
                      <a:pt x="7419" y="68"/>
                      <a:pt x="6962" y="23"/>
                    </a:cubicBezTo>
                    <a:cubicBezTo>
                      <a:pt x="6769" y="8"/>
                      <a:pt x="6576" y="1"/>
                      <a:pt x="6382" y="1"/>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6"/>
              <p:cNvSpPr/>
              <p:nvPr/>
            </p:nvSpPr>
            <p:spPr>
              <a:xfrm>
                <a:off x="1617814" y="2472471"/>
                <a:ext cx="146095" cy="62510"/>
              </a:xfrm>
              <a:custGeom>
                <a:avLst/>
                <a:gdLst/>
                <a:ahLst/>
                <a:cxnLst/>
                <a:rect l="l" t="t" r="r" b="b"/>
                <a:pathLst>
                  <a:path w="7556" h="3233" extrusionOk="0">
                    <a:moveTo>
                      <a:pt x="5040" y="0"/>
                    </a:moveTo>
                    <a:cubicBezTo>
                      <a:pt x="4433" y="0"/>
                      <a:pt x="3830" y="92"/>
                      <a:pt x="3242" y="263"/>
                    </a:cubicBezTo>
                    <a:cubicBezTo>
                      <a:pt x="2899" y="354"/>
                      <a:pt x="2557" y="514"/>
                      <a:pt x="2237" y="674"/>
                    </a:cubicBezTo>
                    <a:cubicBezTo>
                      <a:pt x="1941" y="879"/>
                      <a:pt x="1621" y="1062"/>
                      <a:pt x="1370" y="1336"/>
                    </a:cubicBezTo>
                    <a:cubicBezTo>
                      <a:pt x="1073" y="1541"/>
                      <a:pt x="868" y="1838"/>
                      <a:pt x="617" y="2112"/>
                    </a:cubicBezTo>
                    <a:cubicBezTo>
                      <a:pt x="411" y="2386"/>
                      <a:pt x="229" y="2705"/>
                      <a:pt x="46" y="3002"/>
                    </a:cubicBezTo>
                    <a:cubicBezTo>
                      <a:pt x="1" y="3070"/>
                      <a:pt x="23" y="3162"/>
                      <a:pt x="92" y="3207"/>
                    </a:cubicBezTo>
                    <a:cubicBezTo>
                      <a:pt x="118" y="3225"/>
                      <a:pt x="144" y="3232"/>
                      <a:pt x="169" y="3232"/>
                    </a:cubicBezTo>
                    <a:cubicBezTo>
                      <a:pt x="209" y="3232"/>
                      <a:pt x="246" y="3213"/>
                      <a:pt x="274" y="3185"/>
                    </a:cubicBezTo>
                    <a:lnTo>
                      <a:pt x="297" y="3162"/>
                    </a:lnTo>
                    <a:cubicBezTo>
                      <a:pt x="503" y="2888"/>
                      <a:pt x="685" y="2614"/>
                      <a:pt x="936" y="2363"/>
                    </a:cubicBezTo>
                    <a:cubicBezTo>
                      <a:pt x="1165" y="2135"/>
                      <a:pt x="1393" y="1861"/>
                      <a:pt x="1667" y="1678"/>
                    </a:cubicBezTo>
                    <a:cubicBezTo>
                      <a:pt x="2169" y="1244"/>
                      <a:pt x="2762" y="948"/>
                      <a:pt x="3402" y="765"/>
                    </a:cubicBezTo>
                    <a:cubicBezTo>
                      <a:pt x="3890" y="626"/>
                      <a:pt x="4391" y="566"/>
                      <a:pt x="4896" y="566"/>
                    </a:cubicBezTo>
                    <a:cubicBezTo>
                      <a:pt x="5052" y="566"/>
                      <a:pt x="5208" y="572"/>
                      <a:pt x="5364" y="583"/>
                    </a:cubicBezTo>
                    <a:cubicBezTo>
                      <a:pt x="6026" y="605"/>
                      <a:pt x="6711" y="719"/>
                      <a:pt x="7350" y="879"/>
                    </a:cubicBezTo>
                    <a:cubicBezTo>
                      <a:pt x="7366" y="883"/>
                      <a:pt x="7382" y="885"/>
                      <a:pt x="7397" y="885"/>
                    </a:cubicBezTo>
                    <a:cubicBezTo>
                      <a:pt x="7464" y="885"/>
                      <a:pt x="7514" y="844"/>
                      <a:pt x="7533" y="788"/>
                    </a:cubicBezTo>
                    <a:cubicBezTo>
                      <a:pt x="7556" y="719"/>
                      <a:pt x="7533" y="651"/>
                      <a:pt x="7464" y="605"/>
                    </a:cubicBezTo>
                    <a:cubicBezTo>
                      <a:pt x="6825" y="263"/>
                      <a:pt x="6118" y="80"/>
                      <a:pt x="5410" y="12"/>
                    </a:cubicBezTo>
                    <a:cubicBezTo>
                      <a:pt x="5287" y="4"/>
                      <a:pt x="5163" y="0"/>
                      <a:pt x="504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6"/>
              <p:cNvSpPr/>
              <p:nvPr/>
            </p:nvSpPr>
            <p:spPr>
              <a:xfrm>
                <a:off x="959309" y="2047487"/>
                <a:ext cx="767928" cy="757081"/>
              </a:xfrm>
              <a:custGeom>
                <a:avLst/>
                <a:gdLst/>
                <a:ahLst/>
                <a:cxnLst/>
                <a:rect l="l" t="t" r="r" b="b"/>
                <a:pathLst>
                  <a:path w="39717" h="39156" extrusionOk="0">
                    <a:moveTo>
                      <a:pt x="19801" y="1"/>
                    </a:moveTo>
                    <a:cubicBezTo>
                      <a:pt x="19164" y="1"/>
                      <a:pt x="18520" y="33"/>
                      <a:pt x="17872" y="100"/>
                    </a:cubicBezTo>
                    <a:cubicBezTo>
                      <a:pt x="7510" y="1173"/>
                      <a:pt x="0" y="10623"/>
                      <a:pt x="1096" y="21168"/>
                    </a:cubicBezTo>
                    <a:cubicBezTo>
                      <a:pt x="2122" y="31062"/>
                      <a:pt x="9029" y="39155"/>
                      <a:pt x="19870" y="39155"/>
                    </a:cubicBezTo>
                    <a:cubicBezTo>
                      <a:pt x="20609" y="39155"/>
                      <a:pt x="21366" y="39118"/>
                      <a:pt x="22141" y="39040"/>
                    </a:cubicBezTo>
                    <a:cubicBezTo>
                      <a:pt x="35083" y="37762"/>
                      <a:pt x="39716" y="27833"/>
                      <a:pt x="38621" y="17288"/>
                    </a:cubicBezTo>
                    <a:cubicBezTo>
                      <a:pt x="37593" y="7380"/>
                      <a:pt x="29365" y="1"/>
                      <a:pt x="19801"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6"/>
              <p:cNvSpPr/>
              <p:nvPr/>
            </p:nvSpPr>
            <p:spPr>
              <a:xfrm>
                <a:off x="1105841" y="2208756"/>
                <a:ext cx="520344" cy="158450"/>
              </a:xfrm>
              <a:custGeom>
                <a:avLst/>
                <a:gdLst/>
                <a:ahLst/>
                <a:cxnLst/>
                <a:rect l="l" t="t" r="r" b="b"/>
                <a:pathLst>
                  <a:path w="26912" h="8195" fill="none" extrusionOk="0">
                    <a:moveTo>
                      <a:pt x="0" y="0"/>
                    </a:moveTo>
                    <a:cubicBezTo>
                      <a:pt x="1484" y="3310"/>
                      <a:pt x="4634" y="5478"/>
                      <a:pt x="8012" y="6825"/>
                    </a:cubicBezTo>
                    <a:cubicBezTo>
                      <a:pt x="8856" y="7167"/>
                      <a:pt x="9724" y="7167"/>
                      <a:pt x="10454" y="6757"/>
                    </a:cubicBezTo>
                    <a:cubicBezTo>
                      <a:pt x="11230" y="6323"/>
                      <a:pt x="11595" y="5364"/>
                      <a:pt x="11573" y="4497"/>
                    </a:cubicBezTo>
                    <a:cubicBezTo>
                      <a:pt x="11573" y="3607"/>
                      <a:pt x="11253" y="2739"/>
                      <a:pt x="10934" y="1918"/>
                    </a:cubicBezTo>
                    <a:cubicBezTo>
                      <a:pt x="11344" y="3036"/>
                      <a:pt x="11778" y="4177"/>
                      <a:pt x="12394" y="5205"/>
                    </a:cubicBezTo>
                    <a:cubicBezTo>
                      <a:pt x="13011" y="6232"/>
                      <a:pt x="13878" y="7145"/>
                      <a:pt x="14974" y="7647"/>
                    </a:cubicBezTo>
                    <a:cubicBezTo>
                      <a:pt x="16046" y="8149"/>
                      <a:pt x="17393" y="8195"/>
                      <a:pt x="18420" y="7578"/>
                    </a:cubicBezTo>
                    <a:cubicBezTo>
                      <a:pt x="19447" y="6962"/>
                      <a:pt x="20041" y="5615"/>
                      <a:pt x="19630" y="4474"/>
                    </a:cubicBezTo>
                    <a:cubicBezTo>
                      <a:pt x="20269" y="5889"/>
                      <a:pt x="21456" y="7031"/>
                      <a:pt x="22894" y="7624"/>
                    </a:cubicBezTo>
                    <a:cubicBezTo>
                      <a:pt x="23761" y="7989"/>
                      <a:pt x="24811" y="8126"/>
                      <a:pt x="25633" y="7670"/>
                    </a:cubicBezTo>
                    <a:cubicBezTo>
                      <a:pt x="26478" y="7213"/>
                      <a:pt x="26911" y="6026"/>
                      <a:pt x="26318" y="5273"/>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6"/>
              <p:cNvSpPr/>
              <p:nvPr/>
            </p:nvSpPr>
            <p:spPr>
              <a:xfrm>
                <a:off x="1115104" y="2590986"/>
                <a:ext cx="243196" cy="154912"/>
              </a:xfrm>
              <a:custGeom>
                <a:avLst/>
                <a:gdLst/>
                <a:ahLst/>
                <a:cxnLst/>
                <a:rect l="l" t="t" r="r" b="b"/>
                <a:pathLst>
                  <a:path w="12578" h="8012" extrusionOk="0">
                    <a:moveTo>
                      <a:pt x="12486" y="3743"/>
                    </a:moveTo>
                    <a:cubicBezTo>
                      <a:pt x="12577" y="5866"/>
                      <a:pt x="9884" y="7715"/>
                      <a:pt x="6460" y="7875"/>
                    </a:cubicBezTo>
                    <a:cubicBezTo>
                      <a:pt x="3036" y="8012"/>
                      <a:pt x="183" y="6414"/>
                      <a:pt x="92" y="4291"/>
                    </a:cubicBezTo>
                    <a:cubicBezTo>
                      <a:pt x="1" y="2146"/>
                      <a:pt x="2694" y="297"/>
                      <a:pt x="6118" y="160"/>
                    </a:cubicBezTo>
                    <a:cubicBezTo>
                      <a:pt x="9541" y="0"/>
                      <a:pt x="12395" y="1598"/>
                      <a:pt x="12486" y="3743"/>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6"/>
              <p:cNvSpPr/>
              <p:nvPr/>
            </p:nvSpPr>
            <p:spPr>
              <a:xfrm>
                <a:off x="1439512" y="2501882"/>
                <a:ext cx="254217" cy="162743"/>
              </a:xfrm>
              <a:custGeom>
                <a:avLst/>
                <a:gdLst/>
                <a:ahLst/>
                <a:cxnLst/>
                <a:rect l="l" t="t" r="r" b="b"/>
                <a:pathLst>
                  <a:path w="13148" h="8417" extrusionOk="0">
                    <a:moveTo>
                      <a:pt x="8360" y="1"/>
                    </a:moveTo>
                    <a:cubicBezTo>
                      <a:pt x="7386" y="1"/>
                      <a:pt x="6321" y="183"/>
                      <a:pt x="5250" y="568"/>
                    </a:cubicBezTo>
                    <a:cubicBezTo>
                      <a:pt x="2032" y="1755"/>
                      <a:pt x="0" y="4311"/>
                      <a:pt x="731" y="6320"/>
                    </a:cubicBezTo>
                    <a:cubicBezTo>
                      <a:pt x="1220" y="7665"/>
                      <a:pt x="2814" y="8417"/>
                      <a:pt x="4781" y="8417"/>
                    </a:cubicBezTo>
                    <a:cubicBezTo>
                      <a:pt x="5751" y="8417"/>
                      <a:pt x="6812" y="8234"/>
                      <a:pt x="7875" y="7849"/>
                    </a:cubicBezTo>
                    <a:cubicBezTo>
                      <a:pt x="11116" y="6685"/>
                      <a:pt x="13147" y="4106"/>
                      <a:pt x="12417" y="2097"/>
                    </a:cubicBezTo>
                    <a:cubicBezTo>
                      <a:pt x="11928" y="752"/>
                      <a:pt x="10333" y="1"/>
                      <a:pt x="8360" y="1"/>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6"/>
              <p:cNvSpPr/>
              <p:nvPr/>
            </p:nvSpPr>
            <p:spPr>
              <a:xfrm>
                <a:off x="1126570" y="2457233"/>
                <a:ext cx="162433" cy="164193"/>
              </a:xfrm>
              <a:custGeom>
                <a:avLst/>
                <a:gdLst/>
                <a:ahLst/>
                <a:cxnLst/>
                <a:rect l="l" t="t" r="r" b="b"/>
                <a:pathLst>
                  <a:path w="8401" h="8492" extrusionOk="0">
                    <a:moveTo>
                      <a:pt x="4201" y="1"/>
                    </a:moveTo>
                    <a:cubicBezTo>
                      <a:pt x="1873" y="1"/>
                      <a:pt x="1" y="1895"/>
                      <a:pt x="1" y="4246"/>
                    </a:cubicBezTo>
                    <a:cubicBezTo>
                      <a:pt x="1" y="6597"/>
                      <a:pt x="1873" y="8492"/>
                      <a:pt x="4201" y="8492"/>
                    </a:cubicBezTo>
                    <a:cubicBezTo>
                      <a:pt x="6506" y="8492"/>
                      <a:pt x="8401" y="6597"/>
                      <a:pt x="8401" y="4246"/>
                    </a:cubicBezTo>
                    <a:cubicBezTo>
                      <a:pt x="8401" y="1895"/>
                      <a:pt x="6506" y="1"/>
                      <a:pt x="4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6"/>
              <p:cNvSpPr/>
              <p:nvPr/>
            </p:nvSpPr>
            <p:spPr>
              <a:xfrm>
                <a:off x="1126570" y="2457233"/>
                <a:ext cx="162433" cy="164193"/>
              </a:xfrm>
              <a:custGeom>
                <a:avLst/>
                <a:gdLst/>
                <a:ahLst/>
                <a:cxnLst/>
                <a:rect l="l" t="t" r="r" b="b"/>
                <a:pathLst>
                  <a:path w="8401" h="8492" fill="none" extrusionOk="0">
                    <a:moveTo>
                      <a:pt x="8401" y="4246"/>
                    </a:moveTo>
                    <a:cubicBezTo>
                      <a:pt x="8401" y="6597"/>
                      <a:pt x="6506" y="8492"/>
                      <a:pt x="4201" y="8492"/>
                    </a:cubicBezTo>
                    <a:cubicBezTo>
                      <a:pt x="1873" y="8492"/>
                      <a:pt x="1" y="6597"/>
                      <a:pt x="1" y="4246"/>
                    </a:cubicBezTo>
                    <a:cubicBezTo>
                      <a:pt x="1" y="1895"/>
                      <a:pt x="1873" y="1"/>
                      <a:pt x="4201" y="1"/>
                    </a:cubicBezTo>
                    <a:cubicBezTo>
                      <a:pt x="6506" y="1"/>
                      <a:pt x="8401" y="1895"/>
                      <a:pt x="8401" y="4246"/>
                    </a:cubicBezTo>
                    <a:close/>
                  </a:path>
                </a:pathLst>
              </a:custGeom>
              <a:solidFill>
                <a:srgbClr val="4B2D2A"/>
              </a:solid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6"/>
              <p:cNvSpPr/>
              <p:nvPr/>
            </p:nvSpPr>
            <p:spPr>
              <a:xfrm>
                <a:off x="1129219" y="2464311"/>
                <a:ext cx="161544" cy="162859"/>
              </a:xfrm>
              <a:custGeom>
                <a:avLst/>
                <a:gdLst/>
                <a:ahLst/>
                <a:cxnLst/>
                <a:rect l="l" t="t" r="r" b="b"/>
                <a:pathLst>
                  <a:path w="8355" h="8423" extrusionOk="0">
                    <a:moveTo>
                      <a:pt x="4178" y="0"/>
                    </a:moveTo>
                    <a:cubicBezTo>
                      <a:pt x="1873" y="0"/>
                      <a:pt x="1" y="1872"/>
                      <a:pt x="1" y="4223"/>
                    </a:cubicBezTo>
                    <a:cubicBezTo>
                      <a:pt x="1" y="6551"/>
                      <a:pt x="1873" y="8423"/>
                      <a:pt x="4178" y="8423"/>
                    </a:cubicBezTo>
                    <a:cubicBezTo>
                      <a:pt x="6483" y="8423"/>
                      <a:pt x="8355" y="6551"/>
                      <a:pt x="8355" y="4223"/>
                    </a:cubicBezTo>
                    <a:cubicBezTo>
                      <a:pt x="8355" y="1872"/>
                      <a:pt x="6483" y="0"/>
                      <a:pt x="4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6"/>
              <p:cNvSpPr/>
              <p:nvPr/>
            </p:nvSpPr>
            <p:spPr>
              <a:xfrm>
                <a:off x="1157470" y="2492562"/>
                <a:ext cx="105066" cy="106362"/>
              </a:xfrm>
              <a:custGeom>
                <a:avLst/>
                <a:gdLst/>
                <a:ahLst/>
                <a:cxnLst/>
                <a:rect l="l" t="t" r="r" b="b"/>
                <a:pathLst>
                  <a:path w="5434" h="5501" extrusionOk="0">
                    <a:moveTo>
                      <a:pt x="2717" y="0"/>
                    </a:moveTo>
                    <a:cubicBezTo>
                      <a:pt x="1210" y="0"/>
                      <a:pt x="1" y="1233"/>
                      <a:pt x="1" y="2762"/>
                    </a:cubicBezTo>
                    <a:cubicBezTo>
                      <a:pt x="1" y="4268"/>
                      <a:pt x="1210" y="5501"/>
                      <a:pt x="2717" y="5501"/>
                    </a:cubicBezTo>
                    <a:cubicBezTo>
                      <a:pt x="4223" y="5501"/>
                      <a:pt x="5433" y="4268"/>
                      <a:pt x="5433" y="2762"/>
                    </a:cubicBezTo>
                    <a:cubicBezTo>
                      <a:pt x="5433" y="1233"/>
                      <a:pt x="4223" y="0"/>
                      <a:pt x="2717"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6"/>
              <p:cNvSpPr/>
              <p:nvPr/>
            </p:nvSpPr>
            <p:spPr>
              <a:xfrm>
                <a:off x="1145114" y="2528296"/>
                <a:ext cx="37974" cy="25619"/>
              </a:xfrm>
              <a:custGeom>
                <a:avLst/>
                <a:gdLst/>
                <a:ahLst/>
                <a:cxnLst/>
                <a:rect l="l" t="t" r="r" b="b"/>
                <a:pathLst>
                  <a:path w="1964" h="1325" extrusionOk="0">
                    <a:moveTo>
                      <a:pt x="982" y="1"/>
                    </a:moveTo>
                    <a:cubicBezTo>
                      <a:pt x="434" y="1"/>
                      <a:pt x="1" y="298"/>
                      <a:pt x="1" y="663"/>
                    </a:cubicBezTo>
                    <a:cubicBezTo>
                      <a:pt x="1" y="1028"/>
                      <a:pt x="434" y="1325"/>
                      <a:pt x="982" y="1325"/>
                    </a:cubicBezTo>
                    <a:cubicBezTo>
                      <a:pt x="1507" y="1325"/>
                      <a:pt x="1964" y="1028"/>
                      <a:pt x="1964" y="663"/>
                    </a:cubicBezTo>
                    <a:cubicBezTo>
                      <a:pt x="1964" y="298"/>
                      <a:pt x="1507" y="1"/>
                      <a:pt x="9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6"/>
              <p:cNvSpPr/>
              <p:nvPr/>
            </p:nvSpPr>
            <p:spPr>
              <a:xfrm>
                <a:off x="1438178" y="2371088"/>
                <a:ext cx="184495" cy="163980"/>
              </a:xfrm>
              <a:custGeom>
                <a:avLst/>
                <a:gdLst/>
                <a:ahLst/>
                <a:cxnLst/>
                <a:rect l="l" t="t" r="r" b="b"/>
                <a:pathLst>
                  <a:path w="9542" h="8481" extrusionOk="0">
                    <a:moveTo>
                      <a:pt x="4728" y="1"/>
                    </a:moveTo>
                    <a:cubicBezTo>
                      <a:pt x="4210" y="1"/>
                      <a:pt x="3684" y="97"/>
                      <a:pt x="3173" y="302"/>
                    </a:cubicBezTo>
                    <a:cubicBezTo>
                      <a:pt x="1028" y="1169"/>
                      <a:pt x="1" y="3634"/>
                      <a:pt x="868" y="5826"/>
                    </a:cubicBezTo>
                    <a:cubicBezTo>
                      <a:pt x="1546" y="7478"/>
                      <a:pt x="3126" y="8481"/>
                      <a:pt x="4799" y="8481"/>
                    </a:cubicBezTo>
                    <a:cubicBezTo>
                      <a:pt x="5321" y="8481"/>
                      <a:pt x="5853" y="8383"/>
                      <a:pt x="6369" y="8177"/>
                    </a:cubicBezTo>
                    <a:cubicBezTo>
                      <a:pt x="8514" y="7309"/>
                      <a:pt x="9542" y="4844"/>
                      <a:pt x="8674" y="2676"/>
                    </a:cubicBezTo>
                    <a:cubicBezTo>
                      <a:pt x="7994" y="1018"/>
                      <a:pt x="6406" y="1"/>
                      <a:pt x="47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6"/>
              <p:cNvSpPr/>
              <p:nvPr/>
            </p:nvSpPr>
            <p:spPr>
              <a:xfrm>
                <a:off x="1438178" y="2360143"/>
                <a:ext cx="184495" cy="185809"/>
              </a:xfrm>
              <a:custGeom>
                <a:avLst/>
                <a:gdLst/>
                <a:ahLst/>
                <a:cxnLst/>
                <a:rect l="l" t="t" r="r" b="b"/>
                <a:pathLst>
                  <a:path w="9542" h="9610" fill="none" extrusionOk="0">
                    <a:moveTo>
                      <a:pt x="868" y="6392"/>
                    </a:moveTo>
                    <a:cubicBezTo>
                      <a:pt x="1758" y="8560"/>
                      <a:pt x="4201" y="9610"/>
                      <a:pt x="6369" y="8743"/>
                    </a:cubicBezTo>
                    <a:cubicBezTo>
                      <a:pt x="8514" y="7875"/>
                      <a:pt x="9542" y="5410"/>
                      <a:pt x="8674" y="3242"/>
                    </a:cubicBezTo>
                    <a:cubicBezTo>
                      <a:pt x="7784" y="1073"/>
                      <a:pt x="5342" y="0"/>
                      <a:pt x="3173" y="868"/>
                    </a:cubicBezTo>
                    <a:cubicBezTo>
                      <a:pt x="1028" y="1735"/>
                      <a:pt x="1" y="4200"/>
                      <a:pt x="868" y="6392"/>
                    </a:cubicBezTo>
                    <a:close/>
                  </a:path>
                </a:pathLst>
              </a:custGeom>
              <a:solidFill>
                <a:srgbClr val="4B2D2A"/>
              </a:solidFill>
              <a:ln w="7425" cap="flat" cmpd="sng">
                <a:solidFill>
                  <a:srgbClr val="4B2D2A"/>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6"/>
              <p:cNvSpPr/>
              <p:nvPr/>
            </p:nvSpPr>
            <p:spPr>
              <a:xfrm>
                <a:off x="1439067" y="2378533"/>
                <a:ext cx="183605" cy="163168"/>
              </a:xfrm>
              <a:custGeom>
                <a:avLst/>
                <a:gdLst/>
                <a:ahLst/>
                <a:cxnLst/>
                <a:rect l="l" t="t" r="r" b="b"/>
                <a:pathLst>
                  <a:path w="9496" h="8439" extrusionOk="0">
                    <a:moveTo>
                      <a:pt x="4707" y="1"/>
                    </a:moveTo>
                    <a:cubicBezTo>
                      <a:pt x="4188" y="1"/>
                      <a:pt x="3661" y="98"/>
                      <a:pt x="3150" y="305"/>
                    </a:cubicBezTo>
                    <a:cubicBezTo>
                      <a:pt x="1027" y="1172"/>
                      <a:pt x="0" y="3614"/>
                      <a:pt x="868" y="5783"/>
                    </a:cubicBezTo>
                    <a:cubicBezTo>
                      <a:pt x="1529" y="7435"/>
                      <a:pt x="3104" y="8438"/>
                      <a:pt x="4766" y="8438"/>
                    </a:cubicBezTo>
                    <a:cubicBezTo>
                      <a:pt x="5285" y="8438"/>
                      <a:pt x="5812" y="8340"/>
                      <a:pt x="6323" y="8134"/>
                    </a:cubicBezTo>
                    <a:cubicBezTo>
                      <a:pt x="8468" y="7267"/>
                      <a:pt x="9496" y="4824"/>
                      <a:pt x="8605" y="2656"/>
                    </a:cubicBezTo>
                    <a:cubicBezTo>
                      <a:pt x="7944" y="1003"/>
                      <a:pt x="6369" y="1"/>
                      <a:pt x="47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6"/>
              <p:cNvSpPr/>
              <p:nvPr/>
            </p:nvSpPr>
            <p:spPr>
              <a:xfrm>
                <a:off x="1471282" y="2407016"/>
                <a:ext cx="119181" cy="105975"/>
              </a:xfrm>
              <a:custGeom>
                <a:avLst/>
                <a:gdLst/>
                <a:ahLst/>
                <a:cxnLst/>
                <a:rect l="l" t="t" r="r" b="b"/>
                <a:pathLst>
                  <a:path w="6164" h="5481" extrusionOk="0">
                    <a:moveTo>
                      <a:pt x="3069" y="0"/>
                    </a:moveTo>
                    <a:cubicBezTo>
                      <a:pt x="2731" y="0"/>
                      <a:pt x="2388" y="65"/>
                      <a:pt x="2055" y="201"/>
                    </a:cubicBezTo>
                    <a:cubicBezTo>
                      <a:pt x="662" y="772"/>
                      <a:pt x="1" y="2347"/>
                      <a:pt x="548" y="3762"/>
                    </a:cubicBezTo>
                    <a:cubicBezTo>
                      <a:pt x="986" y="4829"/>
                      <a:pt x="2026" y="5480"/>
                      <a:pt x="3114" y="5480"/>
                    </a:cubicBezTo>
                    <a:cubicBezTo>
                      <a:pt x="3447" y="5480"/>
                      <a:pt x="3783" y="5419"/>
                      <a:pt x="4109" y="5291"/>
                    </a:cubicBezTo>
                    <a:cubicBezTo>
                      <a:pt x="5479" y="4721"/>
                      <a:pt x="6163" y="3123"/>
                      <a:pt x="5593" y="1731"/>
                    </a:cubicBezTo>
                    <a:cubicBezTo>
                      <a:pt x="5159" y="654"/>
                      <a:pt x="4143" y="0"/>
                      <a:pt x="3069" y="0"/>
                    </a:cubicBezTo>
                    <a:close/>
                  </a:path>
                </a:pathLst>
              </a:custGeom>
              <a:solidFill>
                <a:srgbClr val="4B2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6"/>
              <p:cNvSpPr/>
              <p:nvPr/>
            </p:nvSpPr>
            <p:spPr>
              <a:xfrm>
                <a:off x="1551606" y="2424806"/>
                <a:ext cx="40178" cy="27804"/>
              </a:xfrm>
              <a:custGeom>
                <a:avLst/>
                <a:gdLst/>
                <a:ahLst/>
                <a:cxnLst/>
                <a:rect l="l" t="t" r="r" b="b"/>
                <a:pathLst>
                  <a:path w="2078" h="1438" extrusionOk="0">
                    <a:moveTo>
                      <a:pt x="1294" y="1"/>
                    </a:moveTo>
                    <a:cubicBezTo>
                      <a:pt x="1139" y="1"/>
                      <a:pt x="969" y="34"/>
                      <a:pt x="800" y="103"/>
                    </a:cubicBezTo>
                    <a:cubicBezTo>
                      <a:pt x="297" y="308"/>
                      <a:pt x="1" y="742"/>
                      <a:pt x="138" y="1085"/>
                    </a:cubicBezTo>
                    <a:cubicBezTo>
                      <a:pt x="228" y="1311"/>
                      <a:pt x="479" y="1438"/>
                      <a:pt x="784" y="1438"/>
                    </a:cubicBezTo>
                    <a:cubicBezTo>
                      <a:pt x="940" y="1438"/>
                      <a:pt x="1109" y="1405"/>
                      <a:pt x="1279" y="1336"/>
                    </a:cubicBezTo>
                    <a:cubicBezTo>
                      <a:pt x="1781" y="1130"/>
                      <a:pt x="2078" y="697"/>
                      <a:pt x="1941" y="354"/>
                    </a:cubicBezTo>
                    <a:cubicBezTo>
                      <a:pt x="1850" y="127"/>
                      <a:pt x="1599" y="1"/>
                      <a:pt x="1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6"/>
              <p:cNvSpPr/>
              <p:nvPr/>
            </p:nvSpPr>
            <p:spPr>
              <a:xfrm>
                <a:off x="1334012" y="2606687"/>
                <a:ext cx="93581" cy="38825"/>
              </a:xfrm>
              <a:custGeom>
                <a:avLst/>
                <a:gdLst/>
                <a:ahLst/>
                <a:cxnLst/>
                <a:rect l="l" t="t" r="r" b="b"/>
                <a:pathLst>
                  <a:path w="4840" h="2008" extrusionOk="0">
                    <a:moveTo>
                      <a:pt x="109" y="0"/>
                    </a:moveTo>
                    <a:cubicBezTo>
                      <a:pt x="96" y="0"/>
                      <a:pt x="83" y="3"/>
                      <a:pt x="69" y="10"/>
                    </a:cubicBezTo>
                    <a:cubicBezTo>
                      <a:pt x="24" y="55"/>
                      <a:pt x="1" y="101"/>
                      <a:pt x="24" y="147"/>
                    </a:cubicBezTo>
                    <a:cubicBezTo>
                      <a:pt x="252" y="558"/>
                      <a:pt x="572" y="877"/>
                      <a:pt x="914" y="1174"/>
                    </a:cubicBezTo>
                    <a:cubicBezTo>
                      <a:pt x="1256" y="1471"/>
                      <a:pt x="1667" y="1676"/>
                      <a:pt x="2101" y="1813"/>
                    </a:cubicBezTo>
                    <a:cubicBezTo>
                      <a:pt x="2458" y="1926"/>
                      <a:pt x="2845" y="2007"/>
                      <a:pt x="3226" y="2007"/>
                    </a:cubicBezTo>
                    <a:cubicBezTo>
                      <a:pt x="3308" y="2007"/>
                      <a:pt x="3389" y="2004"/>
                      <a:pt x="3470" y="1996"/>
                    </a:cubicBezTo>
                    <a:cubicBezTo>
                      <a:pt x="3927" y="1973"/>
                      <a:pt x="4361" y="1836"/>
                      <a:pt x="4771" y="1699"/>
                    </a:cubicBezTo>
                    <a:cubicBezTo>
                      <a:pt x="4817" y="1676"/>
                      <a:pt x="4840" y="1630"/>
                      <a:pt x="4840" y="1585"/>
                    </a:cubicBezTo>
                    <a:cubicBezTo>
                      <a:pt x="4821" y="1547"/>
                      <a:pt x="4787" y="1510"/>
                      <a:pt x="4751" y="1510"/>
                    </a:cubicBezTo>
                    <a:cubicBezTo>
                      <a:pt x="4742" y="1510"/>
                      <a:pt x="4734" y="1512"/>
                      <a:pt x="4726" y="1516"/>
                    </a:cubicBezTo>
                    <a:lnTo>
                      <a:pt x="4703" y="1516"/>
                    </a:lnTo>
                    <a:cubicBezTo>
                      <a:pt x="4292" y="1608"/>
                      <a:pt x="3881" y="1676"/>
                      <a:pt x="3447" y="1676"/>
                    </a:cubicBezTo>
                    <a:cubicBezTo>
                      <a:pt x="3037" y="1676"/>
                      <a:pt x="2626" y="1608"/>
                      <a:pt x="2238" y="1471"/>
                    </a:cubicBezTo>
                    <a:cubicBezTo>
                      <a:pt x="1439" y="1197"/>
                      <a:pt x="754" y="672"/>
                      <a:pt x="183" y="55"/>
                    </a:cubicBezTo>
                    <a:lnTo>
                      <a:pt x="183" y="33"/>
                    </a:lnTo>
                    <a:cubicBezTo>
                      <a:pt x="167" y="16"/>
                      <a:pt x="140" y="0"/>
                      <a:pt x="109"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6"/>
              <p:cNvSpPr/>
              <p:nvPr/>
            </p:nvSpPr>
            <p:spPr>
              <a:xfrm>
                <a:off x="1350796" y="2640972"/>
                <a:ext cx="49440" cy="18968"/>
              </a:xfrm>
              <a:custGeom>
                <a:avLst/>
                <a:gdLst/>
                <a:ahLst/>
                <a:cxnLst/>
                <a:rect l="l" t="t" r="r" b="b"/>
                <a:pathLst>
                  <a:path w="2557" h="981" extrusionOk="0">
                    <a:moveTo>
                      <a:pt x="80" y="0"/>
                    </a:moveTo>
                    <a:cubicBezTo>
                      <a:pt x="69" y="0"/>
                      <a:pt x="57" y="6"/>
                      <a:pt x="46" y="17"/>
                    </a:cubicBezTo>
                    <a:cubicBezTo>
                      <a:pt x="23" y="40"/>
                      <a:pt x="0" y="63"/>
                      <a:pt x="23" y="86"/>
                    </a:cubicBezTo>
                    <a:cubicBezTo>
                      <a:pt x="297" y="474"/>
                      <a:pt x="708" y="725"/>
                      <a:pt x="1164" y="862"/>
                    </a:cubicBezTo>
                    <a:cubicBezTo>
                      <a:pt x="1411" y="939"/>
                      <a:pt x="1671" y="980"/>
                      <a:pt x="1930" y="980"/>
                    </a:cubicBezTo>
                    <a:cubicBezTo>
                      <a:pt x="2128" y="980"/>
                      <a:pt x="2324" y="957"/>
                      <a:pt x="2511" y="907"/>
                    </a:cubicBezTo>
                    <a:cubicBezTo>
                      <a:pt x="2534" y="907"/>
                      <a:pt x="2557" y="862"/>
                      <a:pt x="2557" y="839"/>
                    </a:cubicBezTo>
                    <a:cubicBezTo>
                      <a:pt x="2557" y="816"/>
                      <a:pt x="2534" y="793"/>
                      <a:pt x="2488" y="793"/>
                    </a:cubicBezTo>
                    <a:cubicBezTo>
                      <a:pt x="2354" y="814"/>
                      <a:pt x="2220" y="825"/>
                      <a:pt x="2086" y="825"/>
                    </a:cubicBezTo>
                    <a:cubicBezTo>
                      <a:pt x="1788" y="825"/>
                      <a:pt x="1494" y="774"/>
                      <a:pt x="1210" y="679"/>
                    </a:cubicBezTo>
                    <a:cubicBezTo>
                      <a:pt x="799" y="542"/>
                      <a:pt x="434" y="314"/>
                      <a:pt x="114" y="17"/>
                    </a:cubicBezTo>
                    <a:cubicBezTo>
                      <a:pt x="103" y="6"/>
                      <a:pt x="92" y="0"/>
                      <a:pt x="80"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6"/>
              <p:cNvSpPr/>
              <p:nvPr/>
            </p:nvSpPr>
            <p:spPr>
              <a:xfrm>
                <a:off x="936357" y="1967800"/>
                <a:ext cx="813829" cy="551299"/>
              </a:xfrm>
              <a:custGeom>
                <a:avLst/>
                <a:gdLst/>
                <a:ahLst/>
                <a:cxnLst/>
                <a:rect l="l" t="t" r="r" b="b"/>
                <a:pathLst>
                  <a:path w="42091" h="28513" extrusionOk="0">
                    <a:moveTo>
                      <a:pt x="25043" y="1"/>
                    </a:moveTo>
                    <a:cubicBezTo>
                      <a:pt x="22464" y="1"/>
                      <a:pt x="19894" y="522"/>
                      <a:pt x="17416" y="1300"/>
                    </a:cubicBezTo>
                    <a:cubicBezTo>
                      <a:pt x="11641" y="3103"/>
                      <a:pt x="6186" y="6504"/>
                      <a:pt x="2968" y="11617"/>
                    </a:cubicBezTo>
                    <a:cubicBezTo>
                      <a:pt x="982" y="14744"/>
                      <a:pt x="0" y="18510"/>
                      <a:pt x="274" y="22208"/>
                    </a:cubicBezTo>
                    <a:cubicBezTo>
                      <a:pt x="411" y="24034"/>
                      <a:pt x="868" y="25883"/>
                      <a:pt x="1712" y="27526"/>
                    </a:cubicBezTo>
                    <a:cubicBezTo>
                      <a:pt x="2076" y="28238"/>
                      <a:pt x="2489" y="28513"/>
                      <a:pt x="2918" y="28513"/>
                    </a:cubicBezTo>
                    <a:cubicBezTo>
                      <a:pt x="3780" y="28513"/>
                      <a:pt x="4701" y="27399"/>
                      <a:pt x="5387" y="26499"/>
                    </a:cubicBezTo>
                    <a:cubicBezTo>
                      <a:pt x="6642" y="24810"/>
                      <a:pt x="7418" y="22778"/>
                      <a:pt x="7829" y="20724"/>
                    </a:cubicBezTo>
                    <a:cubicBezTo>
                      <a:pt x="8468" y="17460"/>
                      <a:pt x="8628" y="15954"/>
                      <a:pt x="9016" y="12644"/>
                    </a:cubicBezTo>
                    <a:cubicBezTo>
                      <a:pt x="10112" y="15041"/>
                      <a:pt x="14608" y="18487"/>
                      <a:pt x="16366" y="18647"/>
                    </a:cubicBezTo>
                    <a:cubicBezTo>
                      <a:pt x="16738" y="18680"/>
                      <a:pt x="17122" y="18716"/>
                      <a:pt x="17498" y="18716"/>
                    </a:cubicBezTo>
                    <a:cubicBezTo>
                      <a:pt x="18159" y="18716"/>
                      <a:pt x="18793" y="18604"/>
                      <a:pt x="19288" y="18168"/>
                    </a:cubicBezTo>
                    <a:cubicBezTo>
                      <a:pt x="19913" y="17616"/>
                      <a:pt x="20153" y="16650"/>
                      <a:pt x="19853" y="15913"/>
                    </a:cubicBezTo>
                    <a:lnTo>
                      <a:pt x="19853" y="15913"/>
                    </a:lnTo>
                    <a:cubicBezTo>
                      <a:pt x="20460" y="16843"/>
                      <a:pt x="21095" y="17751"/>
                      <a:pt x="21913" y="18510"/>
                    </a:cubicBezTo>
                    <a:cubicBezTo>
                      <a:pt x="22871" y="19423"/>
                      <a:pt x="24081" y="20085"/>
                      <a:pt x="25382" y="20131"/>
                    </a:cubicBezTo>
                    <a:cubicBezTo>
                      <a:pt x="25445" y="20134"/>
                      <a:pt x="25508" y="20135"/>
                      <a:pt x="25570" y="20135"/>
                    </a:cubicBezTo>
                    <a:cubicBezTo>
                      <a:pt x="26876" y="20135"/>
                      <a:pt x="28157" y="19462"/>
                      <a:pt x="28897" y="18373"/>
                    </a:cubicBezTo>
                    <a:cubicBezTo>
                      <a:pt x="29673" y="17255"/>
                      <a:pt x="29833" y="15748"/>
                      <a:pt x="29308" y="14470"/>
                    </a:cubicBezTo>
                    <a:lnTo>
                      <a:pt x="29308" y="14470"/>
                    </a:lnTo>
                    <a:cubicBezTo>
                      <a:pt x="30244" y="15931"/>
                      <a:pt x="31202" y="17392"/>
                      <a:pt x="32458" y="18601"/>
                    </a:cubicBezTo>
                    <a:cubicBezTo>
                      <a:pt x="33736" y="19788"/>
                      <a:pt x="35334" y="20678"/>
                      <a:pt x="37069" y="20770"/>
                    </a:cubicBezTo>
                    <a:cubicBezTo>
                      <a:pt x="37131" y="20772"/>
                      <a:pt x="37193" y="20773"/>
                      <a:pt x="37256" y="20773"/>
                    </a:cubicBezTo>
                    <a:cubicBezTo>
                      <a:pt x="38933" y="20773"/>
                      <a:pt x="40655" y="19892"/>
                      <a:pt x="41337" y="18373"/>
                    </a:cubicBezTo>
                    <a:cubicBezTo>
                      <a:pt x="42090" y="16730"/>
                      <a:pt x="41542" y="14835"/>
                      <a:pt x="40926" y="13146"/>
                    </a:cubicBezTo>
                    <a:cubicBezTo>
                      <a:pt x="39465" y="9152"/>
                      <a:pt x="37502" y="5134"/>
                      <a:pt x="34078" y="2647"/>
                    </a:cubicBezTo>
                    <a:cubicBezTo>
                      <a:pt x="31727" y="957"/>
                      <a:pt x="28829" y="136"/>
                      <a:pt x="25930" y="22"/>
                    </a:cubicBezTo>
                    <a:cubicBezTo>
                      <a:pt x="25634" y="8"/>
                      <a:pt x="25338" y="1"/>
                      <a:pt x="25043"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6"/>
              <p:cNvSpPr/>
              <p:nvPr/>
            </p:nvSpPr>
            <p:spPr>
              <a:xfrm>
                <a:off x="1191908" y="2152524"/>
                <a:ext cx="259959" cy="98222"/>
              </a:xfrm>
              <a:custGeom>
                <a:avLst/>
                <a:gdLst/>
                <a:ahLst/>
                <a:cxnLst/>
                <a:rect l="l" t="t" r="r" b="b"/>
                <a:pathLst>
                  <a:path w="13445" h="5080" extrusionOk="0">
                    <a:moveTo>
                      <a:pt x="12292" y="0"/>
                    </a:moveTo>
                    <a:cubicBezTo>
                      <a:pt x="12282" y="0"/>
                      <a:pt x="12271" y="3"/>
                      <a:pt x="12257" y="10"/>
                    </a:cubicBezTo>
                    <a:cubicBezTo>
                      <a:pt x="12234" y="32"/>
                      <a:pt x="12212" y="78"/>
                      <a:pt x="12234" y="101"/>
                    </a:cubicBezTo>
                    <a:cubicBezTo>
                      <a:pt x="12508" y="557"/>
                      <a:pt x="12759" y="1037"/>
                      <a:pt x="12965" y="1539"/>
                    </a:cubicBezTo>
                    <a:cubicBezTo>
                      <a:pt x="13147" y="2018"/>
                      <a:pt x="13262" y="2543"/>
                      <a:pt x="13193" y="3068"/>
                    </a:cubicBezTo>
                    <a:cubicBezTo>
                      <a:pt x="13147" y="3570"/>
                      <a:pt x="12942" y="4095"/>
                      <a:pt x="12554" y="4415"/>
                    </a:cubicBezTo>
                    <a:cubicBezTo>
                      <a:pt x="12197" y="4729"/>
                      <a:pt x="11725" y="4851"/>
                      <a:pt x="11244" y="4851"/>
                    </a:cubicBezTo>
                    <a:cubicBezTo>
                      <a:pt x="11201" y="4851"/>
                      <a:pt x="11159" y="4850"/>
                      <a:pt x="11116" y="4849"/>
                    </a:cubicBezTo>
                    <a:cubicBezTo>
                      <a:pt x="10614" y="4849"/>
                      <a:pt x="10089" y="4689"/>
                      <a:pt x="9610" y="4483"/>
                    </a:cubicBezTo>
                    <a:cubicBezTo>
                      <a:pt x="9153" y="4255"/>
                      <a:pt x="8697" y="3958"/>
                      <a:pt x="8263" y="3639"/>
                    </a:cubicBezTo>
                    <a:cubicBezTo>
                      <a:pt x="7461" y="3015"/>
                      <a:pt x="6745" y="2238"/>
                      <a:pt x="6181" y="1373"/>
                    </a:cubicBezTo>
                    <a:lnTo>
                      <a:pt x="6181" y="1373"/>
                    </a:lnTo>
                    <a:cubicBezTo>
                      <a:pt x="6175" y="1360"/>
                      <a:pt x="6169" y="1347"/>
                      <a:pt x="6163" y="1333"/>
                    </a:cubicBezTo>
                    <a:lnTo>
                      <a:pt x="6157" y="1336"/>
                    </a:lnTo>
                    <a:lnTo>
                      <a:pt x="6157" y="1336"/>
                    </a:lnTo>
                    <a:cubicBezTo>
                      <a:pt x="6151" y="1328"/>
                      <a:pt x="6146" y="1319"/>
                      <a:pt x="6140" y="1311"/>
                    </a:cubicBezTo>
                    <a:cubicBezTo>
                      <a:pt x="6125" y="1266"/>
                      <a:pt x="6092" y="1241"/>
                      <a:pt x="6051" y="1241"/>
                    </a:cubicBezTo>
                    <a:cubicBezTo>
                      <a:pt x="6029" y="1241"/>
                      <a:pt x="6005" y="1249"/>
                      <a:pt x="5980" y="1265"/>
                    </a:cubicBezTo>
                    <a:cubicBezTo>
                      <a:pt x="5912" y="1288"/>
                      <a:pt x="5866" y="1379"/>
                      <a:pt x="5912" y="1448"/>
                    </a:cubicBezTo>
                    <a:cubicBezTo>
                      <a:pt x="5912" y="1448"/>
                      <a:pt x="5912" y="1448"/>
                      <a:pt x="5912" y="1448"/>
                    </a:cubicBezTo>
                    <a:lnTo>
                      <a:pt x="5912" y="1448"/>
                    </a:lnTo>
                    <a:cubicBezTo>
                      <a:pt x="6094" y="1858"/>
                      <a:pt x="6277" y="2292"/>
                      <a:pt x="6368" y="2726"/>
                    </a:cubicBezTo>
                    <a:cubicBezTo>
                      <a:pt x="6460" y="3159"/>
                      <a:pt x="6414" y="3593"/>
                      <a:pt x="6209" y="3981"/>
                    </a:cubicBezTo>
                    <a:cubicBezTo>
                      <a:pt x="6034" y="4351"/>
                      <a:pt x="5652" y="4576"/>
                      <a:pt x="5241" y="4576"/>
                    </a:cubicBezTo>
                    <a:cubicBezTo>
                      <a:pt x="5221" y="4576"/>
                      <a:pt x="5201" y="4576"/>
                      <a:pt x="5181" y="4575"/>
                    </a:cubicBezTo>
                    <a:cubicBezTo>
                      <a:pt x="4748" y="4575"/>
                      <a:pt x="4337" y="4392"/>
                      <a:pt x="3949" y="4164"/>
                    </a:cubicBezTo>
                    <a:cubicBezTo>
                      <a:pt x="2374" y="3228"/>
                      <a:pt x="1050" y="1858"/>
                      <a:pt x="137" y="261"/>
                    </a:cubicBezTo>
                    <a:cubicBezTo>
                      <a:pt x="114" y="215"/>
                      <a:pt x="69" y="215"/>
                      <a:pt x="46" y="215"/>
                    </a:cubicBezTo>
                    <a:cubicBezTo>
                      <a:pt x="23" y="238"/>
                      <a:pt x="0" y="283"/>
                      <a:pt x="23" y="306"/>
                    </a:cubicBezTo>
                    <a:cubicBezTo>
                      <a:pt x="890" y="1973"/>
                      <a:pt x="2214" y="3388"/>
                      <a:pt x="3812" y="4369"/>
                    </a:cubicBezTo>
                    <a:cubicBezTo>
                      <a:pt x="4223" y="4620"/>
                      <a:pt x="4679" y="4826"/>
                      <a:pt x="5181" y="4826"/>
                    </a:cubicBezTo>
                    <a:cubicBezTo>
                      <a:pt x="5433" y="4826"/>
                      <a:pt x="5706" y="4780"/>
                      <a:pt x="5912" y="4643"/>
                    </a:cubicBezTo>
                    <a:cubicBezTo>
                      <a:pt x="6140" y="4529"/>
                      <a:pt x="6323" y="4324"/>
                      <a:pt x="6460" y="4118"/>
                    </a:cubicBezTo>
                    <a:cubicBezTo>
                      <a:pt x="6711" y="3662"/>
                      <a:pt x="6756" y="3137"/>
                      <a:pt x="6642" y="2657"/>
                    </a:cubicBezTo>
                    <a:cubicBezTo>
                      <a:pt x="6623" y="2556"/>
                      <a:pt x="6599" y="2457"/>
                      <a:pt x="6570" y="2359"/>
                    </a:cubicBezTo>
                    <a:lnTo>
                      <a:pt x="6570" y="2359"/>
                    </a:lnTo>
                    <a:cubicBezTo>
                      <a:pt x="7030" y="2921"/>
                      <a:pt x="7553" y="3422"/>
                      <a:pt x="8126" y="3844"/>
                    </a:cubicBezTo>
                    <a:cubicBezTo>
                      <a:pt x="8993" y="4483"/>
                      <a:pt x="9998" y="5054"/>
                      <a:pt x="11116" y="5077"/>
                    </a:cubicBezTo>
                    <a:cubicBezTo>
                      <a:pt x="11154" y="5078"/>
                      <a:pt x="11193" y="5079"/>
                      <a:pt x="11232" y="5079"/>
                    </a:cubicBezTo>
                    <a:cubicBezTo>
                      <a:pt x="11746" y="5079"/>
                      <a:pt x="12288" y="4935"/>
                      <a:pt x="12691" y="4575"/>
                    </a:cubicBezTo>
                    <a:cubicBezTo>
                      <a:pt x="13125" y="4209"/>
                      <a:pt x="13353" y="3639"/>
                      <a:pt x="13399" y="3091"/>
                    </a:cubicBezTo>
                    <a:cubicBezTo>
                      <a:pt x="13444" y="2520"/>
                      <a:pt x="13307" y="1973"/>
                      <a:pt x="13102" y="1470"/>
                    </a:cubicBezTo>
                    <a:cubicBezTo>
                      <a:pt x="12896" y="968"/>
                      <a:pt x="12623" y="489"/>
                      <a:pt x="12349" y="32"/>
                    </a:cubicBezTo>
                    <a:cubicBezTo>
                      <a:pt x="12332" y="16"/>
                      <a:pt x="12316" y="0"/>
                      <a:pt x="12292" y="0"/>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6"/>
              <p:cNvSpPr/>
              <p:nvPr/>
            </p:nvSpPr>
            <p:spPr>
              <a:xfrm>
                <a:off x="1600605" y="2182264"/>
                <a:ext cx="83875" cy="73202"/>
              </a:xfrm>
              <a:custGeom>
                <a:avLst/>
                <a:gdLst/>
                <a:ahLst/>
                <a:cxnLst/>
                <a:rect l="l" t="t" r="r" b="b"/>
                <a:pathLst>
                  <a:path w="4338" h="3786" extrusionOk="0">
                    <a:moveTo>
                      <a:pt x="3835" y="1"/>
                    </a:moveTo>
                    <a:cubicBezTo>
                      <a:pt x="3812" y="24"/>
                      <a:pt x="3789" y="47"/>
                      <a:pt x="3789" y="92"/>
                    </a:cubicBezTo>
                    <a:cubicBezTo>
                      <a:pt x="3949" y="777"/>
                      <a:pt x="4109" y="1462"/>
                      <a:pt x="3995" y="2146"/>
                    </a:cubicBezTo>
                    <a:cubicBezTo>
                      <a:pt x="3881" y="2786"/>
                      <a:pt x="3424" y="3425"/>
                      <a:pt x="2785" y="3493"/>
                    </a:cubicBezTo>
                    <a:cubicBezTo>
                      <a:pt x="2716" y="3503"/>
                      <a:pt x="2646" y="3508"/>
                      <a:pt x="2575" y="3508"/>
                    </a:cubicBezTo>
                    <a:cubicBezTo>
                      <a:pt x="2000" y="3508"/>
                      <a:pt x="1417" y="3185"/>
                      <a:pt x="1050" y="2717"/>
                    </a:cubicBezTo>
                    <a:cubicBezTo>
                      <a:pt x="617" y="2169"/>
                      <a:pt x="388" y="1507"/>
                      <a:pt x="137" y="845"/>
                    </a:cubicBezTo>
                    <a:cubicBezTo>
                      <a:pt x="114" y="823"/>
                      <a:pt x="92" y="800"/>
                      <a:pt x="69" y="800"/>
                    </a:cubicBezTo>
                    <a:cubicBezTo>
                      <a:pt x="23" y="823"/>
                      <a:pt x="0" y="845"/>
                      <a:pt x="0" y="891"/>
                    </a:cubicBezTo>
                    <a:cubicBezTo>
                      <a:pt x="206" y="1576"/>
                      <a:pt x="411" y="2283"/>
                      <a:pt x="845" y="2877"/>
                    </a:cubicBezTo>
                    <a:cubicBezTo>
                      <a:pt x="1252" y="3385"/>
                      <a:pt x="1876" y="3785"/>
                      <a:pt x="2557" y="3785"/>
                    </a:cubicBezTo>
                    <a:cubicBezTo>
                      <a:pt x="2640" y="3785"/>
                      <a:pt x="2724" y="3779"/>
                      <a:pt x="2808" y="3767"/>
                    </a:cubicBezTo>
                    <a:cubicBezTo>
                      <a:pt x="3196" y="3721"/>
                      <a:pt x="3561" y="3493"/>
                      <a:pt x="3789" y="3196"/>
                    </a:cubicBezTo>
                    <a:cubicBezTo>
                      <a:pt x="4040" y="2900"/>
                      <a:pt x="4177" y="2534"/>
                      <a:pt x="4223" y="2169"/>
                    </a:cubicBezTo>
                    <a:cubicBezTo>
                      <a:pt x="4337" y="1439"/>
                      <a:pt x="4132" y="731"/>
                      <a:pt x="3926" y="47"/>
                    </a:cubicBezTo>
                    <a:cubicBezTo>
                      <a:pt x="3903" y="24"/>
                      <a:pt x="3881" y="1"/>
                      <a:pt x="3835"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6"/>
              <p:cNvSpPr/>
              <p:nvPr/>
            </p:nvSpPr>
            <p:spPr>
              <a:xfrm>
                <a:off x="924426" y="2265238"/>
                <a:ext cx="144780" cy="199073"/>
              </a:xfrm>
              <a:custGeom>
                <a:avLst/>
                <a:gdLst/>
                <a:ahLst/>
                <a:cxnLst/>
                <a:rect l="l" t="t" r="r" b="b"/>
                <a:pathLst>
                  <a:path w="7488" h="10296" extrusionOk="0">
                    <a:moveTo>
                      <a:pt x="7419" y="1"/>
                    </a:moveTo>
                    <a:cubicBezTo>
                      <a:pt x="7374" y="1"/>
                      <a:pt x="7351" y="47"/>
                      <a:pt x="7351" y="69"/>
                    </a:cubicBezTo>
                    <a:cubicBezTo>
                      <a:pt x="7282" y="2032"/>
                      <a:pt x="7008" y="3973"/>
                      <a:pt x="6483" y="5867"/>
                    </a:cubicBezTo>
                    <a:cubicBezTo>
                      <a:pt x="6369" y="6346"/>
                      <a:pt x="6209" y="6803"/>
                      <a:pt x="6050" y="7259"/>
                    </a:cubicBezTo>
                    <a:cubicBezTo>
                      <a:pt x="5890" y="7716"/>
                      <a:pt x="5730" y="8172"/>
                      <a:pt x="5433" y="8538"/>
                    </a:cubicBezTo>
                    <a:cubicBezTo>
                      <a:pt x="5170" y="8842"/>
                      <a:pt x="4780" y="9074"/>
                      <a:pt x="4408" y="9074"/>
                    </a:cubicBezTo>
                    <a:cubicBezTo>
                      <a:pt x="4362" y="9074"/>
                      <a:pt x="4315" y="9070"/>
                      <a:pt x="4269" y="9063"/>
                    </a:cubicBezTo>
                    <a:cubicBezTo>
                      <a:pt x="3995" y="9017"/>
                      <a:pt x="3741" y="8808"/>
                      <a:pt x="3636" y="8559"/>
                    </a:cubicBezTo>
                    <a:lnTo>
                      <a:pt x="3636" y="8559"/>
                    </a:lnTo>
                    <a:cubicBezTo>
                      <a:pt x="3648" y="8407"/>
                      <a:pt x="3640" y="8254"/>
                      <a:pt x="3607" y="8104"/>
                    </a:cubicBezTo>
                    <a:cubicBezTo>
                      <a:pt x="3607" y="8058"/>
                      <a:pt x="3562" y="8013"/>
                      <a:pt x="3516" y="7990"/>
                    </a:cubicBezTo>
                    <a:cubicBezTo>
                      <a:pt x="3504" y="7986"/>
                      <a:pt x="3491" y="7984"/>
                      <a:pt x="3478" y="7984"/>
                    </a:cubicBezTo>
                    <a:cubicBezTo>
                      <a:pt x="3417" y="7984"/>
                      <a:pt x="3352" y="8025"/>
                      <a:pt x="3333" y="8081"/>
                    </a:cubicBezTo>
                    <a:cubicBezTo>
                      <a:pt x="3294" y="8254"/>
                      <a:pt x="3308" y="8435"/>
                      <a:pt x="3359" y="8596"/>
                    </a:cubicBezTo>
                    <a:lnTo>
                      <a:pt x="3359" y="8596"/>
                    </a:lnTo>
                    <a:cubicBezTo>
                      <a:pt x="3278" y="9346"/>
                      <a:pt x="2612" y="10048"/>
                      <a:pt x="1850" y="10067"/>
                    </a:cubicBezTo>
                    <a:cubicBezTo>
                      <a:pt x="1393" y="10067"/>
                      <a:pt x="937" y="9839"/>
                      <a:pt x="640" y="9473"/>
                    </a:cubicBezTo>
                    <a:cubicBezTo>
                      <a:pt x="321" y="9131"/>
                      <a:pt x="161" y="8652"/>
                      <a:pt x="252" y="8172"/>
                    </a:cubicBezTo>
                    <a:cubicBezTo>
                      <a:pt x="252" y="8150"/>
                      <a:pt x="229" y="8104"/>
                      <a:pt x="184" y="8104"/>
                    </a:cubicBezTo>
                    <a:cubicBezTo>
                      <a:pt x="177" y="8098"/>
                      <a:pt x="170" y="8095"/>
                      <a:pt x="162" y="8095"/>
                    </a:cubicBezTo>
                    <a:cubicBezTo>
                      <a:pt x="140" y="8095"/>
                      <a:pt x="115" y="8116"/>
                      <a:pt x="115" y="8150"/>
                    </a:cubicBezTo>
                    <a:cubicBezTo>
                      <a:pt x="1" y="8652"/>
                      <a:pt x="161" y="9200"/>
                      <a:pt x="480" y="9610"/>
                    </a:cubicBezTo>
                    <a:cubicBezTo>
                      <a:pt x="800" y="9998"/>
                      <a:pt x="1302" y="10295"/>
                      <a:pt x="1850" y="10295"/>
                    </a:cubicBezTo>
                    <a:cubicBezTo>
                      <a:pt x="2398" y="10295"/>
                      <a:pt x="2900" y="9998"/>
                      <a:pt x="3219" y="9588"/>
                    </a:cubicBezTo>
                    <a:cubicBezTo>
                      <a:pt x="3366" y="9409"/>
                      <a:pt x="3484" y="9192"/>
                      <a:pt x="3558" y="8958"/>
                    </a:cubicBezTo>
                    <a:lnTo>
                      <a:pt x="3558" y="8958"/>
                    </a:lnTo>
                    <a:cubicBezTo>
                      <a:pt x="3718" y="9157"/>
                      <a:pt x="3952" y="9295"/>
                      <a:pt x="4224" y="9337"/>
                    </a:cubicBezTo>
                    <a:cubicBezTo>
                      <a:pt x="4279" y="9343"/>
                      <a:pt x="4334" y="9346"/>
                      <a:pt x="4388" y="9346"/>
                    </a:cubicBezTo>
                    <a:cubicBezTo>
                      <a:pt x="4890" y="9346"/>
                      <a:pt x="5330" y="9068"/>
                      <a:pt x="5639" y="8697"/>
                    </a:cubicBezTo>
                    <a:cubicBezTo>
                      <a:pt x="5958" y="8309"/>
                      <a:pt x="6141" y="7807"/>
                      <a:pt x="6301" y="7351"/>
                    </a:cubicBezTo>
                    <a:cubicBezTo>
                      <a:pt x="6461" y="6871"/>
                      <a:pt x="6598" y="6415"/>
                      <a:pt x="6712" y="5936"/>
                    </a:cubicBezTo>
                    <a:cubicBezTo>
                      <a:pt x="6986" y="4977"/>
                      <a:pt x="7168" y="3995"/>
                      <a:pt x="7305" y="3037"/>
                    </a:cubicBezTo>
                    <a:cubicBezTo>
                      <a:pt x="7419" y="2055"/>
                      <a:pt x="7488" y="1051"/>
                      <a:pt x="7488" y="69"/>
                    </a:cubicBezTo>
                    <a:cubicBezTo>
                      <a:pt x="7488" y="47"/>
                      <a:pt x="7442" y="1"/>
                      <a:pt x="7419"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6"/>
              <p:cNvSpPr/>
              <p:nvPr/>
            </p:nvSpPr>
            <p:spPr>
              <a:xfrm>
                <a:off x="1448330" y="1989206"/>
                <a:ext cx="127998" cy="107928"/>
              </a:xfrm>
              <a:custGeom>
                <a:avLst/>
                <a:gdLst/>
                <a:ahLst/>
                <a:cxnLst/>
                <a:rect l="l" t="t" r="r" b="b"/>
                <a:pathLst>
                  <a:path w="6620" h="5582" extrusionOk="0">
                    <a:moveTo>
                      <a:pt x="4541" y="1"/>
                    </a:moveTo>
                    <a:cubicBezTo>
                      <a:pt x="4518" y="1"/>
                      <a:pt x="4491" y="17"/>
                      <a:pt x="4474" y="33"/>
                    </a:cubicBezTo>
                    <a:cubicBezTo>
                      <a:pt x="4452" y="56"/>
                      <a:pt x="4452" y="102"/>
                      <a:pt x="4497" y="124"/>
                    </a:cubicBezTo>
                    <a:cubicBezTo>
                      <a:pt x="4977" y="490"/>
                      <a:pt x="5479" y="855"/>
                      <a:pt x="5844" y="1311"/>
                    </a:cubicBezTo>
                    <a:cubicBezTo>
                      <a:pt x="6027" y="1540"/>
                      <a:pt x="6186" y="1791"/>
                      <a:pt x="6278" y="2064"/>
                    </a:cubicBezTo>
                    <a:cubicBezTo>
                      <a:pt x="6346" y="2338"/>
                      <a:pt x="6392" y="2635"/>
                      <a:pt x="6346" y="2909"/>
                    </a:cubicBezTo>
                    <a:cubicBezTo>
                      <a:pt x="6300" y="3206"/>
                      <a:pt x="6209" y="3480"/>
                      <a:pt x="6027" y="3685"/>
                    </a:cubicBezTo>
                    <a:cubicBezTo>
                      <a:pt x="5821" y="3868"/>
                      <a:pt x="5570" y="4005"/>
                      <a:pt x="5296" y="4027"/>
                    </a:cubicBezTo>
                    <a:cubicBezTo>
                      <a:pt x="5243" y="4034"/>
                      <a:pt x="5190" y="4037"/>
                      <a:pt x="5137" y="4037"/>
                    </a:cubicBezTo>
                    <a:cubicBezTo>
                      <a:pt x="4704" y="4037"/>
                      <a:pt x="4271" y="3825"/>
                      <a:pt x="3949" y="3512"/>
                    </a:cubicBezTo>
                    <a:lnTo>
                      <a:pt x="3949" y="3512"/>
                    </a:lnTo>
                    <a:cubicBezTo>
                      <a:pt x="3909" y="3451"/>
                      <a:pt x="3864" y="3394"/>
                      <a:pt x="3812" y="3343"/>
                    </a:cubicBezTo>
                    <a:cubicBezTo>
                      <a:pt x="3778" y="3320"/>
                      <a:pt x="3744" y="3308"/>
                      <a:pt x="3710" y="3308"/>
                    </a:cubicBezTo>
                    <a:cubicBezTo>
                      <a:pt x="3676" y="3308"/>
                      <a:pt x="3641" y="3320"/>
                      <a:pt x="3607" y="3343"/>
                    </a:cubicBezTo>
                    <a:cubicBezTo>
                      <a:pt x="3561" y="3388"/>
                      <a:pt x="3539" y="3480"/>
                      <a:pt x="3607" y="3548"/>
                    </a:cubicBezTo>
                    <a:cubicBezTo>
                      <a:pt x="3607" y="3548"/>
                      <a:pt x="3607" y="3548"/>
                      <a:pt x="3607" y="3548"/>
                    </a:cubicBezTo>
                    <a:lnTo>
                      <a:pt x="3607" y="3548"/>
                    </a:lnTo>
                    <a:cubicBezTo>
                      <a:pt x="3638" y="3586"/>
                      <a:pt x="3670" y="3623"/>
                      <a:pt x="3704" y="3659"/>
                    </a:cubicBezTo>
                    <a:lnTo>
                      <a:pt x="3704" y="3659"/>
                    </a:lnTo>
                    <a:cubicBezTo>
                      <a:pt x="3923" y="3967"/>
                      <a:pt x="3898" y="4434"/>
                      <a:pt x="3676" y="4758"/>
                    </a:cubicBezTo>
                    <a:cubicBezTo>
                      <a:pt x="3481" y="5124"/>
                      <a:pt x="3043" y="5308"/>
                      <a:pt x="2610" y="5308"/>
                    </a:cubicBezTo>
                    <a:cubicBezTo>
                      <a:pt x="2585" y="5308"/>
                      <a:pt x="2560" y="5307"/>
                      <a:pt x="2534" y="5306"/>
                    </a:cubicBezTo>
                    <a:cubicBezTo>
                      <a:pt x="2055" y="5306"/>
                      <a:pt x="1598" y="5123"/>
                      <a:pt x="1210" y="4849"/>
                    </a:cubicBezTo>
                    <a:cubicBezTo>
                      <a:pt x="800" y="4575"/>
                      <a:pt x="457" y="4233"/>
                      <a:pt x="115" y="3891"/>
                    </a:cubicBezTo>
                    <a:cubicBezTo>
                      <a:pt x="101" y="3864"/>
                      <a:pt x="80" y="3853"/>
                      <a:pt x="60" y="3853"/>
                    </a:cubicBezTo>
                    <a:cubicBezTo>
                      <a:pt x="46" y="3853"/>
                      <a:pt x="33" y="3858"/>
                      <a:pt x="23" y="3868"/>
                    </a:cubicBezTo>
                    <a:cubicBezTo>
                      <a:pt x="1" y="3891"/>
                      <a:pt x="1" y="3936"/>
                      <a:pt x="23" y="3959"/>
                    </a:cubicBezTo>
                    <a:cubicBezTo>
                      <a:pt x="343" y="4347"/>
                      <a:pt x="685" y="4712"/>
                      <a:pt x="1096" y="5032"/>
                    </a:cubicBezTo>
                    <a:cubicBezTo>
                      <a:pt x="1484" y="5328"/>
                      <a:pt x="1986" y="5557"/>
                      <a:pt x="2511" y="5580"/>
                    </a:cubicBezTo>
                    <a:cubicBezTo>
                      <a:pt x="2537" y="5581"/>
                      <a:pt x="2564" y="5581"/>
                      <a:pt x="2590" y="5581"/>
                    </a:cubicBezTo>
                    <a:cubicBezTo>
                      <a:pt x="3095" y="5581"/>
                      <a:pt x="3645" y="5372"/>
                      <a:pt x="3927" y="4895"/>
                    </a:cubicBezTo>
                    <a:cubicBezTo>
                      <a:pt x="4064" y="4667"/>
                      <a:pt x="4132" y="4393"/>
                      <a:pt x="4132" y="4119"/>
                    </a:cubicBezTo>
                    <a:cubicBezTo>
                      <a:pt x="4132" y="4082"/>
                      <a:pt x="4130" y="4044"/>
                      <a:pt x="4126" y="4007"/>
                    </a:cubicBezTo>
                    <a:lnTo>
                      <a:pt x="4126" y="4007"/>
                    </a:lnTo>
                    <a:cubicBezTo>
                      <a:pt x="4430" y="4198"/>
                      <a:pt x="4784" y="4311"/>
                      <a:pt x="5157" y="4311"/>
                    </a:cubicBezTo>
                    <a:cubicBezTo>
                      <a:pt x="5218" y="4311"/>
                      <a:pt x="5280" y="4308"/>
                      <a:pt x="5342" y="4301"/>
                    </a:cubicBezTo>
                    <a:cubicBezTo>
                      <a:pt x="5661" y="4256"/>
                      <a:pt x="5981" y="4096"/>
                      <a:pt x="6209" y="3845"/>
                    </a:cubicBezTo>
                    <a:cubicBezTo>
                      <a:pt x="6437" y="3594"/>
                      <a:pt x="6551" y="3274"/>
                      <a:pt x="6597" y="2955"/>
                    </a:cubicBezTo>
                    <a:cubicBezTo>
                      <a:pt x="6620" y="2635"/>
                      <a:pt x="6574" y="2293"/>
                      <a:pt x="6483" y="1996"/>
                    </a:cubicBezTo>
                    <a:cubicBezTo>
                      <a:pt x="6369" y="1699"/>
                      <a:pt x="6209" y="1425"/>
                      <a:pt x="6004" y="1174"/>
                    </a:cubicBezTo>
                    <a:cubicBezTo>
                      <a:pt x="5593" y="695"/>
                      <a:pt x="5068" y="353"/>
                      <a:pt x="4566" y="10"/>
                    </a:cubicBezTo>
                    <a:cubicBezTo>
                      <a:pt x="4559" y="4"/>
                      <a:pt x="4550" y="1"/>
                      <a:pt x="454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6"/>
              <p:cNvSpPr/>
              <p:nvPr/>
            </p:nvSpPr>
            <p:spPr>
              <a:xfrm>
                <a:off x="927520" y="2184739"/>
                <a:ext cx="83431" cy="101277"/>
              </a:xfrm>
              <a:custGeom>
                <a:avLst/>
                <a:gdLst/>
                <a:ahLst/>
                <a:cxnLst/>
                <a:rect l="l" t="t" r="r" b="b"/>
                <a:pathLst>
                  <a:path w="4315" h="5238" extrusionOk="0">
                    <a:moveTo>
                      <a:pt x="4237" y="1"/>
                    </a:moveTo>
                    <a:cubicBezTo>
                      <a:pt x="4211" y="1"/>
                      <a:pt x="4195" y="22"/>
                      <a:pt x="4178" y="55"/>
                    </a:cubicBezTo>
                    <a:cubicBezTo>
                      <a:pt x="3904" y="1265"/>
                      <a:pt x="3425" y="2429"/>
                      <a:pt x="2785" y="3502"/>
                    </a:cubicBezTo>
                    <a:cubicBezTo>
                      <a:pt x="2443" y="4004"/>
                      <a:pt x="2124" y="4575"/>
                      <a:pt x="1599" y="4849"/>
                    </a:cubicBezTo>
                    <a:cubicBezTo>
                      <a:pt x="1410" y="4951"/>
                      <a:pt x="1209" y="5003"/>
                      <a:pt x="995" y="5003"/>
                    </a:cubicBezTo>
                    <a:cubicBezTo>
                      <a:pt x="924" y="5003"/>
                      <a:pt x="851" y="4997"/>
                      <a:pt x="777" y="4986"/>
                    </a:cubicBezTo>
                    <a:cubicBezTo>
                      <a:pt x="503" y="4917"/>
                      <a:pt x="229" y="4735"/>
                      <a:pt x="138" y="4461"/>
                    </a:cubicBezTo>
                    <a:cubicBezTo>
                      <a:pt x="138" y="4438"/>
                      <a:pt x="92" y="4415"/>
                      <a:pt x="69" y="4415"/>
                    </a:cubicBezTo>
                    <a:cubicBezTo>
                      <a:pt x="24" y="4415"/>
                      <a:pt x="1" y="4461"/>
                      <a:pt x="24" y="4506"/>
                    </a:cubicBezTo>
                    <a:cubicBezTo>
                      <a:pt x="92" y="4849"/>
                      <a:pt x="389" y="5100"/>
                      <a:pt x="731" y="5191"/>
                    </a:cubicBezTo>
                    <a:cubicBezTo>
                      <a:pt x="841" y="5222"/>
                      <a:pt x="959" y="5238"/>
                      <a:pt x="1078" y="5238"/>
                    </a:cubicBezTo>
                    <a:cubicBezTo>
                      <a:pt x="1306" y="5238"/>
                      <a:pt x="1541" y="5182"/>
                      <a:pt x="1735" y="5077"/>
                    </a:cubicBezTo>
                    <a:cubicBezTo>
                      <a:pt x="2329" y="4757"/>
                      <a:pt x="2694" y="4164"/>
                      <a:pt x="3014" y="3639"/>
                    </a:cubicBezTo>
                    <a:cubicBezTo>
                      <a:pt x="3676" y="2543"/>
                      <a:pt x="4109" y="1334"/>
                      <a:pt x="4315" y="78"/>
                    </a:cubicBezTo>
                    <a:cubicBezTo>
                      <a:pt x="4315" y="55"/>
                      <a:pt x="4292" y="10"/>
                      <a:pt x="4269" y="10"/>
                    </a:cubicBezTo>
                    <a:cubicBezTo>
                      <a:pt x="4257" y="4"/>
                      <a:pt x="4246" y="1"/>
                      <a:pt x="4237"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6"/>
              <p:cNvSpPr/>
              <p:nvPr/>
            </p:nvSpPr>
            <p:spPr>
              <a:xfrm>
                <a:off x="1244426" y="2022639"/>
                <a:ext cx="93137" cy="56362"/>
              </a:xfrm>
              <a:custGeom>
                <a:avLst/>
                <a:gdLst/>
                <a:ahLst/>
                <a:cxnLst/>
                <a:rect l="l" t="t" r="r" b="b"/>
                <a:pathLst>
                  <a:path w="4817" h="2915" extrusionOk="0">
                    <a:moveTo>
                      <a:pt x="3918" y="1"/>
                    </a:moveTo>
                    <a:cubicBezTo>
                      <a:pt x="3903" y="1"/>
                      <a:pt x="3890" y="6"/>
                      <a:pt x="3881" y="16"/>
                    </a:cubicBezTo>
                    <a:cubicBezTo>
                      <a:pt x="3858" y="39"/>
                      <a:pt x="3835" y="84"/>
                      <a:pt x="3858" y="107"/>
                    </a:cubicBezTo>
                    <a:cubicBezTo>
                      <a:pt x="4223" y="587"/>
                      <a:pt x="4588" y="1089"/>
                      <a:pt x="4588" y="1659"/>
                    </a:cubicBezTo>
                    <a:cubicBezTo>
                      <a:pt x="4565" y="1933"/>
                      <a:pt x="4474" y="2207"/>
                      <a:pt x="4291" y="2390"/>
                    </a:cubicBezTo>
                    <a:cubicBezTo>
                      <a:pt x="4109" y="2572"/>
                      <a:pt x="3835" y="2641"/>
                      <a:pt x="3538" y="2641"/>
                    </a:cubicBezTo>
                    <a:cubicBezTo>
                      <a:pt x="2968" y="2618"/>
                      <a:pt x="2374" y="2527"/>
                      <a:pt x="1804" y="2390"/>
                    </a:cubicBezTo>
                    <a:cubicBezTo>
                      <a:pt x="1210" y="2230"/>
                      <a:pt x="662" y="2047"/>
                      <a:pt x="92" y="1819"/>
                    </a:cubicBezTo>
                    <a:cubicBezTo>
                      <a:pt x="85" y="1812"/>
                      <a:pt x="76" y="1810"/>
                      <a:pt x="67" y="1810"/>
                    </a:cubicBezTo>
                    <a:cubicBezTo>
                      <a:pt x="46" y="1810"/>
                      <a:pt x="23" y="1826"/>
                      <a:pt x="23" y="1842"/>
                    </a:cubicBezTo>
                    <a:cubicBezTo>
                      <a:pt x="0" y="1865"/>
                      <a:pt x="0" y="1910"/>
                      <a:pt x="46" y="1933"/>
                    </a:cubicBezTo>
                    <a:cubicBezTo>
                      <a:pt x="571" y="2230"/>
                      <a:pt x="1142" y="2458"/>
                      <a:pt x="1735" y="2641"/>
                    </a:cubicBezTo>
                    <a:cubicBezTo>
                      <a:pt x="2329" y="2778"/>
                      <a:pt x="2922" y="2915"/>
                      <a:pt x="3561" y="2915"/>
                    </a:cubicBezTo>
                    <a:cubicBezTo>
                      <a:pt x="3858" y="2892"/>
                      <a:pt x="4223" y="2823"/>
                      <a:pt x="4474" y="2572"/>
                    </a:cubicBezTo>
                    <a:cubicBezTo>
                      <a:pt x="4725" y="2344"/>
                      <a:pt x="4816" y="1979"/>
                      <a:pt x="4816" y="1659"/>
                    </a:cubicBezTo>
                    <a:cubicBezTo>
                      <a:pt x="4816" y="1340"/>
                      <a:pt x="4702" y="1020"/>
                      <a:pt x="4520" y="746"/>
                    </a:cubicBezTo>
                    <a:cubicBezTo>
                      <a:pt x="4360" y="495"/>
                      <a:pt x="4155" y="267"/>
                      <a:pt x="3972" y="39"/>
                    </a:cubicBezTo>
                    <a:cubicBezTo>
                      <a:pt x="3959" y="12"/>
                      <a:pt x="3937" y="1"/>
                      <a:pt x="3918"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6"/>
              <p:cNvSpPr/>
              <p:nvPr/>
            </p:nvSpPr>
            <p:spPr>
              <a:xfrm>
                <a:off x="1075386" y="2725415"/>
                <a:ext cx="100639" cy="66222"/>
              </a:xfrm>
              <a:custGeom>
                <a:avLst/>
                <a:gdLst/>
                <a:ahLst/>
                <a:cxnLst/>
                <a:rect l="l" t="t" r="r" b="b"/>
                <a:pathLst>
                  <a:path w="5205" h="3425" extrusionOk="0">
                    <a:moveTo>
                      <a:pt x="91" y="1"/>
                    </a:moveTo>
                    <a:cubicBezTo>
                      <a:pt x="83" y="1"/>
                      <a:pt x="75" y="4"/>
                      <a:pt x="69" y="10"/>
                    </a:cubicBezTo>
                    <a:cubicBezTo>
                      <a:pt x="23" y="10"/>
                      <a:pt x="0" y="33"/>
                      <a:pt x="23" y="78"/>
                    </a:cubicBezTo>
                    <a:cubicBezTo>
                      <a:pt x="228" y="1174"/>
                      <a:pt x="936" y="2178"/>
                      <a:pt x="1895" y="2772"/>
                    </a:cubicBezTo>
                    <a:cubicBezTo>
                      <a:pt x="2584" y="3198"/>
                      <a:pt x="3403" y="3424"/>
                      <a:pt x="4208" y="3424"/>
                    </a:cubicBezTo>
                    <a:cubicBezTo>
                      <a:pt x="4522" y="3424"/>
                      <a:pt x="4835" y="3390"/>
                      <a:pt x="5136" y="3319"/>
                    </a:cubicBezTo>
                    <a:cubicBezTo>
                      <a:pt x="5182" y="3319"/>
                      <a:pt x="5204" y="3274"/>
                      <a:pt x="5204" y="3251"/>
                    </a:cubicBezTo>
                    <a:cubicBezTo>
                      <a:pt x="5182" y="3205"/>
                      <a:pt x="5159" y="3182"/>
                      <a:pt x="5113" y="3182"/>
                    </a:cubicBezTo>
                    <a:cubicBezTo>
                      <a:pt x="4890" y="3216"/>
                      <a:pt x="4665" y="3232"/>
                      <a:pt x="4441" y="3232"/>
                    </a:cubicBezTo>
                    <a:cubicBezTo>
                      <a:pt x="3593" y="3232"/>
                      <a:pt x="2759" y="2995"/>
                      <a:pt x="2055" y="2543"/>
                    </a:cubicBezTo>
                    <a:cubicBezTo>
                      <a:pt x="1164" y="1973"/>
                      <a:pt x="480" y="1060"/>
                      <a:pt x="137" y="55"/>
                    </a:cubicBezTo>
                    <a:cubicBezTo>
                      <a:pt x="137" y="22"/>
                      <a:pt x="113" y="1"/>
                      <a:pt x="91" y="1"/>
                    </a:cubicBezTo>
                    <a:close/>
                  </a:path>
                </a:pathLst>
              </a:custGeom>
              <a:solidFill>
                <a:srgbClr val="A05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6"/>
              <p:cNvSpPr/>
              <p:nvPr/>
            </p:nvSpPr>
            <p:spPr>
              <a:xfrm>
                <a:off x="986670" y="2026023"/>
                <a:ext cx="84745" cy="139927"/>
              </a:xfrm>
              <a:custGeom>
                <a:avLst/>
                <a:gdLst/>
                <a:ahLst/>
                <a:cxnLst/>
                <a:rect l="l" t="t" r="r" b="b"/>
                <a:pathLst>
                  <a:path w="4383" h="7237" extrusionOk="0">
                    <a:moveTo>
                      <a:pt x="3310" y="1"/>
                    </a:moveTo>
                    <a:cubicBezTo>
                      <a:pt x="3059" y="24"/>
                      <a:pt x="2831" y="229"/>
                      <a:pt x="2717" y="457"/>
                    </a:cubicBezTo>
                    <a:cubicBezTo>
                      <a:pt x="2602" y="708"/>
                      <a:pt x="2580" y="982"/>
                      <a:pt x="2580" y="1256"/>
                    </a:cubicBezTo>
                    <a:cubicBezTo>
                      <a:pt x="2511" y="3036"/>
                      <a:pt x="2739" y="4817"/>
                      <a:pt x="3264" y="6506"/>
                    </a:cubicBezTo>
                    <a:cubicBezTo>
                      <a:pt x="2602" y="5319"/>
                      <a:pt x="1941" y="4109"/>
                      <a:pt x="1301" y="2922"/>
                    </a:cubicBezTo>
                    <a:cubicBezTo>
                      <a:pt x="1133" y="2607"/>
                      <a:pt x="868" y="2252"/>
                      <a:pt x="541" y="2252"/>
                    </a:cubicBezTo>
                    <a:cubicBezTo>
                      <a:pt x="514" y="2252"/>
                      <a:pt x="485" y="2255"/>
                      <a:pt x="457" y="2260"/>
                    </a:cubicBezTo>
                    <a:cubicBezTo>
                      <a:pt x="183" y="2306"/>
                      <a:pt x="0" y="2603"/>
                      <a:pt x="0" y="2877"/>
                    </a:cubicBezTo>
                    <a:cubicBezTo>
                      <a:pt x="0" y="3151"/>
                      <a:pt x="137" y="3402"/>
                      <a:pt x="251" y="3653"/>
                    </a:cubicBezTo>
                    <a:cubicBezTo>
                      <a:pt x="1005" y="5022"/>
                      <a:pt x="2009" y="6255"/>
                      <a:pt x="3219" y="7236"/>
                    </a:cubicBezTo>
                    <a:lnTo>
                      <a:pt x="3926" y="6917"/>
                    </a:lnTo>
                    <a:cubicBezTo>
                      <a:pt x="4292" y="5045"/>
                      <a:pt x="4383" y="3105"/>
                      <a:pt x="4177" y="1210"/>
                    </a:cubicBezTo>
                    <a:cubicBezTo>
                      <a:pt x="4132" y="937"/>
                      <a:pt x="4109" y="663"/>
                      <a:pt x="3972" y="412"/>
                    </a:cubicBezTo>
                    <a:cubicBezTo>
                      <a:pt x="3835" y="183"/>
                      <a:pt x="3584" y="1"/>
                      <a:pt x="3310" y="1"/>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6"/>
              <p:cNvSpPr/>
              <p:nvPr/>
            </p:nvSpPr>
            <p:spPr>
              <a:xfrm>
                <a:off x="1064693" y="2337055"/>
                <a:ext cx="151490" cy="149073"/>
              </a:xfrm>
              <a:custGeom>
                <a:avLst/>
                <a:gdLst/>
                <a:ahLst/>
                <a:cxnLst/>
                <a:rect l="l" t="t" r="r" b="b"/>
                <a:pathLst>
                  <a:path w="7835" h="7710" extrusionOk="0">
                    <a:moveTo>
                      <a:pt x="4898" y="0"/>
                    </a:moveTo>
                    <a:cubicBezTo>
                      <a:pt x="2453" y="0"/>
                      <a:pt x="142" y="6376"/>
                      <a:pt x="142" y="6376"/>
                    </a:cubicBezTo>
                    <a:cubicBezTo>
                      <a:pt x="0" y="7370"/>
                      <a:pt x="296" y="7710"/>
                      <a:pt x="758" y="7710"/>
                    </a:cubicBezTo>
                    <a:cubicBezTo>
                      <a:pt x="1560" y="7710"/>
                      <a:pt x="2864" y="6690"/>
                      <a:pt x="3269" y="6284"/>
                    </a:cubicBezTo>
                    <a:cubicBezTo>
                      <a:pt x="3909" y="5645"/>
                      <a:pt x="7835" y="761"/>
                      <a:pt x="5278" y="53"/>
                    </a:cubicBezTo>
                    <a:cubicBezTo>
                      <a:pt x="5151" y="17"/>
                      <a:pt x="5024" y="0"/>
                      <a:pt x="4898"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6"/>
              <p:cNvSpPr/>
              <p:nvPr/>
            </p:nvSpPr>
            <p:spPr>
              <a:xfrm>
                <a:off x="1415670" y="2249769"/>
                <a:ext cx="205879" cy="95051"/>
              </a:xfrm>
              <a:custGeom>
                <a:avLst/>
                <a:gdLst/>
                <a:ahLst/>
                <a:cxnLst/>
                <a:rect l="l" t="t" r="r" b="b"/>
                <a:pathLst>
                  <a:path w="10648" h="4916" extrusionOk="0">
                    <a:moveTo>
                      <a:pt x="3056" y="0"/>
                    </a:moveTo>
                    <a:cubicBezTo>
                      <a:pt x="2551" y="0"/>
                      <a:pt x="2116" y="141"/>
                      <a:pt x="1804" y="481"/>
                    </a:cubicBezTo>
                    <a:cubicBezTo>
                      <a:pt x="1" y="2444"/>
                      <a:pt x="5889" y="4544"/>
                      <a:pt x="6780" y="4750"/>
                    </a:cubicBezTo>
                    <a:cubicBezTo>
                      <a:pt x="7082" y="4827"/>
                      <a:pt x="7697" y="4916"/>
                      <a:pt x="8305" y="4916"/>
                    </a:cubicBezTo>
                    <a:cubicBezTo>
                      <a:pt x="9487" y="4916"/>
                      <a:pt x="10648" y="4583"/>
                      <a:pt x="9473" y="3198"/>
                    </a:cubicBezTo>
                    <a:cubicBezTo>
                      <a:pt x="9473" y="3198"/>
                      <a:pt x="5465" y="0"/>
                      <a:pt x="3056" y="0"/>
                    </a:cubicBezTo>
                    <a:close/>
                  </a:path>
                </a:pathLst>
              </a:custGeom>
              <a:solidFill>
                <a:srgbClr val="873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6"/>
              <p:cNvSpPr/>
              <p:nvPr/>
            </p:nvSpPr>
            <p:spPr>
              <a:xfrm>
                <a:off x="1405554" y="2279918"/>
                <a:ext cx="314677" cy="314677"/>
              </a:xfrm>
              <a:custGeom>
                <a:avLst/>
                <a:gdLst/>
                <a:ahLst/>
                <a:cxnLst/>
                <a:rect l="l" t="t" r="r" b="b"/>
                <a:pathLst>
                  <a:path w="16275" h="16275" extrusionOk="0">
                    <a:moveTo>
                      <a:pt x="8149" y="0"/>
                    </a:moveTo>
                    <a:cubicBezTo>
                      <a:pt x="3653" y="0"/>
                      <a:pt x="1" y="3652"/>
                      <a:pt x="1" y="8126"/>
                    </a:cubicBezTo>
                    <a:cubicBezTo>
                      <a:pt x="1" y="12623"/>
                      <a:pt x="3653" y="16275"/>
                      <a:pt x="8149" y="16275"/>
                    </a:cubicBezTo>
                    <a:cubicBezTo>
                      <a:pt x="12646" y="16275"/>
                      <a:pt x="16275" y="12623"/>
                      <a:pt x="16275" y="8126"/>
                    </a:cubicBezTo>
                    <a:cubicBezTo>
                      <a:pt x="16275" y="3652"/>
                      <a:pt x="12646" y="0"/>
                      <a:pt x="8149" y="0"/>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6"/>
              <p:cNvSpPr/>
              <p:nvPr/>
            </p:nvSpPr>
            <p:spPr>
              <a:xfrm>
                <a:off x="1389659" y="2264023"/>
                <a:ext cx="355300" cy="355300"/>
              </a:xfrm>
              <a:custGeom>
                <a:avLst/>
                <a:gdLst/>
                <a:ahLst/>
                <a:cxnLst/>
                <a:rect l="l" t="t" r="r" b="b"/>
                <a:pathLst>
                  <a:path w="18376" h="18376" extrusionOk="0">
                    <a:moveTo>
                      <a:pt x="9199" y="1530"/>
                    </a:moveTo>
                    <a:cubicBezTo>
                      <a:pt x="13422" y="1530"/>
                      <a:pt x="16846" y="4954"/>
                      <a:pt x="16846" y="9199"/>
                    </a:cubicBezTo>
                    <a:cubicBezTo>
                      <a:pt x="16846" y="13422"/>
                      <a:pt x="13422" y="16846"/>
                      <a:pt x="9199" y="16846"/>
                    </a:cubicBezTo>
                    <a:cubicBezTo>
                      <a:pt x="4977" y="16846"/>
                      <a:pt x="1530" y="13422"/>
                      <a:pt x="1530" y="9199"/>
                    </a:cubicBezTo>
                    <a:cubicBezTo>
                      <a:pt x="1530" y="4954"/>
                      <a:pt x="4977" y="1530"/>
                      <a:pt x="9199" y="1530"/>
                    </a:cubicBezTo>
                    <a:close/>
                    <a:moveTo>
                      <a:pt x="9199" y="1"/>
                    </a:moveTo>
                    <a:cubicBezTo>
                      <a:pt x="4132" y="1"/>
                      <a:pt x="1" y="4132"/>
                      <a:pt x="1" y="9199"/>
                    </a:cubicBezTo>
                    <a:cubicBezTo>
                      <a:pt x="1" y="14244"/>
                      <a:pt x="4132" y="18375"/>
                      <a:pt x="9199" y="18375"/>
                    </a:cubicBezTo>
                    <a:cubicBezTo>
                      <a:pt x="14267" y="18375"/>
                      <a:pt x="18375" y="14244"/>
                      <a:pt x="18375" y="9199"/>
                    </a:cubicBezTo>
                    <a:cubicBezTo>
                      <a:pt x="18375" y="4132"/>
                      <a:pt x="14267" y="1"/>
                      <a:pt x="9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6"/>
              <p:cNvSpPr/>
              <p:nvPr/>
            </p:nvSpPr>
            <p:spPr>
              <a:xfrm>
                <a:off x="1435564" y="2344154"/>
                <a:ext cx="58276" cy="162317"/>
              </a:xfrm>
              <a:custGeom>
                <a:avLst/>
                <a:gdLst/>
                <a:ahLst/>
                <a:cxnLst/>
                <a:rect l="l" t="t" r="r" b="b"/>
                <a:pathLst>
                  <a:path w="3014" h="8395" extrusionOk="0">
                    <a:moveTo>
                      <a:pt x="2818" y="1"/>
                    </a:moveTo>
                    <a:cubicBezTo>
                      <a:pt x="2783" y="1"/>
                      <a:pt x="2747" y="11"/>
                      <a:pt x="2717" y="34"/>
                    </a:cubicBezTo>
                    <a:cubicBezTo>
                      <a:pt x="2009" y="422"/>
                      <a:pt x="1461" y="992"/>
                      <a:pt x="1028" y="1654"/>
                    </a:cubicBezTo>
                    <a:cubicBezTo>
                      <a:pt x="571" y="2293"/>
                      <a:pt x="275" y="3070"/>
                      <a:pt x="115" y="3868"/>
                    </a:cubicBezTo>
                    <a:cubicBezTo>
                      <a:pt x="23" y="4256"/>
                      <a:pt x="23" y="4667"/>
                      <a:pt x="1" y="5078"/>
                    </a:cubicBezTo>
                    <a:cubicBezTo>
                      <a:pt x="23" y="5284"/>
                      <a:pt x="46" y="5489"/>
                      <a:pt x="69" y="5694"/>
                    </a:cubicBezTo>
                    <a:cubicBezTo>
                      <a:pt x="92" y="5877"/>
                      <a:pt x="138" y="6082"/>
                      <a:pt x="206" y="6288"/>
                    </a:cubicBezTo>
                    <a:cubicBezTo>
                      <a:pt x="389" y="7064"/>
                      <a:pt x="822" y="7772"/>
                      <a:pt x="1370" y="8342"/>
                    </a:cubicBezTo>
                    <a:cubicBezTo>
                      <a:pt x="1389" y="8361"/>
                      <a:pt x="1437" y="8394"/>
                      <a:pt x="1491" y="8394"/>
                    </a:cubicBezTo>
                    <a:cubicBezTo>
                      <a:pt x="1504" y="8394"/>
                      <a:pt x="1517" y="8392"/>
                      <a:pt x="1530" y="8388"/>
                    </a:cubicBezTo>
                    <a:cubicBezTo>
                      <a:pt x="1621" y="8388"/>
                      <a:pt x="1713" y="8296"/>
                      <a:pt x="1713" y="8182"/>
                    </a:cubicBezTo>
                    <a:lnTo>
                      <a:pt x="1713" y="8160"/>
                    </a:lnTo>
                    <a:cubicBezTo>
                      <a:pt x="1644" y="7406"/>
                      <a:pt x="1530" y="6744"/>
                      <a:pt x="1553" y="6082"/>
                    </a:cubicBezTo>
                    <a:cubicBezTo>
                      <a:pt x="1530" y="5763"/>
                      <a:pt x="1576" y="5421"/>
                      <a:pt x="1576" y="5124"/>
                    </a:cubicBezTo>
                    <a:cubicBezTo>
                      <a:pt x="1621" y="4804"/>
                      <a:pt x="1644" y="4485"/>
                      <a:pt x="1735" y="4165"/>
                    </a:cubicBezTo>
                    <a:cubicBezTo>
                      <a:pt x="1849" y="3526"/>
                      <a:pt x="2032" y="2910"/>
                      <a:pt x="2238" y="2271"/>
                    </a:cubicBezTo>
                    <a:cubicBezTo>
                      <a:pt x="2466" y="1632"/>
                      <a:pt x="2717" y="992"/>
                      <a:pt x="2991" y="285"/>
                    </a:cubicBezTo>
                    <a:lnTo>
                      <a:pt x="2991" y="262"/>
                    </a:lnTo>
                    <a:cubicBezTo>
                      <a:pt x="3014" y="216"/>
                      <a:pt x="3014" y="148"/>
                      <a:pt x="2991" y="102"/>
                    </a:cubicBezTo>
                    <a:cubicBezTo>
                      <a:pt x="2960" y="41"/>
                      <a:pt x="2889" y="1"/>
                      <a:pt x="2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6"/>
              <p:cNvSpPr/>
              <p:nvPr/>
            </p:nvSpPr>
            <p:spPr>
              <a:xfrm>
                <a:off x="1373304" y="2506039"/>
                <a:ext cx="84745" cy="84958"/>
              </a:xfrm>
              <a:custGeom>
                <a:avLst/>
                <a:gdLst/>
                <a:ahLst/>
                <a:cxnLst/>
                <a:rect l="l" t="t" r="r" b="b"/>
                <a:pathLst>
                  <a:path w="4383" h="4394" extrusionOk="0">
                    <a:moveTo>
                      <a:pt x="2523" y="1"/>
                    </a:moveTo>
                    <a:cubicBezTo>
                      <a:pt x="1741" y="1"/>
                      <a:pt x="833" y="1073"/>
                      <a:pt x="0" y="1152"/>
                    </a:cubicBezTo>
                    <a:lnTo>
                      <a:pt x="1507" y="4393"/>
                    </a:lnTo>
                    <a:cubicBezTo>
                      <a:pt x="1507" y="4393"/>
                      <a:pt x="4383" y="2909"/>
                      <a:pt x="3493" y="855"/>
                    </a:cubicBezTo>
                    <a:cubicBezTo>
                      <a:pt x="3208" y="221"/>
                      <a:pt x="2878" y="1"/>
                      <a:pt x="252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6"/>
              <p:cNvSpPr/>
              <p:nvPr/>
            </p:nvSpPr>
            <p:spPr>
              <a:xfrm>
                <a:off x="1334457" y="2406049"/>
                <a:ext cx="112994" cy="186544"/>
              </a:xfrm>
              <a:custGeom>
                <a:avLst/>
                <a:gdLst/>
                <a:ahLst/>
                <a:cxnLst/>
                <a:rect l="l" t="t" r="r" b="b"/>
                <a:pathLst>
                  <a:path w="5844" h="9648" extrusionOk="0">
                    <a:moveTo>
                      <a:pt x="92" y="0"/>
                    </a:moveTo>
                    <a:cubicBezTo>
                      <a:pt x="46" y="0"/>
                      <a:pt x="1" y="46"/>
                      <a:pt x="24" y="92"/>
                    </a:cubicBezTo>
                    <a:cubicBezTo>
                      <a:pt x="138" y="1370"/>
                      <a:pt x="297" y="2648"/>
                      <a:pt x="571" y="3903"/>
                    </a:cubicBezTo>
                    <a:cubicBezTo>
                      <a:pt x="731" y="4542"/>
                      <a:pt x="891" y="5159"/>
                      <a:pt x="1188" y="5775"/>
                    </a:cubicBezTo>
                    <a:cubicBezTo>
                      <a:pt x="1256" y="5935"/>
                      <a:pt x="1347" y="6072"/>
                      <a:pt x="1462" y="6209"/>
                    </a:cubicBezTo>
                    <a:cubicBezTo>
                      <a:pt x="1569" y="6338"/>
                      <a:pt x="1717" y="6507"/>
                      <a:pt x="1963" y="6507"/>
                    </a:cubicBezTo>
                    <a:cubicBezTo>
                      <a:pt x="1978" y="6507"/>
                      <a:pt x="1994" y="6507"/>
                      <a:pt x="2009" y="6505"/>
                    </a:cubicBezTo>
                    <a:cubicBezTo>
                      <a:pt x="2397" y="6483"/>
                      <a:pt x="2694" y="6300"/>
                      <a:pt x="2991" y="6140"/>
                    </a:cubicBezTo>
                    <a:cubicBezTo>
                      <a:pt x="3265" y="5980"/>
                      <a:pt x="3516" y="5775"/>
                      <a:pt x="3790" y="5615"/>
                    </a:cubicBezTo>
                    <a:cubicBezTo>
                      <a:pt x="4043" y="5488"/>
                      <a:pt x="4297" y="5362"/>
                      <a:pt x="4532" y="5362"/>
                    </a:cubicBezTo>
                    <a:cubicBezTo>
                      <a:pt x="4551" y="5362"/>
                      <a:pt x="4570" y="5362"/>
                      <a:pt x="4589" y="5364"/>
                    </a:cubicBezTo>
                    <a:cubicBezTo>
                      <a:pt x="4840" y="5364"/>
                      <a:pt x="5022" y="5570"/>
                      <a:pt x="5182" y="5821"/>
                    </a:cubicBezTo>
                    <a:cubicBezTo>
                      <a:pt x="5251" y="5958"/>
                      <a:pt x="5342" y="6072"/>
                      <a:pt x="5387" y="6232"/>
                    </a:cubicBezTo>
                    <a:lnTo>
                      <a:pt x="5456" y="6437"/>
                    </a:lnTo>
                    <a:cubicBezTo>
                      <a:pt x="5479" y="6505"/>
                      <a:pt x="5479" y="6574"/>
                      <a:pt x="5479" y="6642"/>
                    </a:cubicBezTo>
                    <a:cubicBezTo>
                      <a:pt x="5524" y="6779"/>
                      <a:pt x="5502" y="6939"/>
                      <a:pt x="5502" y="7076"/>
                    </a:cubicBezTo>
                    <a:cubicBezTo>
                      <a:pt x="5456" y="7236"/>
                      <a:pt x="5433" y="7373"/>
                      <a:pt x="5387" y="7510"/>
                    </a:cubicBezTo>
                    <a:cubicBezTo>
                      <a:pt x="5273" y="7784"/>
                      <a:pt x="5091" y="8058"/>
                      <a:pt x="4908" y="8286"/>
                    </a:cubicBezTo>
                    <a:cubicBezTo>
                      <a:pt x="4520" y="8765"/>
                      <a:pt x="4018" y="9176"/>
                      <a:pt x="3470" y="9496"/>
                    </a:cubicBezTo>
                    <a:cubicBezTo>
                      <a:pt x="3447" y="9518"/>
                      <a:pt x="3424" y="9564"/>
                      <a:pt x="3447" y="9610"/>
                    </a:cubicBezTo>
                    <a:cubicBezTo>
                      <a:pt x="3461" y="9636"/>
                      <a:pt x="3482" y="9648"/>
                      <a:pt x="3502" y="9648"/>
                    </a:cubicBezTo>
                    <a:cubicBezTo>
                      <a:pt x="3516" y="9648"/>
                      <a:pt x="3529" y="9642"/>
                      <a:pt x="3539" y="9633"/>
                    </a:cubicBezTo>
                    <a:cubicBezTo>
                      <a:pt x="4132" y="9336"/>
                      <a:pt x="4657" y="8948"/>
                      <a:pt x="5114" y="8468"/>
                    </a:cubicBezTo>
                    <a:cubicBezTo>
                      <a:pt x="5319" y="8217"/>
                      <a:pt x="5524" y="7943"/>
                      <a:pt x="5661" y="7624"/>
                    </a:cubicBezTo>
                    <a:cubicBezTo>
                      <a:pt x="5730" y="7464"/>
                      <a:pt x="5753" y="7304"/>
                      <a:pt x="5798" y="7122"/>
                    </a:cubicBezTo>
                    <a:cubicBezTo>
                      <a:pt x="5821" y="6962"/>
                      <a:pt x="5844" y="6779"/>
                      <a:pt x="5821" y="6620"/>
                    </a:cubicBezTo>
                    <a:cubicBezTo>
                      <a:pt x="5798" y="6528"/>
                      <a:pt x="5798" y="6437"/>
                      <a:pt x="5775" y="6346"/>
                    </a:cubicBezTo>
                    <a:lnTo>
                      <a:pt x="5707" y="6095"/>
                    </a:lnTo>
                    <a:cubicBezTo>
                      <a:pt x="5661" y="5935"/>
                      <a:pt x="5570" y="5798"/>
                      <a:pt x="5479" y="5638"/>
                    </a:cubicBezTo>
                    <a:cubicBezTo>
                      <a:pt x="5387" y="5501"/>
                      <a:pt x="5296" y="5341"/>
                      <a:pt x="5136" y="5227"/>
                    </a:cubicBezTo>
                    <a:cubicBezTo>
                      <a:pt x="5114" y="5182"/>
                      <a:pt x="5068" y="5159"/>
                      <a:pt x="5022" y="5136"/>
                    </a:cubicBezTo>
                    <a:lnTo>
                      <a:pt x="4908" y="5067"/>
                    </a:lnTo>
                    <a:cubicBezTo>
                      <a:pt x="4817" y="5022"/>
                      <a:pt x="4703" y="4999"/>
                      <a:pt x="4611" y="4999"/>
                    </a:cubicBezTo>
                    <a:cubicBezTo>
                      <a:pt x="4586" y="4998"/>
                      <a:pt x="4561" y="4997"/>
                      <a:pt x="4537" y="4997"/>
                    </a:cubicBezTo>
                    <a:cubicBezTo>
                      <a:pt x="4179" y="4997"/>
                      <a:pt x="3863" y="5146"/>
                      <a:pt x="3607" y="5296"/>
                    </a:cubicBezTo>
                    <a:cubicBezTo>
                      <a:pt x="3310" y="5478"/>
                      <a:pt x="3059" y="5661"/>
                      <a:pt x="2785" y="5821"/>
                    </a:cubicBezTo>
                    <a:cubicBezTo>
                      <a:pt x="2534" y="5980"/>
                      <a:pt x="2238" y="6117"/>
                      <a:pt x="1986" y="6140"/>
                    </a:cubicBezTo>
                    <a:cubicBezTo>
                      <a:pt x="1918" y="6140"/>
                      <a:pt x="1827" y="6095"/>
                      <a:pt x="1735" y="5980"/>
                    </a:cubicBezTo>
                    <a:cubicBezTo>
                      <a:pt x="1644" y="5866"/>
                      <a:pt x="1553" y="5752"/>
                      <a:pt x="1507" y="5615"/>
                    </a:cubicBezTo>
                    <a:cubicBezTo>
                      <a:pt x="1233" y="5067"/>
                      <a:pt x="1051" y="4451"/>
                      <a:pt x="891" y="3835"/>
                    </a:cubicBezTo>
                    <a:cubicBezTo>
                      <a:pt x="731" y="3219"/>
                      <a:pt x="617" y="2602"/>
                      <a:pt x="503" y="1963"/>
                    </a:cubicBezTo>
                    <a:cubicBezTo>
                      <a:pt x="366" y="1347"/>
                      <a:pt x="252" y="708"/>
                      <a:pt x="160" y="69"/>
                    </a:cubicBezTo>
                    <a:cubicBezTo>
                      <a:pt x="160" y="23"/>
                      <a:pt x="115" y="0"/>
                      <a:pt x="92" y="0"/>
                    </a:cubicBezTo>
                    <a:close/>
                  </a:path>
                </a:pathLst>
              </a:custGeom>
              <a:solidFill>
                <a:srgbClr val="F26952">
                  <a:alpha val="35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6"/>
              <p:cNvSpPr/>
              <p:nvPr/>
            </p:nvSpPr>
            <p:spPr>
              <a:xfrm>
                <a:off x="1001266" y="2377452"/>
                <a:ext cx="314677" cy="314696"/>
              </a:xfrm>
              <a:custGeom>
                <a:avLst/>
                <a:gdLst/>
                <a:ahLst/>
                <a:cxnLst/>
                <a:rect l="l" t="t" r="r" b="b"/>
                <a:pathLst>
                  <a:path w="16275" h="16276" extrusionOk="0">
                    <a:moveTo>
                      <a:pt x="8149" y="1"/>
                    </a:moveTo>
                    <a:cubicBezTo>
                      <a:pt x="3653" y="1"/>
                      <a:pt x="1" y="3653"/>
                      <a:pt x="1" y="8149"/>
                    </a:cubicBezTo>
                    <a:cubicBezTo>
                      <a:pt x="1" y="12623"/>
                      <a:pt x="3653" y="16275"/>
                      <a:pt x="8149" y="16275"/>
                    </a:cubicBezTo>
                    <a:cubicBezTo>
                      <a:pt x="12646" y="16275"/>
                      <a:pt x="16275" y="12623"/>
                      <a:pt x="16275" y="8149"/>
                    </a:cubicBezTo>
                    <a:cubicBezTo>
                      <a:pt x="16275" y="3653"/>
                      <a:pt x="12646" y="1"/>
                      <a:pt x="8149" y="1"/>
                    </a:cubicBezTo>
                    <a:close/>
                  </a:path>
                </a:pathLst>
              </a:custGeom>
              <a:solidFill>
                <a:srgbClr val="FFFFFF">
                  <a:alpha val="302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6"/>
              <p:cNvSpPr/>
              <p:nvPr/>
            </p:nvSpPr>
            <p:spPr>
              <a:xfrm>
                <a:off x="985816" y="2361577"/>
                <a:ext cx="354855" cy="355281"/>
              </a:xfrm>
              <a:custGeom>
                <a:avLst/>
                <a:gdLst/>
                <a:ahLst/>
                <a:cxnLst/>
                <a:rect l="l" t="t" r="r" b="b"/>
                <a:pathLst>
                  <a:path w="18353" h="18375" extrusionOk="0">
                    <a:moveTo>
                      <a:pt x="9176" y="1529"/>
                    </a:moveTo>
                    <a:cubicBezTo>
                      <a:pt x="13399" y="1529"/>
                      <a:pt x="16846" y="4976"/>
                      <a:pt x="16846" y="9199"/>
                    </a:cubicBezTo>
                    <a:cubicBezTo>
                      <a:pt x="16846" y="13421"/>
                      <a:pt x="13399" y="16845"/>
                      <a:pt x="9176" y="16845"/>
                    </a:cubicBezTo>
                    <a:cubicBezTo>
                      <a:pt x="4954" y="16845"/>
                      <a:pt x="1507" y="13421"/>
                      <a:pt x="1507" y="9199"/>
                    </a:cubicBezTo>
                    <a:cubicBezTo>
                      <a:pt x="1507" y="4976"/>
                      <a:pt x="4954" y="1529"/>
                      <a:pt x="9176" y="1529"/>
                    </a:cubicBezTo>
                    <a:close/>
                    <a:moveTo>
                      <a:pt x="9176" y="0"/>
                    </a:moveTo>
                    <a:cubicBezTo>
                      <a:pt x="4109" y="0"/>
                      <a:pt x="1" y="4131"/>
                      <a:pt x="1" y="9199"/>
                    </a:cubicBezTo>
                    <a:cubicBezTo>
                      <a:pt x="1" y="14243"/>
                      <a:pt x="4109" y="18374"/>
                      <a:pt x="9176" y="18374"/>
                    </a:cubicBezTo>
                    <a:cubicBezTo>
                      <a:pt x="14244" y="18374"/>
                      <a:pt x="18352" y="14243"/>
                      <a:pt x="18352" y="9199"/>
                    </a:cubicBezTo>
                    <a:cubicBezTo>
                      <a:pt x="18352" y="4131"/>
                      <a:pt x="14244" y="0"/>
                      <a:pt x="9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6"/>
              <p:cNvSpPr/>
              <p:nvPr/>
            </p:nvSpPr>
            <p:spPr>
              <a:xfrm>
                <a:off x="1031721" y="2441709"/>
                <a:ext cx="57831" cy="162356"/>
              </a:xfrm>
              <a:custGeom>
                <a:avLst/>
                <a:gdLst/>
                <a:ahLst/>
                <a:cxnLst/>
                <a:rect l="l" t="t" r="r" b="b"/>
                <a:pathLst>
                  <a:path w="2991" h="8397" extrusionOk="0">
                    <a:moveTo>
                      <a:pt x="2805" y="0"/>
                    </a:moveTo>
                    <a:cubicBezTo>
                      <a:pt x="2770" y="0"/>
                      <a:pt x="2732" y="10"/>
                      <a:pt x="2694" y="33"/>
                    </a:cubicBezTo>
                    <a:cubicBezTo>
                      <a:pt x="1986" y="421"/>
                      <a:pt x="1438" y="992"/>
                      <a:pt x="1005" y="1654"/>
                    </a:cubicBezTo>
                    <a:cubicBezTo>
                      <a:pt x="571" y="2293"/>
                      <a:pt x="252" y="3069"/>
                      <a:pt x="92" y="3868"/>
                    </a:cubicBezTo>
                    <a:cubicBezTo>
                      <a:pt x="0" y="4256"/>
                      <a:pt x="0" y="4667"/>
                      <a:pt x="0" y="5078"/>
                    </a:cubicBezTo>
                    <a:cubicBezTo>
                      <a:pt x="0" y="5283"/>
                      <a:pt x="23" y="5488"/>
                      <a:pt x="46" y="5694"/>
                    </a:cubicBezTo>
                    <a:cubicBezTo>
                      <a:pt x="69" y="5899"/>
                      <a:pt x="115" y="6082"/>
                      <a:pt x="183" y="6287"/>
                    </a:cubicBezTo>
                    <a:cubicBezTo>
                      <a:pt x="366" y="7063"/>
                      <a:pt x="799" y="7771"/>
                      <a:pt x="1347" y="8342"/>
                    </a:cubicBezTo>
                    <a:cubicBezTo>
                      <a:pt x="1381" y="8375"/>
                      <a:pt x="1414" y="8396"/>
                      <a:pt x="1456" y="8396"/>
                    </a:cubicBezTo>
                    <a:cubicBezTo>
                      <a:pt x="1472" y="8396"/>
                      <a:pt x="1489" y="8393"/>
                      <a:pt x="1507" y="8387"/>
                    </a:cubicBezTo>
                    <a:cubicBezTo>
                      <a:pt x="1621" y="8387"/>
                      <a:pt x="1690" y="8296"/>
                      <a:pt x="1690" y="8182"/>
                    </a:cubicBezTo>
                    <a:lnTo>
                      <a:pt x="1690" y="8159"/>
                    </a:lnTo>
                    <a:cubicBezTo>
                      <a:pt x="1621" y="7406"/>
                      <a:pt x="1507" y="6744"/>
                      <a:pt x="1530" y="6082"/>
                    </a:cubicBezTo>
                    <a:cubicBezTo>
                      <a:pt x="1507" y="5762"/>
                      <a:pt x="1553" y="5420"/>
                      <a:pt x="1553" y="5123"/>
                    </a:cubicBezTo>
                    <a:cubicBezTo>
                      <a:pt x="1621" y="4804"/>
                      <a:pt x="1644" y="4484"/>
                      <a:pt x="1712" y="4165"/>
                    </a:cubicBezTo>
                    <a:cubicBezTo>
                      <a:pt x="1827" y="3548"/>
                      <a:pt x="2009" y="2909"/>
                      <a:pt x="2215" y="2270"/>
                    </a:cubicBezTo>
                    <a:cubicBezTo>
                      <a:pt x="2443" y="1631"/>
                      <a:pt x="2717" y="992"/>
                      <a:pt x="2968" y="284"/>
                    </a:cubicBezTo>
                    <a:lnTo>
                      <a:pt x="2991" y="261"/>
                    </a:lnTo>
                    <a:cubicBezTo>
                      <a:pt x="2991" y="216"/>
                      <a:pt x="2991" y="170"/>
                      <a:pt x="2968" y="102"/>
                    </a:cubicBezTo>
                    <a:cubicBezTo>
                      <a:pt x="2937" y="41"/>
                      <a:pt x="2876" y="0"/>
                      <a:pt x="2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6"/>
              <p:cNvSpPr/>
              <p:nvPr/>
            </p:nvSpPr>
            <p:spPr>
              <a:xfrm>
                <a:off x="1309780" y="2454645"/>
                <a:ext cx="101528" cy="56555"/>
              </a:xfrm>
              <a:custGeom>
                <a:avLst/>
                <a:gdLst/>
                <a:ahLst/>
                <a:cxnLst/>
                <a:rect l="l" t="t" r="r" b="b"/>
                <a:pathLst>
                  <a:path w="5251" h="2925" extrusionOk="0">
                    <a:moveTo>
                      <a:pt x="4138" y="1"/>
                    </a:moveTo>
                    <a:cubicBezTo>
                      <a:pt x="1873" y="1"/>
                      <a:pt x="79" y="1659"/>
                      <a:pt x="0" y="1738"/>
                    </a:cubicBezTo>
                    <a:lnTo>
                      <a:pt x="799" y="2925"/>
                    </a:lnTo>
                    <a:cubicBezTo>
                      <a:pt x="819" y="2925"/>
                      <a:pt x="2312" y="1537"/>
                      <a:pt x="4121" y="1537"/>
                    </a:cubicBezTo>
                    <a:cubicBezTo>
                      <a:pt x="4400" y="1537"/>
                      <a:pt x="4686" y="1570"/>
                      <a:pt x="4976" y="1647"/>
                    </a:cubicBezTo>
                    <a:lnTo>
                      <a:pt x="5250" y="140"/>
                    </a:lnTo>
                    <a:cubicBezTo>
                      <a:pt x="4871" y="43"/>
                      <a:pt x="4498" y="1"/>
                      <a:pt x="4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6"/>
              <p:cNvSpPr/>
              <p:nvPr/>
            </p:nvSpPr>
            <p:spPr>
              <a:xfrm>
                <a:off x="1062586" y="1906850"/>
                <a:ext cx="404720" cy="201722"/>
              </a:xfrm>
              <a:custGeom>
                <a:avLst/>
                <a:gdLst/>
                <a:ahLst/>
                <a:cxnLst/>
                <a:rect l="l" t="t" r="r" b="b"/>
                <a:pathLst>
                  <a:path w="20932" h="10433" fill="none" extrusionOk="0">
                    <a:moveTo>
                      <a:pt x="0" y="10432"/>
                    </a:moveTo>
                    <a:cubicBezTo>
                      <a:pt x="1256" y="7282"/>
                      <a:pt x="3538" y="4543"/>
                      <a:pt x="6391" y="2717"/>
                    </a:cubicBezTo>
                    <a:cubicBezTo>
                      <a:pt x="9245" y="914"/>
                      <a:pt x="12691" y="1"/>
                      <a:pt x="16069" y="183"/>
                    </a:cubicBezTo>
                    <a:cubicBezTo>
                      <a:pt x="17393" y="252"/>
                      <a:pt x="18786" y="526"/>
                      <a:pt x="19744" y="1462"/>
                    </a:cubicBezTo>
                    <a:cubicBezTo>
                      <a:pt x="20680" y="2375"/>
                      <a:pt x="20931" y="4109"/>
                      <a:pt x="19904" y="4954"/>
                    </a:cubicBezTo>
                  </a:path>
                </a:pathLst>
              </a:custGeom>
              <a:noFill/>
              <a:ln w="4575" cap="flat" cmpd="sng">
                <a:solidFill>
                  <a:srgbClr val="873B07"/>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6"/>
              <p:cNvSpPr/>
              <p:nvPr/>
            </p:nvSpPr>
            <p:spPr>
              <a:xfrm>
                <a:off x="1519391" y="3007133"/>
                <a:ext cx="358819" cy="410211"/>
              </a:xfrm>
              <a:custGeom>
                <a:avLst/>
                <a:gdLst/>
                <a:ahLst/>
                <a:cxnLst/>
                <a:rect l="l" t="t" r="r" b="b"/>
                <a:pathLst>
                  <a:path w="18558" h="21216" extrusionOk="0">
                    <a:moveTo>
                      <a:pt x="4363" y="1"/>
                    </a:moveTo>
                    <a:cubicBezTo>
                      <a:pt x="3737" y="1"/>
                      <a:pt x="3101" y="155"/>
                      <a:pt x="2511" y="483"/>
                    </a:cubicBezTo>
                    <a:cubicBezTo>
                      <a:pt x="662" y="1510"/>
                      <a:pt x="1" y="3838"/>
                      <a:pt x="1028" y="5687"/>
                    </a:cubicBezTo>
                    <a:lnTo>
                      <a:pt x="8195" y="18560"/>
                    </a:lnTo>
                    <a:cubicBezTo>
                      <a:pt x="8355" y="18811"/>
                      <a:pt x="8537" y="19085"/>
                      <a:pt x="8743" y="19336"/>
                    </a:cubicBezTo>
                    <a:cubicBezTo>
                      <a:pt x="9766" y="20577"/>
                      <a:pt x="11242" y="21216"/>
                      <a:pt x="12731" y="21216"/>
                    </a:cubicBezTo>
                    <a:cubicBezTo>
                      <a:pt x="13898" y="21216"/>
                      <a:pt x="15074" y="20823"/>
                      <a:pt x="16047" y="20021"/>
                    </a:cubicBezTo>
                    <a:cubicBezTo>
                      <a:pt x="18238" y="18195"/>
                      <a:pt x="18557" y="14908"/>
                      <a:pt x="16731" y="12717"/>
                    </a:cubicBezTo>
                    <a:lnTo>
                      <a:pt x="7305" y="1373"/>
                    </a:lnTo>
                    <a:cubicBezTo>
                      <a:pt x="6573" y="494"/>
                      <a:pt x="5484" y="1"/>
                      <a:pt x="4363" y="1"/>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6"/>
              <p:cNvSpPr/>
              <p:nvPr/>
            </p:nvSpPr>
            <p:spPr>
              <a:xfrm>
                <a:off x="1473042" y="2943805"/>
                <a:ext cx="179641" cy="169684"/>
              </a:xfrm>
              <a:custGeom>
                <a:avLst/>
                <a:gdLst/>
                <a:ahLst/>
                <a:cxnLst/>
                <a:rect l="l" t="t" r="r" b="b"/>
                <a:pathLst>
                  <a:path w="9291" h="8776" extrusionOk="0">
                    <a:moveTo>
                      <a:pt x="6393" y="0"/>
                    </a:moveTo>
                    <a:cubicBezTo>
                      <a:pt x="6368" y="0"/>
                      <a:pt x="6345" y="5"/>
                      <a:pt x="6323" y="14"/>
                    </a:cubicBezTo>
                    <a:cubicBezTo>
                      <a:pt x="5662" y="334"/>
                      <a:pt x="5844" y="1977"/>
                      <a:pt x="5844" y="1977"/>
                    </a:cubicBezTo>
                    <a:cubicBezTo>
                      <a:pt x="5844" y="1977"/>
                      <a:pt x="4351" y="1730"/>
                      <a:pt x="3019" y="1730"/>
                    </a:cubicBezTo>
                    <a:cubicBezTo>
                      <a:pt x="2210" y="1730"/>
                      <a:pt x="1461" y="1821"/>
                      <a:pt x="1142" y="2114"/>
                    </a:cubicBezTo>
                    <a:cubicBezTo>
                      <a:pt x="206" y="2959"/>
                      <a:pt x="1028" y="3780"/>
                      <a:pt x="1028" y="3780"/>
                    </a:cubicBezTo>
                    <a:cubicBezTo>
                      <a:pt x="1028" y="3780"/>
                      <a:pt x="1" y="4442"/>
                      <a:pt x="914" y="5698"/>
                    </a:cubicBezTo>
                    <a:cubicBezTo>
                      <a:pt x="914" y="5698"/>
                      <a:pt x="24" y="6725"/>
                      <a:pt x="1096" y="7569"/>
                    </a:cubicBezTo>
                    <a:cubicBezTo>
                      <a:pt x="2352" y="8552"/>
                      <a:pt x="3426" y="8775"/>
                      <a:pt x="4142" y="8775"/>
                    </a:cubicBezTo>
                    <a:cubicBezTo>
                      <a:pt x="4741" y="8775"/>
                      <a:pt x="5091" y="8619"/>
                      <a:pt x="5091" y="8619"/>
                    </a:cubicBezTo>
                    <a:lnTo>
                      <a:pt x="9291" y="4168"/>
                    </a:lnTo>
                    <a:cubicBezTo>
                      <a:pt x="9291" y="4168"/>
                      <a:pt x="7132" y="0"/>
                      <a:pt x="6393"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6"/>
              <p:cNvSpPr/>
              <p:nvPr/>
            </p:nvSpPr>
            <p:spPr>
              <a:xfrm>
                <a:off x="1064790" y="2836524"/>
                <a:ext cx="219356" cy="576628"/>
              </a:xfrm>
              <a:custGeom>
                <a:avLst/>
                <a:gdLst/>
                <a:ahLst/>
                <a:cxnLst/>
                <a:rect l="l" t="t" r="r" b="b"/>
                <a:pathLst>
                  <a:path w="11345" h="29823" extrusionOk="0">
                    <a:moveTo>
                      <a:pt x="6149" y="0"/>
                    </a:moveTo>
                    <a:cubicBezTo>
                      <a:pt x="5799" y="0"/>
                      <a:pt x="5416" y="35"/>
                      <a:pt x="5045" y="130"/>
                    </a:cubicBezTo>
                    <a:cubicBezTo>
                      <a:pt x="3290" y="545"/>
                      <a:pt x="2705" y="1475"/>
                      <a:pt x="3071" y="1475"/>
                    </a:cubicBezTo>
                    <a:cubicBezTo>
                      <a:pt x="3148" y="1475"/>
                      <a:pt x="3266" y="1434"/>
                      <a:pt x="3424" y="1340"/>
                    </a:cubicBezTo>
                    <a:cubicBezTo>
                      <a:pt x="3424" y="1340"/>
                      <a:pt x="4520" y="1591"/>
                      <a:pt x="4839" y="1819"/>
                    </a:cubicBezTo>
                    <a:cubicBezTo>
                      <a:pt x="5136" y="2047"/>
                      <a:pt x="5479" y="2709"/>
                      <a:pt x="5684" y="3143"/>
                    </a:cubicBezTo>
                    <a:cubicBezTo>
                      <a:pt x="5867" y="3576"/>
                      <a:pt x="6026" y="4033"/>
                      <a:pt x="6140" y="4535"/>
                    </a:cubicBezTo>
                    <a:cubicBezTo>
                      <a:pt x="6392" y="5517"/>
                      <a:pt x="6506" y="6612"/>
                      <a:pt x="6574" y="7731"/>
                    </a:cubicBezTo>
                    <a:cubicBezTo>
                      <a:pt x="6597" y="8849"/>
                      <a:pt x="6551" y="10013"/>
                      <a:pt x="6483" y="11177"/>
                    </a:cubicBezTo>
                    <a:cubicBezTo>
                      <a:pt x="6414" y="11771"/>
                      <a:pt x="6392" y="12364"/>
                      <a:pt x="6300" y="12958"/>
                    </a:cubicBezTo>
                    <a:lnTo>
                      <a:pt x="6209" y="13825"/>
                    </a:lnTo>
                    <a:lnTo>
                      <a:pt x="6072" y="14624"/>
                    </a:lnTo>
                    <a:cubicBezTo>
                      <a:pt x="6049" y="14761"/>
                      <a:pt x="6026" y="14898"/>
                      <a:pt x="6003" y="15035"/>
                    </a:cubicBezTo>
                    <a:lnTo>
                      <a:pt x="5912" y="15446"/>
                    </a:lnTo>
                    <a:cubicBezTo>
                      <a:pt x="5844" y="15697"/>
                      <a:pt x="5775" y="15971"/>
                      <a:pt x="5707" y="16244"/>
                    </a:cubicBezTo>
                    <a:cubicBezTo>
                      <a:pt x="5524" y="16792"/>
                      <a:pt x="5410" y="17340"/>
                      <a:pt x="5182" y="17865"/>
                    </a:cubicBezTo>
                    <a:cubicBezTo>
                      <a:pt x="4817" y="18938"/>
                      <a:pt x="4360" y="20011"/>
                      <a:pt x="3858" y="21083"/>
                    </a:cubicBezTo>
                    <a:cubicBezTo>
                      <a:pt x="3356" y="22156"/>
                      <a:pt x="2785" y="23229"/>
                      <a:pt x="2214" y="24279"/>
                    </a:cubicBezTo>
                    <a:cubicBezTo>
                      <a:pt x="1918" y="24804"/>
                      <a:pt x="1598" y="25329"/>
                      <a:pt x="1301" y="25854"/>
                    </a:cubicBezTo>
                    <a:lnTo>
                      <a:pt x="366" y="27383"/>
                    </a:lnTo>
                    <a:lnTo>
                      <a:pt x="320" y="27475"/>
                    </a:lnTo>
                    <a:cubicBezTo>
                      <a:pt x="0" y="28022"/>
                      <a:pt x="23" y="28730"/>
                      <a:pt x="411" y="29255"/>
                    </a:cubicBezTo>
                    <a:cubicBezTo>
                      <a:pt x="709" y="29630"/>
                      <a:pt x="1132" y="29822"/>
                      <a:pt x="1558" y="29822"/>
                    </a:cubicBezTo>
                    <a:cubicBezTo>
                      <a:pt x="1884" y="29822"/>
                      <a:pt x="2212" y="29710"/>
                      <a:pt x="2488" y="29483"/>
                    </a:cubicBezTo>
                    <a:cubicBezTo>
                      <a:pt x="3036" y="29027"/>
                      <a:pt x="3493" y="28593"/>
                      <a:pt x="3949" y="28114"/>
                    </a:cubicBezTo>
                    <a:cubicBezTo>
                      <a:pt x="4200" y="27885"/>
                      <a:pt x="4406" y="27634"/>
                      <a:pt x="4634" y="27383"/>
                    </a:cubicBezTo>
                    <a:cubicBezTo>
                      <a:pt x="4862" y="27132"/>
                      <a:pt x="5068" y="26881"/>
                      <a:pt x="5296" y="26630"/>
                    </a:cubicBezTo>
                    <a:cubicBezTo>
                      <a:pt x="6140" y="25626"/>
                      <a:pt x="6939" y="24553"/>
                      <a:pt x="7670" y="23389"/>
                    </a:cubicBezTo>
                    <a:cubicBezTo>
                      <a:pt x="8377" y="22248"/>
                      <a:pt x="9039" y="21038"/>
                      <a:pt x="9564" y="19737"/>
                    </a:cubicBezTo>
                    <a:cubicBezTo>
                      <a:pt x="9861" y="19098"/>
                      <a:pt x="10089" y="18413"/>
                      <a:pt x="10317" y="17751"/>
                    </a:cubicBezTo>
                    <a:cubicBezTo>
                      <a:pt x="10432" y="17409"/>
                      <a:pt x="10523" y="17043"/>
                      <a:pt x="10614" y="16701"/>
                    </a:cubicBezTo>
                    <a:lnTo>
                      <a:pt x="10751" y="16176"/>
                    </a:lnTo>
                    <a:cubicBezTo>
                      <a:pt x="10774" y="15993"/>
                      <a:pt x="10820" y="15811"/>
                      <a:pt x="10842" y="15628"/>
                    </a:cubicBezTo>
                    <a:lnTo>
                      <a:pt x="11048" y="14533"/>
                    </a:lnTo>
                    <a:cubicBezTo>
                      <a:pt x="11094" y="14190"/>
                      <a:pt x="11116" y="13848"/>
                      <a:pt x="11162" y="13528"/>
                    </a:cubicBezTo>
                    <a:cubicBezTo>
                      <a:pt x="11253" y="12844"/>
                      <a:pt x="11276" y="12136"/>
                      <a:pt x="11299" y="11451"/>
                    </a:cubicBezTo>
                    <a:cubicBezTo>
                      <a:pt x="11345" y="10059"/>
                      <a:pt x="11299" y="8644"/>
                      <a:pt x="11071" y="7228"/>
                    </a:cubicBezTo>
                    <a:cubicBezTo>
                      <a:pt x="10842" y="5791"/>
                      <a:pt x="10477" y="4353"/>
                      <a:pt x="9792" y="2960"/>
                    </a:cubicBezTo>
                    <a:cubicBezTo>
                      <a:pt x="9450" y="2275"/>
                      <a:pt x="9016" y="1613"/>
                      <a:pt x="8514" y="997"/>
                    </a:cubicBezTo>
                    <a:cubicBezTo>
                      <a:pt x="8309" y="700"/>
                      <a:pt x="7875" y="427"/>
                      <a:pt x="7487" y="198"/>
                    </a:cubicBezTo>
                    <a:cubicBezTo>
                      <a:pt x="7353" y="124"/>
                      <a:pt x="6809" y="0"/>
                      <a:pt x="6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6"/>
              <p:cNvSpPr/>
              <p:nvPr/>
            </p:nvSpPr>
            <p:spPr>
              <a:xfrm>
                <a:off x="1050674" y="2836524"/>
                <a:ext cx="219356" cy="576628"/>
              </a:xfrm>
              <a:custGeom>
                <a:avLst/>
                <a:gdLst/>
                <a:ahLst/>
                <a:cxnLst/>
                <a:rect l="l" t="t" r="r" b="b"/>
                <a:pathLst>
                  <a:path w="11345" h="29823" extrusionOk="0">
                    <a:moveTo>
                      <a:pt x="6148" y="0"/>
                    </a:moveTo>
                    <a:cubicBezTo>
                      <a:pt x="5798" y="0"/>
                      <a:pt x="5416" y="35"/>
                      <a:pt x="5044" y="130"/>
                    </a:cubicBezTo>
                    <a:cubicBezTo>
                      <a:pt x="3289" y="545"/>
                      <a:pt x="2704" y="1475"/>
                      <a:pt x="3071" y="1475"/>
                    </a:cubicBezTo>
                    <a:cubicBezTo>
                      <a:pt x="3147" y="1475"/>
                      <a:pt x="3266" y="1434"/>
                      <a:pt x="3424" y="1340"/>
                    </a:cubicBezTo>
                    <a:cubicBezTo>
                      <a:pt x="3424" y="1340"/>
                      <a:pt x="4519" y="1591"/>
                      <a:pt x="4839" y="1819"/>
                    </a:cubicBezTo>
                    <a:cubicBezTo>
                      <a:pt x="5159" y="2047"/>
                      <a:pt x="5478" y="2709"/>
                      <a:pt x="5684" y="3143"/>
                    </a:cubicBezTo>
                    <a:cubicBezTo>
                      <a:pt x="5866" y="3576"/>
                      <a:pt x="6026" y="4033"/>
                      <a:pt x="6140" y="4535"/>
                    </a:cubicBezTo>
                    <a:cubicBezTo>
                      <a:pt x="6414" y="5517"/>
                      <a:pt x="6505" y="6612"/>
                      <a:pt x="6574" y="7731"/>
                    </a:cubicBezTo>
                    <a:cubicBezTo>
                      <a:pt x="6619" y="8849"/>
                      <a:pt x="6551" y="10013"/>
                      <a:pt x="6482" y="11177"/>
                    </a:cubicBezTo>
                    <a:cubicBezTo>
                      <a:pt x="6414" y="11771"/>
                      <a:pt x="6391" y="12364"/>
                      <a:pt x="6323" y="12958"/>
                    </a:cubicBezTo>
                    <a:lnTo>
                      <a:pt x="6209" y="13825"/>
                    </a:lnTo>
                    <a:lnTo>
                      <a:pt x="6072" y="14624"/>
                    </a:lnTo>
                    <a:cubicBezTo>
                      <a:pt x="6049" y="14761"/>
                      <a:pt x="6026" y="14898"/>
                      <a:pt x="6003" y="15035"/>
                    </a:cubicBezTo>
                    <a:lnTo>
                      <a:pt x="5912" y="15446"/>
                    </a:lnTo>
                    <a:cubicBezTo>
                      <a:pt x="5843" y="15697"/>
                      <a:pt x="5775" y="15971"/>
                      <a:pt x="5706" y="16244"/>
                    </a:cubicBezTo>
                    <a:cubicBezTo>
                      <a:pt x="5524" y="16792"/>
                      <a:pt x="5410" y="17340"/>
                      <a:pt x="5204" y="17865"/>
                    </a:cubicBezTo>
                    <a:cubicBezTo>
                      <a:pt x="4839" y="18938"/>
                      <a:pt x="4360" y="20011"/>
                      <a:pt x="3858" y="21083"/>
                    </a:cubicBezTo>
                    <a:cubicBezTo>
                      <a:pt x="3355" y="22156"/>
                      <a:pt x="2785" y="23229"/>
                      <a:pt x="2214" y="24279"/>
                    </a:cubicBezTo>
                    <a:cubicBezTo>
                      <a:pt x="1917" y="24804"/>
                      <a:pt x="1598" y="25329"/>
                      <a:pt x="1301" y="25854"/>
                    </a:cubicBezTo>
                    <a:lnTo>
                      <a:pt x="388" y="27383"/>
                    </a:lnTo>
                    <a:lnTo>
                      <a:pt x="320" y="27475"/>
                    </a:lnTo>
                    <a:cubicBezTo>
                      <a:pt x="0" y="28022"/>
                      <a:pt x="23" y="28730"/>
                      <a:pt x="411" y="29255"/>
                    </a:cubicBezTo>
                    <a:cubicBezTo>
                      <a:pt x="709" y="29630"/>
                      <a:pt x="1131" y="29822"/>
                      <a:pt x="1558" y="29822"/>
                    </a:cubicBezTo>
                    <a:cubicBezTo>
                      <a:pt x="1883" y="29822"/>
                      <a:pt x="2211" y="29710"/>
                      <a:pt x="2488" y="29483"/>
                    </a:cubicBezTo>
                    <a:cubicBezTo>
                      <a:pt x="3036" y="29027"/>
                      <a:pt x="3492" y="28593"/>
                      <a:pt x="3949" y="28114"/>
                    </a:cubicBezTo>
                    <a:cubicBezTo>
                      <a:pt x="4200" y="27885"/>
                      <a:pt x="4428" y="27634"/>
                      <a:pt x="4634" y="27383"/>
                    </a:cubicBezTo>
                    <a:cubicBezTo>
                      <a:pt x="4862" y="27132"/>
                      <a:pt x="5067" y="26881"/>
                      <a:pt x="5295" y="26630"/>
                    </a:cubicBezTo>
                    <a:cubicBezTo>
                      <a:pt x="6140" y="25626"/>
                      <a:pt x="6962" y="24553"/>
                      <a:pt x="7669" y="23389"/>
                    </a:cubicBezTo>
                    <a:cubicBezTo>
                      <a:pt x="8377" y="22248"/>
                      <a:pt x="9039" y="21038"/>
                      <a:pt x="9587" y="19737"/>
                    </a:cubicBezTo>
                    <a:cubicBezTo>
                      <a:pt x="9861" y="19098"/>
                      <a:pt x="10089" y="18413"/>
                      <a:pt x="10317" y="17751"/>
                    </a:cubicBezTo>
                    <a:cubicBezTo>
                      <a:pt x="10431" y="17409"/>
                      <a:pt x="10522" y="17043"/>
                      <a:pt x="10614" y="16701"/>
                    </a:cubicBezTo>
                    <a:lnTo>
                      <a:pt x="10751" y="16176"/>
                    </a:lnTo>
                    <a:cubicBezTo>
                      <a:pt x="10796" y="15993"/>
                      <a:pt x="10819" y="15811"/>
                      <a:pt x="10842" y="15628"/>
                    </a:cubicBezTo>
                    <a:lnTo>
                      <a:pt x="11047" y="14533"/>
                    </a:lnTo>
                    <a:cubicBezTo>
                      <a:pt x="11093" y="14190"/>
                      <a:pt x="11116" y="13848"/>
                      <a:pt x="11162" y="13528"/>
                    </a:cubicBezTo>
                    <a:cubicBezTo>
                      <a:pt x="11253" y="12844"/>
                      <a:pt x="11276" y="12136"/>
                      <a:pt x="11299" y="11451"/>
                    </a:cubicBezTo>
                    <a:cubicBezTo>
                      <a:pt x="11344" y="10059"/>
                      <a:pt x="11299" y="8644"/>
                      <a:pt x="11070" y="7228"/>
                    </a:cubicBezTo>
                    <a:cubicBezTo>
                      <a:pt x="10842" y="5791"/>
                      <a:pt x="10477" y="4353"/>
                      <a:pt x="9792" y="2960"/>
                    </a:cubicBezTo>
                    <a:cubicBezTo>
                      <a:pt x="9450" y="2275"/>
                      <a:pt x="9016" y="1613"/>
                      <a:pt x="8514" y="997"/>
                    </a:cubicBezTo>
                    <a:cubicBezTo>
                      <a:pt x="8331" y="700"/>
                      <a:pt x="7875" y="427"/>
                      <a:pt x="7487" y="198"/>
                    </a:cubicBezTo>
                    <a:cubicBezTo>
                      <a:pt x="7352" y="124"/>
                      <a:pt x="6809" y="0"/>
                      <a:pt x="6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6"/>
              <p:cNvSpPr/>
              <p:nvPr/>
            </p:nvSpPr>
            <p:spPr>
              <a:xfrm>
                <a:off x="898399" y="3003420"/>
                <a:ext cx="358374" cy="413924"/>
              </a:xfrm>
              <a:custGeom>
                <a:avLst/>
                <a:gdLst/>
                <a:ahLst/>
                <a:cxnLst/>
                <a:rect l="l" t="t" r="r" b="b"/>
                <a:pathLst>
                  <a:path w="18535" h="21408" extrusionOk="0">
                    <a:moveTo>
                      <a:pt x="13779" y="0"/>
                    </a:moveTo>
                    <a:cubicBezTo>
                      <a:pt x="12960" y="0"/>
                      <a:pt x="12203" y="321"/>
                      <a:pt x="11596" y="1063"/>
                    </a:cubicBezTo>
                    <a:lnTo>
                      <a:pt x="1826" y="12909"/>
                    </a:lnTo>
                    <a:cubicBezTo>
                      <a:pt x="0" y="15100"/>
                      <a:pt x="297" y="18387"/>
                      <a:pt x="2511" y="20213"/>
                    </a:cubicBezTo>
                    <a:cubicBezTo>
                      <a:pt x="3484" y="21015"/>
                      <a:pt x="4660" y="21408"/>
                      <a:pt x="5827" y="21408"/>
                    </a:cubicBezTo>
                    <a:cubicBezTo>
                      <a:pt x="7316" y="21408"/>
                      <a:pt x="8792" y="20769"/>
                      <a:pt x="9815" y="19528"/>
                    </a:cubicBezTo>
                    <a:cubicBezTo>
                      <a:pt x="10021" y="19277"/>
                      <a:pt x="10203" y="19003"/>
                      <a:pt x="10363" y="18752"/>
                    </a:cubicBezTo>
                    <a:lnTo>
                      <a:pt x="17507" y="5879"/>
                    </a:lnTo>
                    <a:cubicBezTo>
                      <a:pt x="18534" y="4030"/>
                      <a:pt x="17873" y="1702"/>
                      <a:pt x="16024" y="675"/>
                    </a:cubicBezTo>
                    <a:cubicBezTo>
                      <a:pt x="15266" y="248"/>
                      <a:pt x="14498" y="0"/>
                      <a:pt x="13779"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6"/>
              <p:cNvSpPr/>
              <p:nvPr/>
            </p:nvSpPr>
            <p:spPr>
              <a:xfrm>
                <a:off x="1121717" y="2943805"/>
                <a:ext cx="179641" cy="169684"/>
              </a:xfrm>
              <a:custGeom>
                <a:avLst/>
                <a:gdLst/>
                <a:ahLst/>
                <a:cxnLst/>
                <a:rect l="l" t="t" r="r" b="b"/>
                <a:pathLst>
                  <a:path w="9291" h="8776" extrusionOk="0">
                    <a:moveTo>
                      <a:pt x="2922" y="0"/>
                    </a:moveTo>
                    <a:cubicBezTo>
                      <a:pt x="2181" y="0"/>
                      <a:pt x="1" y="4168"/>
                      <a:pt x="1" y="4168"/>
                    </a:cubicBezTo>
                    <a:lnTo>
                      <a:pt x="4224" y="8619"/>
                    </a:lnTo>
                    <a:cubicBezTo>
                      <a:pt x="4224" y="8619"/>
                      <a:pt x="4569" y="8775"/>
                      <a:pt x="5165" y="8775"/>
                    </a:cubicBezTo>
                    <a:cubicBezTo>
                      <a:pt x="5878" y="8775"/>
                      <a:pt x="6950" y="8552"/>
                      <a:pt x="8218" y="7569"/>
                    </a:cubicBezTo>
                    <a:cubicBezTo>
                      <a:pt x="9268" y="6725"/>
                      <a:pt x="8378" y="5698"/>
                      <a:pt x="8378" y="5698"/>
                    </a:cubicBezTo>
                    <a:cubicBezTo>
                      <a:pt x="9291" y="4442"/>
                      <a:pt x="8264" y="3780"/>
                      <a:pt x="8264" y="3780"/>
                    </a:cubicBezTo>
                    <a:cubicBezTo>
                      <a:pt x="8264" y="3780"/>
                      <a:pt x="9085" y="2959"/>
                      <a:pt x="8172" y="2114"/>
                    </a:cubicBezTo>
                    <a:cubicBezTo>
                      <a:pt x="7845" y="1821"/>
                      <a:pt x="7094" y="1730"/>
                      <a:pt x="6286" y="1730"/>
                    </a:cubicBezTo>
                    <a:cubicBezTo>
                      <a:pt x="4955" y="1730"/>
                      <a:pt x="3470" y="1977"/>
                      <a:pt x="3470" y="1977"/>
                    </a:cubicBezTo>
                    <a:cubicBezTo>
                      <a:pt x="3470" y="1977"/>
                      <a:pt x="3653" y="334"/>
                      <a:pt x="2991" y="14"/>
                    </a:cubicBezTo>
                    <a:cubicBezTo>
                      <a:pt x="2970" y="5"/>
                      <a:pt x="2947" y="0"/>
                      <a:pt x="2922" y="0"/>
                    </a:cubicBezTo>
                    <a:close/>
                  </a:path>
                </a:pathLst>
              </a:custGeom>
              <a:solidFill>
                <a:srgbClr val="FCBC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6"/>
              <p:cNvSpPr/>
              <p:nvPr/>
            </p:nvSpPr>
            <p:spPr>
              <a:xfrm>
                <a:off x="1027722" y="4174166"/>
                <a:ext cx="94007" cy="78133"/>
              </a:xfrm>
              <a:custGeom>
                <a:avLst/>
                <a:gdLst/>
                <a:ahLst/>
                <a:cxnLst/>
                <a:rect l="l" t="t" r="r" b="b"/>
                <a:pathLst>
                  <a:path w="4862" h="4041" extrusionOk="0">
                    <a:moveTo>
                      <a:pt x="4246" y="0"/>
                    </a:moveTo>
                    <a:lnTo>
                      <a:pt x="4246" y="0"/>
                    </a:lnTo>
                    <a:cubicBezTo>
                      <a:pt x="0" y="822"/>
                      <a:pt x="753" y="3470"/>
                      <a:pt x="753" y="3470"/>
                    </a:cubicBezTo>
                    <a:cubicBezTo>
                      <a:pt x="1986" y="3744"/>
                      <a:pt x="2625" y="3903"/>
                      <a:pt x="4086" y="4040"/>
                    </a:cubicBezTo>
                    <a:cubicBezTo>
                      <a:pt x="4702" y="2739"/>
                      <a:pt x="4862" y="1370"/>
                      <a:pt x="4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6"/>
              <p:cNvSpPr/>
              <p:nvPr/>
            </p:nvSpPr>
            <p:spPr>
              <a:xfrm>
                <a:off x="1105397" y="4097941"/>
                <a:ext cx="239213" cy="156420"/>
              </a:xfrm>
              <a:custGeom>
                <a:avLst/>
                <a:gdLst/>
                <a:ahLst/>
                <a:cxnLst/>
                <a:rect l="l" t="t" r="r" b="b"/>
                <a:pathLst>
                  <a:path w="12372" h="8090" extrusionOk="0">
                    <a:moveTo>
                      <a:pt x="4436" y="0"/>
                    </a:moveTo>
                    <a:cubicBezTo>
                      <a:pt x="1238" y="0"/>
                      <a:pt x="1598" y="3623"/>
                      <a:pt x="1598" y="3623"/>
                    </a:cubicBezTo>
                    <a:cubicBezTo>
                      <a:pt x="1187" y="3646"/>
                      <a:pt x="1164" y="3646"/>
                      <a:pt x="160" y="3851"/>
                    </a:cubicBezTo>
                    <a:cubicBezTo>
                      <a:pt x="799" y="5220"/>
                      <a:pt x="617" y="6590"/>
                      <a:pt x="0" y="7891"/>
                    </a:cubicBezTo>
                    <a:cubicBezTo>
                      <a:pt x="1835" y="8036"/>
                      <a:pt x="3597" y="8089"/>
                      <a:pt x="5187" y="8089"/>
                    </a:cubicBezTo>
                    <a:cubicBezTo>
                      <a:pt x="9333" y="8089"/>
                      <a:pt x="12303" y="7731"/>
                      <a:pt x="12303" y="7731"/>
                    </a:cubicBezTo>
                    <a:lnTo>
                      <a:pt x="12372" y="3372"/>
                    </a:lnTo>
                    <a:cubicBezTo>
                      <a:pt x="12372" y="2001"/>
                      <a:pt x="11244" y="981"/>
                      <a:pt x="9986" y="981"/>
                    </a:cubicBezTo>
                    <a:cubicBezTo>
                      <a:pt x="9674" y="981"/>
                      <a:pt x="9353" y="1044"/>
                      <a:pt x="9039" y="1180"/>
                    </a:cubicBezTo>
                    <a:cubicBezTo>
                      <a:pt x="8012" y="1614"/>
                      <a:pt x="7715" y="2185"/>
                      <a:pt x="7556" y="2596"/>
                    </a:cubicBezTo>
                    <a:cubicBezTo>
                      <a:pt x="7647" y="1774"/>
                      <a:pt x="6734" y="153"/>
                      <a:pt x="4817" y="16"/>
                    </a:cubicBezTo>
                    <a:cubicBezTo>
                      <a:pt x="4684" y="5"/>
                      <a:pt x="4558" y="0"/>
                      <a:pt x="4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6"/>
              <p:cNvSpPr/>
              <p:nvPr/>
            </p:nvSpPr>
            <p:spPr>
              <a:xfrm>
                <a:off x="1040329" y="4239467"/>
                <a:ext cx="304275" cy="37916"/>
              </a:xfrm>
              <a:custGeom>
                <a:avLst/>
                <a:gdLst/>
                <a:ahLst/>
                <a:cxnLst/>
                <a:rect l="l" t="t" r="r" b="b"/>
                <a:pathLst>
                  <a:path w="15737" h="1961" extrusionOk="0">
                    <a:moveTo>
                      <a:pt x="246" y="0"/>
                    </a:moveTo>
                    <a:cubicBezTo>
                      <a:pt x="0" y="0"/>
                      <a:pt x="330" y="1120"/>
                      <a:pt x="330" y="1120"/>
                    </a:cubicBezTo>
                    <a:cubicBezTo>
                      <a:pt x="2798" y="1763"/>
                      <a:pt x="5655" y="1961"/>
                      <a:pt x="8232" y="1961"/>
                    </a:cubicBezTo>
                    <a:cubicBezTo>
                      <a:pt x="12326" y="1961"/>
                      <a:pt x="15714" y="1462"/>
                      <a:pt x="15714" y="1462"/>
                    </a:cubicBezTo>
                    <a:lnTo>
                      <a:pt x="15737" y="504"/>
                    </a:lnTo>
                    <a:lnTo>
                      <a:pt x="15737" y="504"/>
                    </a:lnTo>
                    <a:cubicBezTo>
                      <a:pt x="15737" y="504"/>
                      <a:pt x="13421" y="728"/>
                      <a:pt x="10067" y="728"/>
                    </a:cubicBezTo>
                    <a:cubicBezTo>
                      <a:pt x="7273" y="728"/>
                      <a:pt x="3758" y="572"/>
                      <a:pt x="261" y="1"/>
                    </a:cubicBezTo>
                    <a:cubicBezTo>
                      <a:pt x="256" y="1"/>
                      <a:pt x="251"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6"/>
              <p:cNvSpPr/>
              <p:nvPr/>
            </p:nvSpPr>
            <p:spPr>
              <a:xfrm>
                <a:off x="1266489" y="4170628"/>
                <a:ext cx="43272" cy="42846"/>
              </a:xfrm>
              <a:custGeom>
                <a:avLst/>
                <a:gdLst/>
                <a:ahLst/>
                <a:cxnLst/>
                <a:rect l="l" t="t" r="r" b="b"/>
                <a:pathLst>
                  <a:path w="2238" h="2216" extrusionOk="0">
                    <a:moveTo>
                      <a:pt x="1119" y="1"/>
                    </a:moveTo>
                    <a:cubicBezTo>
                      <a:pt x="503" y="1"/>
                      <a:pt x="1" y="480"/>
                      <a:pt x="1" y="1096"/>
                    </a:cubicBezTo>
                    <a:cubicBezTo>
                      <a:pt x="1" y="1713"/>
                      <a:pt x="503" y="2215"/>
                      <a:pt x="1119" y="2215"/>
                    </a:cubicBezTo>
                    <a:cubicBezTo>
                      <a:pt x="1133" y="2215"/>
                      <a:pt x="1146" y="2215"/>
                      <a:pt x="1159" y="2215"/>
                    </a:cubicBezTo>
                    <a:cubicBezTo>
                      <a:pt x="1757" y="2215"/>
                      <a:pt x="2237"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6"/>
              <p:cNvSpPr/>
              <p:nvPr/>
            </p:nvSpPr>
            <p:spPr>
              <a:xfrm>
                <a:off x="1133202" y="4165329"/>
                <a:ext cx="83431" cy="13709"/>
              </a:xfrm>
              <a:custGeom>
                <a:avLst/>
                <a:gdLst/>
                <a:ahLst/>
                <a:cxnLst/>
                <a:rect l="l" t="t" r="r" b="b"/>
                <a:pathLst>
                  <a:path w="4315" h="709" extrusionOk="0">
                    <a:moveTo>
                      <a:pt x="229" y="1"/>
                    </a:moveTo>
                    <a:cubicBezTo>
                      <a:pt x="114" y="1"/>
                      <a:pt x="0" y="92"/>
                      <a:pt x="0" y="206"/>
                    </a:cubicBezTo>
                    <a:cubicBezTo>
                      <a:pt x="0" y="320"/>
                      <a:pt x="92" y="434"/>
                      <a:pt x="206" y="434"/>
                    </a:cubicBezTo>
                    <a:lnTo>
                      <a:pt x="4063" y="686"/>
                    </a:lnTo>
                    <a:cubicBezTo>
                      <a:pt x="4063" y="708"/>
                      <a:pt x="4063" y="708"/>
                      <a:pt x="4086" y="708"/>
                    </a:cubicBezTo>
                    <a:cubicBezTo>
                      <a:pt x="4200" y="708"/>
                      <a:pt x="4292" y="617"/>
                      <a:pt x="4292" y="503"/>
                    </a:cubicBezTo>
                    <a:cubicBezTo>
                      <a:pt x="4314" y="366"/>
                      <a:pt x="4223" y="275"/>
                      <a:pt x="4086" y="252"/>
                    </a:cubicBezTo>
                    <a:lnTo>
                      <a:pt x="2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6"/>
              <p:cNvSpPr/>
              <p:nvPr/>
            </p:nvSpPr>
            <p:spPr>
              <a:xfrm>
                <a:off x="1100098" y="4090786"/>
                <a:ext cx="121830" cy="71907"/>
              </a:xfrm>
              <a:custGeom>
                <a:avLst/>
                <a:gdLst/>
                <a:ahLst/>
                <a:cxnLst/>
                <a:rect l="l" t="t" r="r" b="b"/>
                <a:pathLst>
                  <a:path w="6301" h="3719" extrusionOk="0">
                    <a:moveTo>
                      <a:pt x="2032" y="432"/>
                    </a:moveTo>
                    <a:cubicBezTo>
                      <a:pt x="2055" y="432"/>
                      <a:pt x="2100" y="455"/>
                      <a:pt x="2146" y="478"/>
                    </a:cubicBezTo>
                    <a:cubicBezTo>
                      <a:pt x="2237" y="523"/>
                      <a:pt x="2306" y="637"/>
                      <a:pt x="2351" y="752"/>
                    </a:cubicBezTo>
                    <a:cubicBezTo>
                      <a:pt x="2603" y="1140"/>
                      <a:pt x="2717" y="1596"/>
                      <a:pt x="2808" y="2053"/>
                    </a:cubicBezTo>
                    <a:cubicBezTo>
                      <a:pt x="2854" y="2212"/>
                      <a:pt x="2876" y="2372"/>
                      <a:pt x="2922" y="2532"/>
                    </a:cubicBezTo>
                    <a:cubicBezTo>
                      <a:pt x="2899" y="2509"/>
                      <a:pt x="2876" y="2463"/>
                      <a:pt x="2854" y="2441"/>
                    </a:cubicBezTo>
                    <a:cubicBezTo>
                      <a:pt x="2466" y="1961"/>
                      <a:pt x="2169" y="1413"/>
                      <a:pt x="1986" y="820"/>
                    </a:cubicBezTo>
                    <a:cubicBezTo>
                      <a:pt x="1918" y="637"/>
                      <a:pt x="1918" y="500"/>
                      <a:pt x="1963" y="455"/>
                    </a:cubicBezTo>
                    <a:cubicBezTo>
                      <a:pt x="1986" y="455"/>
                      <a:pt x="2009" y="432"/>
                      <a:pt x="2032" y="432"/>
                    </a:cubicBezTo>
                    <a:close/>
                    <a:moveTo>
                      <a:pt x="708" y="1505"/>
                    </a:moveTo>
                    <a:cubicBezTo>
                      <a:pt x="845" y="1505"/>
                      <a:pt x="1005" y="1596"/>
                      <a:pt x="1142" y="1687"/>
                    </a:cubicBezTo>
                    <a:cubicBezTo>
                      <a:pt x="1644" y="1984"/>
                      <a:pt x="2100" y="2349"/>
                      <a:pt x="2511" y="2737"/>
                    </a:cubicBezTo>
                    <a:cubicBezTo>
                      <a:pt x="2557" y="2783"/>
                      <a:pt x="2580" y="2829"/>
                      <a:pt x="2603" y="2851"/>
                    </a:cubicBezTo>
                    <a:cubicBezTo>
                      <a:pt x="1963" y="2714"/>
                      <a:pt x="1256" y="2395"/>
                      <a:pt x="685" y="1916"/>
                    </a:cubicBezTo>
                    <a:cubicBezTo>
                      <a:pt x="503" y="1779"/>
                      <a:pt x="457" y="1687"/>
                      <a:pt x="480" y="1642"/>
                    </a:cubicBezTo>
                    <a:cubicBezTo>
                      <a:pt x="480" y="1573"/>
                      <a:pt x="594" y="1505"/>
                      <a:pt x="685" y="1505"/>
                    </a:cubicBezTo>
                    <a:close/>
                    <a:moveTo>
                      <a:pt x="2029" y="1"/>
                    </a:moveTo>
                    <a:cubicBezTo>
                      <a:pt x="1904" y="1"/>
                      <a:pt x="1784" y="41"/>
                      <a:pt x="1690" y="112"/>
                    </a:cubicBezTo>
                    <a:cubicBezTo>
                      <a:pt x="1553" y="227"/>
                      <a:pt x="1393" y="478"/>
                      <a:pt x="1553" y="957"/>
                    </a:cubicBezTo>
                    <a:cubicBezTo>
                      <a:pt x="1644" y="1162"/>
                      <a:pt x="1712" y="1391"/>
                      <a:pt x="1804" y="1573"/>
                    </a:cubicBezTo>
                    <a:cubicBezTo>
                      <a:pt x="1667" y="1482"/>
                      <a:pt x="1530" y="1391"/>
                      <a:pt x="1370" y="1299"/>
                    </a:cubicBezTo>
                    <a:cubicBezTo>
                      <a:pt x="1187" y="1185"/>
                      <a:pt x="959" y="1048"/>
                      <a:pt x="708" y="1048"/>
                    </a:cubicBezTo>
                    <a:cubicBezTo>
                      <a:pt x="388" y="1048"/>
                      <a:pt x="69" y="1254"/>
                      <a:pt x="23" y="1596"/>
                    </a:cubicBezTo>
                    <a:cubicBezTo>
                      <a:pt x="0" y="1938"/>
                      <a:pt x="297" y="2190"/>
                      <a:pt x="411" y="2258"/>
                    </a:cubicBezTo>
                    <a:cubicBezTo>
                      <a:pt x="777" y="2578"/>
                      <a:pt x="1256" y="2874"/>
                      <a:pt x="1804" y="3080"/>
                    </a:cubicBezTo>
                    <a:cubicBezTo>
                      <a:pt x="1804" y="3194"/>
                      <a:pt x="1895" y="3308"/>
                      <a:pt x="2009" y="3331"/>
                    </a:cubicBezTo>
                    <a:lnTo>
                      <a:pt x="3173" y="3445"/>
                    </a:lnTo>
                    <a:cubicBezTo>
                      <a:pt x="3196" y="3445"/>
                      <a:pt x="3242" y="3468"/>
                      <a:pt x="3287" y="3468"/>
                    </a:cubicBezTo>
                    <a:cubicBezTo>
                      <a:pt x="3310" y="3468"/>
                      <a:pt x="3333" y="3468"/>
                      <a:pt x="3356" y="3445"/>
                    </a:cubicBezTo>
                    <a:lnTo>
                      <a:pt x="6049" y="3719"/>
                    </a:lnTo>
                    <a:lnTo>
                      <a:pt x="6072" y="3719"/>
                    </a:lnTo>
                    <a:cubicBezTo>
                      <a:pt x="6186" y="3719"/>
                      <a:pt x="6277" y="3627"/>
                      <a:pt x="6300" y="3513"/>
                    </a:cubicBezTo>
                    <a:cubicBezTo>
                      <a:pt x="6300" y="3399"/>
                      <a:pt x="6209" y="3285"/>
                      <a:pt x="6095" y="3285"/>
                    </a:cubicBezTo>
                    <a:lnTo>
                      <a:pt x="3561" y="3034"/>
                    </a:lnTo>
                    <a:cubicBezTo>
                      <a:pt x="3401" y="2692"/>
                      <a:pt x="3333" y="2349"/>
                      <a:pt x="3242" y="1961"/>
                    </a:cubicBezTo>
                    <a:cubicBezTo>
                      <a:pt x="3128" y="1482"/>
                      <a:pt x="3013" y="980"/>
                      <a:pt x="2739" y="523"/>
                    </a:cubicBezTo>
                    <a:cubicBezTo>
                      <a:pt x="2648" y="363"/>
                      <a:pt x="2534" y="204"/>
                      <a:pt x="2374" y="112"/>
                    </a:cubicBezTo>
                    <a:cubicBezTo>
                      <a:pt x="2265" y="36"/>
                      <a:pt x="2144" y="1"/>
                      <a:pt x="2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6"/>
              <p:cNvSpPr/>
              <p:nvPr/>
            </p:nvSpPr>
            <p:spPr>
              <a:xfrm>
                <a:off x="1648269" y="4174166"/>
                <a:ext cx="93581" cy="78133"/>
              </a:xfrm>
              <a:custGeom>
                <a:avLst/>
                <a:gdLst/>
                <a:ahLst/>
                <a:cxnLst/>
                <a:rect l="l" t="t" r="r" b="b"/>
                <a:pathLst>
                  <a:path w="4840" h="4041" extrusionOk="0">
                    <a:moveTo>
                      <a:pt x="617" y="0"/>
                    </a:moveTo>
                    <a:cubicBezTo>
                      <a:pt x="0" y="1370"/>
                      <a:pt x="160" y="2739"/>
                      <a:pt x="777" y="4040"/>
                    </a:cubicBezTo>
                    <a:cubicBezTo>
                      <a:pt x="2237" y="3903"/>
                      <a:pt x="2876" y="3744"/>
                      <a:pt x="4109" y="3470"/>
                    </a:cubicBezTo>
                    <a:cubicBezTo>
                      <a:pt x="4109" y="3470"/>
                      <a:pt x="4839" y="822"/>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6"/>
              <p:cNvSpPr/>
              <p:nvPr/>
            </p:nvSpPr>
            <p:spPr>
              <a:xfrm>
                <a:off x="1425029" y="4097941"/>
                <a:ext cx="239580" cy="156420"/>
              </a:xfrm>
              <a:custGeom>
                <a:avLst/>
                <a:gdLst/>
                <a:ahLst/>
                <a:cxnLst/>
                <a:rect l="l" t="t" r="r" b="b"/>
                <a:pathLst>
                  <a:path w="12391" h="8090" extrusionOk="0">
                    <a:moveTo>
                      <a:pt x="7934" y="0"/>
                    </a:moveTo>
                    <a:cubicBezTo>
                      <a:pt x="7811" y="0"/>
                      <a:pt x="7684" y="5"/>
                      <a:pt x="7551" y="16"/>
                    </a:cubicBezTo>
                    <a:cubicBezTo>
                      <a:pt x="5671" y="152"/>
                      <a:pt x="4735" y="1750"/>
                      <a:pt x="4810" y="2577"/>
                    </a:cubicBezTo>
                    <a:lnTo>
                      <a:pt x="4810" y="2577"/>
                    </a:lnTo>
                    <a:cubicBezTo>
                      <a:pt x="4809" y="2571"/>
                      <a:pt x="4807" y="2569"/>
                      <a:pt x="4805" y="2569"/>
                    </a:cubicBezTo>
                    <a:cubicBezTo>
                      <a:pt x="4804" y="2569"/>
                      <a:pt x="4804" y="2569"/>
                      <a:pt x="4803" y="2570"/>
                    </a:cubicBezTo>
                    <a:lnTo>
                      <a:pt x="4803" y="2570"/>
                    </a:lnTo>
                    <a:cubicBezTo>
                      <a:pt x="4662" y="2161"/>
                      <a:pt x="4335" y="1605"/>
                      <a:pt x="3351" y="1180"/>
                    </a:cubicBezTo>
                    <a:cubicBezTo>
                      <a:pt x="3033" y="1044"/>
                      <a:pt x="2709" y="981"/>
                      <a:pt x="2393" y="981"/>
                    </a:cubicBezTo>
                    <a:cubicBezTo>
                      <a:pt x="1124" y="981"/>
                      <a:pt x="0" y="2001"/>
                      <a:pt x="19" y="3372"/>
                    </a:cubicBezTo>
                    <a:lnTo>
                      <a:pt x="87" y="7731"/>
                    </a:lnTo>
                    <a:cubicBezTo>
                      <a:pt x="87" y="7731"/>
                      <a:pt x="3045" y="8089"/>
                      <a:pt x="7194" y="8089"/>
                    </a:cubicBezTo>
                    <a:cubicBezTo>
                      <a:pt x="8784" y="8089"/>
                      <a:pt x="10549" y="8036"/>
                      <a:pt x="12390" y="7891"/>
                    </a:cubicBezTo>
                    <a:cubicBezTo>
                      <a:pt x="11774" y="6590"/>
                      <a:pt x="11591" y="5220"/>
                      <a:pt x="12230" y="3851"/>
                    </a:cubicBezTo>
                    <a:cubicBezTo>
                      <a:pt x="11226" y="3646"/>
                      <a:pt x="11203" y="3646"/>
                      <a:pt x="10792" y="3623"/>
                    </a:cubicBezTo>
                    <a:cubicBezTo>
                      <a:pt x="10792" y="3623"/>
                      <a:pt x="11152" y="0"/>
                      <a:pt x="7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6"/>
              <p:cNvSpPr/>
              <p:nvPr/>
            </p:nvSpPr>
            <p:spPr>
              <a:xfrm>
                <a:off x="1454073" y="4170628"/>
                <a:ext cx="43272" cy="42846"/>
              </a:xfrm>
              <a:custGeom>
                <a:avLst/>
                <a:gdLst/>
                <a:ahLst/>
                <a:cxnLst/>
                <a:rect l="l" t="t" r="r" b="b"/>
                <a:pathLst>
                  <a:path w="2238" h="2216" extrusionOk="0">
                    <a:moveTo>
                      <a:pt x="1119" y="1"/>
                    </a:moveTo>
                    <a:cubicBezTo>
                      <a:pt x="503" y="1"/>
                      <a:pt x="0" y="480"/>
                      <a:pt x="0" y="1096"/>
                    </a:cubicBezTo>
                    <a:cubicBezTo>
                      <a:pt x="0" y="1713"/>
                      <a:pt x="480" y="2215"/>
                      <a:pt x="1096" y="2215"/>
                    </a:cubicBezTo>
                    <a:cubicBezTo>
                      <a:pt x="1109" y="2215"/>
                      <a:pt x="1123" y="2215"/>
                      <a:pt x="1136" y="2215"/>
                    </a:cubicBezTo>
                    <a:cubicBezTo>
                      <a:pt x="1734" y="2215"/>
                      <a:pt x="2215" y="1722"/>
                      <a:pt x="2237" y="1119"/>
                    </a:cubicBezTo>
                    <a:cubicBezTo>
                      <a:pt x="2237" y="503"/>
                      <a:pt x="1735"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6"/>
              <p:cNvSpPr/>
              <p:nvPr/>
            </p:nvSpPr>
            <p:spPr>
              <a:xfrm>
                <a:off x="1425377" y="4239467"/>
                <a:ext cx="304294" cy="37916"/>
              </a:xfrm>
              <a:custGeom>
                <a:avLst/>
                <a:gdLst/>
                <a:ahLst/>
                <a:cxnLst/>
                <a:rect l="l" t="t" r="r" b="b"/>
                <a:pathLst>
                  <a:path w="15738" h="1961" extrusionOk="0">
                    <a:moveTo>
                      <a:pt x="15491" y="0"/>
                    </a:moveTo>
                    <a:cubicBezTo>
                      <a:pt x="15487" y="0"/>
                      <a:pt x="15482" y="1"/>
                      <a:pt x="15476" y="1"/>
                    </a:cubicBezTo>
                    <a:cubicBezTo>
                      <a:pt x="11969" y="572"/>
                      <a:pt x="8453" y="728"/>
                      <a:pt x="5661" y="728"/>
                    </a:cubicBezTo>
                    <a:cubicBezTo>
                      <a:pt x="2310" y="728"/>
                      <a:pt x="1" y="504"/>
                      <a:pt x="1" y="504"/>
                    </a:cubicBezTo>
                    <a:lnTo>
                      <a:pt x="1" y="1462"/>
                    </a:lnTo>
                    <a:cubicBezTo>
                      <a:pt x="1" y="1462"/>
                      <a:pt x="3397" y="1961"/>
                      <a:pt x="7498" y="1961"/>
                    </a:cubicBezTo>
                    <a:cubicBezTo>
                      <a:pt x="10079" y="1961"/>
                      <a:pt x="12939" y="1763"/>
                      <a:pt x="15408" y="1120"/>
                    </a:cubicBezTo>
                    <a:cubicBezTo>
                      <a:pt x="15408" y="1120"/>
                      <a:pt x="15737" y="0"/>
                      <a:pt x="15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6"/>
              <p:cNvSpPr/>
              <p:nvPr/>
            </p:nvSpPr>
            <p:spPr>
              <a:xfrm>
                <a:off x="1553385" y="4165329"/>
                <a:ext cx="83431" cy="13709"/>
              </a:xfrm>
              <a:custGeom>
                <a:avLst/>
                <a:gdLst/>
                <a:ahLst/>
                <a:cxnLst/>
                <a:rect l="l" t="t" r="r" b="b"/>
                <a:pathLst>
                  <a:path w="4315" h="709" extrusionOk="0">
                    <a:moveTo>
                      <a:pt x="4063" y="1"/>
                    </a:moveTo>
                    <a:lnTo>
                      <a:pt x="228" y="252"/>
                    </a:lnTo>
                    <a:cubicBezTo>
                      <a:pt x="91" y="275"/>
                      <a:pt x="0" y="366"/>
                      <a:pt x="23" y="503"/>
                    </a:cubicBezTo>
                    <a:cubicBezTo>
                      <a:pt x="23" y="617"/>
                      <a:pt x="114" y="708"/>
                      <a:pt x="228" y="708"/>
                    </a:cubicBezTo>
                    <a:cubicBezTo>
                      <a:pt x="228" y="708"/>
                      <a:pt x="251" y="708"/>
                      <a:pt x="251" y="686"/>
                    </a:cubicBezTo>
                    <a:lnTo>
                      <a:pt x="4109" y="434"/>
                    </a:lnTo>
                    <a:cubicBezTo>
                      <a:pt x="4223" y="434"/>
                      <a:pt x="4314" y="320"/>
                      <a:pt x="4314" y="206"/>
                    </a:cubicBezTo>
                    <a:cubicBezTo>
                      <a:pt x="4291" y="92"/>
                      <a:pt x="4200" y="1"/>
                      <a:pt x="4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6"/>
              <p:cNvSpPr/>
              <p:nvPr/>
            </p:nvSpPr>
            <p:spPr>
              <a:xfrm>
                <a:off x="1548087" y="4090786"/>
                <a:ext cx="121811" cy="71907"/>
              </a:xfrm>
              <a:custGeom>
                <a:avLst/>
                <a:gdLst/>
                <a:ahLst/>
                <a:cxnLst/>
                <a:rect l="l" t="t" r="r" b="b"/>
                <a:pathLst>
                  <a:path w="6300" h="3719" extrusionOk="0">
                    <a:moveTo>
                      <a:pt x="4268" y="432"/>
                    </a:moveTo>
                    <a:cubicBezTo>
                      <a:pt x="4291" y="432"/>
                      <a:pt x="4314" y="455"/>
                      <a:pt x="4314" y="455"/>
                    </a:cubicBezTo>
                    <a:cubicBezTo>
                      <a:pt x="4383" y="500"/>
                      <a:pt x="4383" y="637"/>
                      <a:pt x="4314" y="820"/>
                    </a:cubicBezTo>
                    <a:cubicBezTo>
                      <a:pt x="4109" y="1413"/>
                      <a:pt x="3812" y="1961"/>
                      <a:pt x="3447" y="2441"/>
                    </a:cubicBezTo>
                    <a:cubicBezTo>
                      <a:pt x="3424" y="2486"/>
                      <a:pt x="3401" y="2509"/>
                      <a:pt x="3378" y="2532"/>
                    </a:cubicBezTo>
                    <a:cubicBezTo>
                      <a:pt x="3401" y="2372"/>
                      <a:pt x="3447" y="2212"/>
                      <a:pt x="3492" y="2053"/>
                    </a:cubicBezTo>
                    <a:cubicBezTo>
                      <a:pt x="3584" y="1596"/>
                      <a:pt x="3698" y="1140"/>
                      <a:pt x="3926" y="752"/>
                    </a:cubicBezTo>
                    <a:cubicBezTo>
                      <a:pt x="3995" y="637"/>
                      <a:pt x="4063" y="523"/>
                      <a:pt x="4154" y="478"/>
                    </a:cubicBezTo>
                    <a:cubicBezTo>
                      <a:pt x="4200" y="455"/>
                      <a:pt x="4223" y="432"/>
                      <a:pt x="4268" y="432"/>
                    </a:cubicBezTo>
                    <a:close/>
                    <a:moveTo>
                      <a:pt x="5592" y="1505"/>
                    </a:moveTo>
                    <a:cubicBezTo>
                      <a:pt x="5706" y="1505"/>
                      <a:pt x="5821" y="1573"/>
                      <a:pt x="5821" y="1642"/>
                    </a:cubicBezTo>
                    <a:cubicBezTo>
                      <a:pt x="5821" y="1687"/>
                      <a:pt x="5798" y="1779"/>
                      <a:pt x="5615" y="1916"/>
                    </a:cubicBezTo>
                    <a:cubicBezTo>
                      <a:pt x="5045" y="2395"/>
                      <a:pt x="4337" y="2714"/>
                      <a:pt x="3698" y="2851"/>
                    </a:cubicBezTo>
                    <a:cubicBezTo>
                      <a:pt x="3721" y="2829"/>
                      <a:pt x="3743" y="2783"/>
                      <a:pt x="3766" y="2737"/>
                    </a:cubicBezTo>
                    <a:cubicBezTo>
                      <a:pt x="4200" y="2349"/>
                      <a:pt x="4657" y="1984"/>
                      <a:pt x="5136" y="1687"/>
                    </a:cubicBezTo>
                    <a:cubicBezTo>
                      <a:pt x="5296" y="1596"/>
                      <a:pt x="5455" y="1505"/>
                      <a:pt x="5592" y="1505"/>
                    </a:cubicBezTo>
                    <a:close/>
                    <a:moveTo>
                      <a:pt x="4252" y="1"/>
                    </a:moveTo>
                    <a:cubicBezTo>
                      <a:pt x="4139" y="1"/>
                      <a:pt x="4025" y="36"/>
                      <a:pt x="3926" y="112"/>
                    </a:cubicBezTo>
                    <a:cubicBezTo>
                      <a:pt x="3766" y="204"/>
                      <a:pt x="3652" y="363"/>
                      <a:pt x="3561" y="523"/>
                    </a:cubicBezTo>
                    <a:cubicBezTo>
                      <a:pt x="3287" y="980"/>
                      <a:pt x="3173" y="1482"/>
                      <a:pt x="3059" y="1961"/>
                    </a:cubicBezTo>
                    <a:cubicBezTo>
                      <a:pt x="2967" y="2349"/>
                      <a:pt x="2876" y="2692"/>
                      <a:pt x="2716" y="3034"/>
                    </a:cubicBezTo>
                    <a:lnTo>
                      <a:pt x="206" y="3285"/>
                    </a:lnTo>
                    <a:cubicBezTo>
                      <a:pt x="91" y="3285"/>
                      <a:pt x="0" y="3399"/>
                      <a:pt x="0" y="3513"/>
                    </a:cubicBezTo>
                    <a:cubicBezTo>
                      <a:pt x="23" y="3627"/>
                      <a:pt x="114" y="3719"/>
                      <a:pt x="228" y="3719"/>
                    </a:cubicBezTo>
                    <a:lnTo>
                      <a:pt x="251" y="3719"/>
                    </a:lnTo>
                    <a:lnTo>
                      <a:pt x="2945" y="3445"/>
                    </a:lnTo>
                    <a:cubicBezTo>
                      <a:pt x="2967" y="3468"/>
                      <a:pt x="2990" y="3468"/>
                      <a:pt x="3013" y="3468"/>
                    </a:cubicBezTo>
                    <a:cubicBezTo>
                      <a:pt x="3059" y="3468"/>
                      <a:pt x="3082" y="3445"/>
                      <a:pt x="3127" y="3445"/>
                    </a:cubicBezTo>
                    <a:lnTo>
                      <a:pt x="4291" y="3331"/>
                    </a:lnTo>
                    <a:cubicBezTo>
                      <a:pt x="4405" y="3308"/>
                      <a:pt x="4497" y="3194"/>
                      <a:pt x="4474" y="3080"/>
                    </a:cubicBezTo>
                    <a:cubicBezTo>
                      <a:pt x="5022" y="2874"/>
                      <a:pt x="5524" y="2578"/>
                      <a:pt x="5889" y="2258"/>
                    </a:cubicBezTo>
                    <a:cubicBezTo>
                      <a:pt x="6003" y="2190"/>
                      <a:pt x="6300" y="1938"/>
                      <a:pt x="6254" y="1596"/>
                    </a:cubicBezTo>
                    <a:cubicBezTo>
                      <a:pt x="6231" y="1254"/>
                      <a:pt x="5889" y="1048"/>
                      <a:pt x="5592" y="1048"/>
                    </a:cubicBezTo>
                    <a:cubicBezTo>
                      <a:pt x="5341" y="1048"/>
                      <a:pt x="5113" y="1185"/>
                      <a:pt x="4908" y="1299"/>
                    </a:cubicBezTo>
                    <a:cubicBezTo>
                      <a:pt x="4771" y="1391"/>
                      <a:pt x="4634" y="1482"/>
                      <a:pt x="4497" y="1573"/>
                    </a:cubicBezTo>
                    <a:cubicBezTo>
                      <a:pt x="4588" y="1391"/>
                      <a:pt x="4657" y="1162"/>
                      <a:pt x="4725" y="957"/>
                    </a:cubicBezTo>
                    <a:cubicBezTo>
                      <a:pt x="4885" y="478"/>
                      <a:pt x="4748" y="227"/>
                      <a:pt x="4588" y="112"/>
                    </a:cubicBezTo>
                    <a:cubicBezTo>
                      <a:pt x="4493" y="41"/>
                      <a:pt x="4374" y="1"/>
                      <a:pt x="4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1" name="Google Shape;3261;p36"/>
          <p:cNvGrpSpPr/>
          <p:nvPr/>
        </p:nvGrpSpPr>
        <p:grpSpPr>
          <a:xfrm>
            <a:off x="790466" y="321666"/>
            <a:ext cx="1533702" cy="1465419"/>
            <a:chOff x="456201" y="651282"/>
            <a:chExt cx="1533702" cy="1465419"/>
          </a:xfrm>
        </p:grpSpPr>
        <p:grpSp>
          <p:nvGrpSpPr>
            <p:cNvPr id="3262" name="Google Shape;3262;p36"/>
            <p:cNvGrpSpPr/>
            <p:nvPr/>
          </p:nvGrpSpPr>
          <p:grpSpPr>
            <a:xfrm rot="-2910204">
              <a:off x="772141" y="843178"/>
              <a:ext cx="972019" cy="1094091"/>
              <a:chOff x="1255755" y="2574411"/>
              <a:chExt cx="785793" cy="884477"/>
            </a:xfrm>
          </p:grpSpPr>
          <p:sp>
            <p:nvSpPr>
              <p:cNvPr id="3263" name="Google Shape;3263;p36"/>
              <p:cNvSpPr/>
              <p:nvPr/>
            </p:nvSpPr>
            <p:spPr>
              <a:xfrm>
                <a:off x="1255755" y="2574746"/>
                <a:ext cx="785793" cy="884143"/>
              </a:xfrm>
              <a:custGeom>
                <a:avLst/>
                <a:gdLst/>
                <a:ahLst/>
                <a:cxnLst/>
                <a:rect l="l" t="t" r="r" b="b"/>
                <a:pathLst>
                  <a:path w="2349" h="2643" extrusionOk="0">
                    <a:moveTo>
                      <a:pt x="794" y="0"/>
                    </a:moveTo>
                    <a:cubicBezTo>
                      <a:pt x="722" y="31"/>
                      <a:pt x="655" y="229"/>
                      <a:pt x="655" y="229"/>
                    </a:cubicBezTo>
                    <a:lnTo>
                      <a:pt x="29" y="1848"/>
                    </a:lnTo>
                    <a:cubicBezTo>
                      <a:pt x="20" y="1877"/>
                      <a:pt x="1" y="2024"/>
                      <a:pt x="151" y="2082"/>
                    </a:cubicBezTo>
                    <a:lnTo>
                      <a:pt x="1594" y="2639"/>
                    </a:lnTo>
                    <a:cubicBezTo>
                      <a:pt x="1601" y="2642"/>
                      <a:pt x="1608" y="2643"/>
                      <a:pt x="1614" y="2643"/>
                    </a:cubicBezTo>
                    <a:cubicBezTo>
                      <a:pt x="1636" y="2643"/>
                      <a:pt x="1656" y="2630"/>
                      <a:pt x="1665" y="2608"/>
                    </a:cubicBezTo>
                    <a:lnTo>
                      <a:pt x="2348" y="839"/>
                    </a:lnTo>
                    <a:lnTo>
                      <a:pt x="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6"/>
              <p:cNvSpPr/>
              <p:nvPr/>
            </p:nvSpPr>
            <p:spPr>
              <a:xfrm>
                <a:off x="1275826" y="2629607"/>
                <a:ext cx="749665" cy="803523"/>
              </a:xfrm>
              <a:custGeom>
                <a:avLst/>
                <a:gdLst/>
                <a:ahLst/>
                <a:cxnLst/>
                <a:rect l="l" t="t" r="r" b="b"/>
                <a:pathLst>
                  <a:path w="2241" h="2402" extrusionOk="0">
                    <a:moveTo>
                      <a:pt x="695" y="1"/>
                    </a:moveTo>
                    <a:lnTo>
                      <a:pt x="12" y="1770"/>
                    </a:lnTo>
                    <a:cubicBezTo>
                      <a:pt x="0" y="1799"/>
                      <a:pt x="14" y="1829"/>
                      <a:pt x="43" y="1841"/>
                    </a:cubicBezTo>
                    <a:lnTo>
                      <a:pt x="1486" y="2399"/>
                    </a:lnTo>
                    <a:cubicBezTo>
                      <a:pt x="1492" y="2401"/>
                      <a:pt x="1498" y="2402"/>
                      <a:pt x="1504" y="2402"/>
                    </a:cubicBezTo>
                    <a:cubicBezTo>
                      <a:pt x="1528" y="2402"/>
                      <a:pt x="1550" y="2388"/>
                      <a:pt x="1557" y="2368"/>
                    </a:cubicBezTo>
                    <a:lnTo>
                      <a:pt x="2241" y="598"/>
                    </a:lnTo>
                    <a:lnTo>
                      <a:pt x="6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6"/>
              <p:cNvSpPr/>
              <p:nvPr/>
            </p:nvSpPr>
            <p:spPr>
              <a:xfrm>
                <a:off x="1274154" y="2612212"/>
                <a:ext cx="749999" cy="803858"/>
              </a:xfrm>
              <a:custGeom>
                <a:avLst/>
                <a:gdLst/>
                <a:ahLst/>
                <a:cxnLst/>
                <a:rect l="l" t="t" r="r" b="b"/>
                <a:pathLst>
                  <a:path w="2242" h="2403" extrusionOk="0">
                    <a:moveTo>
                      <a:pt x="693" y="0"/>
                    </a:moveTo>
                    <a:lnTo>
                      <a:pt x="10" y="1770"/>
                    </a:lnTo>
                    <a:cubicBezTo>
                      <a:pt x="0" y="1798"/>
                      <a:pt x="15" y="1829"/>
                      <a:pt x="43" y="1841"/>
                    </a:cubicBezTo>
                    <a:lnTo>
                      <a:pt x="1486" y="2398"/>
                    </a:lnTo>
                    <a:cubicBezTo>
                      <a:pt x="1493" y="2401"/>
                      <a:pt x="1500" y="2402"/>
                      <a:pt x="1507" y="2402"/>
                    </a:cubicBezTo>
                    <a:cubicBezTo>
                      <a:pt x="1529" y="2402"/>
                      <a:pt x="1549" y="2389"/>
                      <a:pt x="1558" y="2367"/>
                    </a:cubicBezTo>
                    <a:lnTo>
                      <a:pt x="2241" y="598"/>
                    </a:lnTo>
                    <a:lnTo>
                      <a:pt x="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6"/>
              <p:cNvSpPr/>
              <p:nvPr/>
            </p:nvSpPr>
            <p:spPr>
              <a:xfrm>
                <a:off x="1274823" y="2574411"/>
                <a:ext cx="754014" cy="815231"/>
              </a:xfrm>
              <a:custGeom>
                <a:avLst/>
                <a:gdLst/>
                <a:ahLst/>
                <a:cxnLst/>
                <a:rect l="l" t="t" r="r" b="b"/>
                <a:pathLst>
                  <a:path w="2254" h="2437" extrusionOk="0">
                    <a:moveTo>
                      <a:pt x="749" y="1"/>
                    </a:moveTo>
                    <a:cubicBezTo>
                      <a:pt x="727" y="1"/>
                      <a:pt x="705" y="14"/>
                      <a:pt x="696" y="35"/>
                    </a:cubicBezTo>
                    <a:lnTo>
                      <a:pt x="13" y="1804"/>
                    </a:lnTo>
                    <a:cubicBezTo>
                      <a:pt x="1" y="1833"/>
                      <a:pt x="15" y="1866"/>
                      <a:pt x="44" y="1875"/>
                    </a:cubicBezTo>
                    <a:lnTo>
                      <a:pt x="1487" y="2433"/>
                    </a:lnTo>
                    <a:cubicBezTo>
                      <a:pt x="1493" y="2435"/>
                      <a:pt x="1501" y="2437"/>
                      <a:pt x="1508" y="2437"/>
                    </a:cubicBezTo>
                    <a:cubicBezTo>
                      <a:pt x="1530" y="2437"/>
                      <a:pt x="1551" y="2423"/>
                      <a:pt x="1558" y="2402"/>
                    </a:cubicBezTo>
                    <a:lnTo>
                      <a:pt x="2241" y="632"/>
                    </a:lnTo>
                    <a:cubicBezTo>
                      <a:pt x="2253" y="604"/>
                      <a:pt x="2239" y="573"/>
                      <a:pt x="2211" y="561"/>
                    </a:cubicBezTo>
                    <a:lnTo>
                      <a:pt x="767" y="4"/>
                    </a:lnTo>
                    <a:cubicBezTo>
                      <a:pt x="761" y="2"/>
                      <a:pt x="755" y="1"/>
                      <a:pt x="7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6"/>
              <p:cNvSpPr/>
              <p:nvPr/>
            </p:nvSpPr>
            <p:spPr>
              <a:xfrm>
                <a:off x="1771922" y="2763416"/>
                <a:ext cx="138827" cy="129795"/>
              </a:xfrm>
              <a:custGeom>
                <a:avLst/>
                <a:gdLst/>
                <a:ahLst/>
                <a:cxnLst/>
                <a:rect l="l" t="t" r="r" b="b"/>
                <a:pathLst>
                  <a:path w="415" h="388" extrusionOk="0">
                    <a:moveTo>
                      <a:pt x="213" y="0"/>
                    </a:moveTo>
                    <a:cubicBezTo>
                      <a:pt x="204" y="0"/>
                      <a:pt x="196" y="4"/>
                      <a:pt x="191" y="13"/>
                    </a:cubicBezTo>
                    <a:lnTo>
                      <a:pt x="143" y="98"/>
                    </a:lnTo>
                    <a:cubicBezTo>
                      <a:pt x="141" y="106"/>
                      <a:pt x="134" y="110"/>
                      <a:pt x="127" y="113"/>
                    </a:cubicBezTo>
                    <a:lnTo>
                      <a:pt x="27" y="122"/>
                    </a:lnTo>
                    <a:cubicBezTo>
                      <a:pt x="8" y="125"/>
                      <a:pt x="1" y="148"/>
                      <a:pt x="13" y="163"/>
                    </a:cubicBezTo>
                    <a:lnTo>
                      <a:pt x="82" y="234"/>
                    </a:lnTo>
                    <a:cubicBezTo>
                      <a:pt x="86" y="239"/>
                      <a:pt x="89" y="248"/>
                      <a:pt x="89" y="256"/>
                    </a:cubicBezTo>
                    <a:lnTo>
                      <a:pt x="67" y="353"/>
                    </a:lnTo>
                    <a:cubicBezTo>
                      <a:pt x="65" y="369"/>
                      <a:pt x="78" y="381"/>
                      <a:pt x="92" y="381"/>
                    </a:cubicBezTo>
                    <a:cubicBezTo>
                      <a:pt x="95" y="381"/>
                      <a:pt x="98" y="381"/>
                      <a:pt x="101" y="379"/>
                    </a:cubicBezTo>
                    <a:lnTo>
                      <a:pt x="191" y="337"/>
                    </a:lnTo>
                    <a:cubicBezTo>
                      <a:pt x="195" y="334"/>
                      <a:pt x="198" y="333"/>
                      <a:pt x="202" y="333"/>
                    </a:cubicBezTo>
                    <a:cubicBezTo>
                      <a:pt x="205" y="333"/>
                      <a:pt x="209" y="334"/>
                      <a:pt x="213" y="337"/>
                    </a:cubicBezTo>
                    <a:lnTo>
                      <a:pt x="298" y="384"/>
                    </a:lnTo>
                    <a:cubicBezTo>
                      <a:pt x="302" y="386"/>
                      <a:pt x="306" y="387"/>
                      <a:pt x="311" y="387"/>
                    </a:cubicBezTo>
                    <a:cubicBezTo>
                      <a:pt x="324" y="387"/>
                      <a:pt x="336" y="377"/>
                      <a:pt x="334" y="360"/>
                    </a:cubicBezTo>
                    <a:lnTo>
                      <a:pt x="320" y="263"/>
                    </a:lnTo>
                    <a:cubicBezTo>
                      <a:pt x="320" y="256"/>
                      <a:pt x="322" y="248"/>
                      <a:pt x="327" y="244"/>
                    </a:cubicBezTo>
                    <a:lnTo>
                      <a:pt x="401" y="177"/>
                    </a:lnTo>
                    <a:cubicBezTo>
                      <a:pt x="415" y="163"/>
                      <a:pt x="408" y="139"/>
                      <a:pt x="389" y="134"/>
                    </a:cubicBezTo>
                    <a:lnTo>
                      <a:pt x="291" y="117"/>
                    </a:lnTo>
                    <a:cubicBezTo>
                      <a:pt x="284" y="115"/>
                      <a:pt x="277" y="110"/>
                      <a:pt x="274" y="103"/>
                    </a:cubicBezTo>
                    <a:lnTo>
                      <a:pt x="234" y="13"/>
                    </a:lnTo>
                    <a:cubicBezTo>
                      <a:pt x="229" y="4"/>
                      <a:pt x="221"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6"/>
              <p:cNvSpPr/>
              <p:nvPr/>
            </p:nvSpPr>
            <p:spPr>
              <a:xfrm>
                <a:off x="1819090" y="2929004"/>
                <a:ext cx="99019" cy="99353"/>
              </a:xfrm>
              <a:custGeom>
                <a:avLst/>
                <a:gdLst/>
                <a:ahLst/>
                <a:cxnLst/>
                <a:rect l="l" t="t" r="r" b="b"/>
                <a:pathLst>
                  <a:path w="296" h="297" extrusionOk="0">
                    <a:moveTo>
                      <a:pt x="184" y="1"/>
                    </a:moveTo>
                    <a:cubicBezTo>
                      <a:pt x="179" y="1"/>
                      <a:pt x="175" y="3"/>
                      <a:pt x="172" y="6"/>
                    </a:cubicBezTo>
                    <a:lnTo>
                      <a:pt x="119" y="56"/>
                    </a:lnTo>
                    <a:cubicBezTo>
                      <a:pt x="114" y="61"/>
                      <a:pt x="110" y="61"/>
                      <a:pt x="103" y="61"/>
                    </a:cubicBezTo>
                    <a:lnTo>
                      <a:pt x="33" y="46"/>
                    </a:lnTo>
                    <a:cubicBezTo>
                      <a:pt x="32" y="46"/>
                      <a:pt x="31" y="46"/>
                      <a:pt x="30" y="46"/>
                    </a:cubicBezTo>
                    <a:cubicBezTo>
                      <a:pt x="17" y="46"/>
                      <a:pt x="8" y="59"/>
                      <a:pt x="12" y="70"/>
                    </a:cubicBezTo>
                    <a:lnTo>
                      <a:pt x="45" y="137"/>
                    </a:lnTo>
                    <a:cubicBezTo>
                      <a:pt x="48" y="142"/>
                      <a:pt x="48" y="146"/>
                      <a:pt x="43" y="151"/>
                    </a:cubicBezTo>
                    <a:lnTo>
                      <a:pt x="7" y="215"/>
                    </a:lnTo>
                    <a:cubicBezTo>
                      <a:pt x="1" y="226"/>
                      <a:pt x="11" y="242"/>
                      <a:pt x="24" y="242"/>
                    </a:cubicBezTo>
                    <a:cubicBezTo>
                      <a:pt x="24" y="242"/>
                      <a:pt x="25" y="242"/>
                      <a:pt x="26" y="242"/>
                    </a:cubicBezTo>
                    <a:lnTo>
                      <a:pt x="98" y="232"/>
                    </a:lnTo>
                    <a:cubicBezTo>
                      <a:pt x="99" y="231"/>
                      <a:pt x="100" y="231"/>
                      <a:pt x="102" y="231"/>
                    </a:cubicBezTo>
                    <a:cubicBezTo>
                      <a:pt x="106" y="231"/>
                      <a:pt x="110" y="233"/>
                      <a:pt x="112" y="237"/>
                    </a:cubicBezTo>
                    <a:lnTo>
                      <a:pt x="162" y="292"/>
                    </a:lnTo>
                    <a:cubicBezTo>
                      <a:pt x="165" y="295"/>
                      <a:pt x="170" y="297"/>
                      <a:pt x="174" y="297"/>
                    </a:cubicBezTo>
                    <a:cubicBezTo>
                      <a:pt x="182" y="297"/>
                      <a:pt x="189" y="291"/>
                      <a:pt x="191" y="282"/>
                    </a:cubicBezTo>
                    <a:lnTo>
                      <a:pt x="205" y="211"/>
                    </a:lnTo>
                    <a:cubicBezTo>
                      <a:pt x="205" y="206"/>
                      <a:pt x="210" y="201"/>
                      <a:pt x="214" y="199"/>
                    </a:cubicBezTo>
                    <a:lnTo>
                      <a:pt x="281" y="168"/>
                    </a:lnTo>
                    <a:cubicBezTo>
                      <a:pt x="293" y="163"/>
                      <a:pt x="295" y="144"/>
                      <a:pt x="281" y="137"/>
                    </a:cubicBezTo>
                    <a:lnTo>
                      <a:pt x="219" y="103"/>
                    </a:lnTo>
                    <a:cubicBezTo>
                      <a:pt x="212" y="99"/>
                      <a:pt x="210" y="94"/>
                      <a:pt x="210" y="89"/>
                    </a:cubicBezTo>
                    <a:lnTo>
                      <a:pt x="200" y="18"/>
                    </a:lnTo>
                    <a:cubicBezTo>
                      <a:pt x="200" y="7"/>
                      <a:pt x="192"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6"/>
              <p:cNvSpPr/>
              <p:nvPr/>
            </p:nvSpPr>
            <p:spPr>
              <a:xfrm>
                <a:off x="1666882" y="2889865"/>
                <a:ext cx="100691" cy="98350"/>
              </a:xfrm>
              <a:custGeom>
                <a:avLst/>
                <a:gdLst/>
                <a:ahLst/>
                <a:cxnLst/>
                <a:rect l="l" t="t" r="r" b="b"/>
                <a:pathLst>
                  <a:path w="301" h="294" extrusionOk="0">
                    <a:moveTo>
                      <a:pt x="167" y="1"/>
                    </a:moveTo>
                    <a:cubicBezTo>
                      <a:pt x="161" y="1"/>
                      <a:pt x="156" y="3"/>
                      <a:pt x="153" y="9"/>
                    </a:cubicBezTo>
                    <a:lnTo>
                      <a:pt x="110" y="66"/>
                    </a:lnTo>
                    <a:cubicBezTo>
                      <a:pt x="105" y="70"/>
                      <a:pt x="100" y="73"/>
                      <a:pt x="96" y="73"/>
                    </a:cubicBezTo>
                    <a:lnTo>
                      <a:pt x="22" y="73"/>
                    </a:lnTo>
                    <a:cubicBezTo>
                      <a:pt x="7" y="73"/>
                      <a:pt x="0" y="87"/>
                      <a:pt x="7" y="99"/>
                    </a:cubicBezTo>
                    <a:lnTo>
                      <a:pt x="50" y="159"/>
                    </a:lnTo>
                    <a:cubicBezTo>
                      <a:pt x="55" y="163"/>
                      <a:pt x="55" y="168"/>
                      <a:pt x="53" y="175"/>
                    </a:cubicBezTo>
                    <a:lnTo>
                      <a:pt x="29" y="244"/>
                    </a:lnTo>
                    <a:cubicBezTo>
                      <a:pt x="25" y="255"/>
                      <a:pt x="35" y="267"/>
                      <a:pt x="45" y="267"/>
                    </a:cubicBezTo>
                    <a:cubicBezTo>
                      <a:pt x="47" y="267"/>
                      <a:pt x="49" y="266"/>
                      <a:pt x="50" y="266"/>
                    </a:cubicBezTo>
                    <a:lnTo>
                      <a:pt x="119" y="242"/>
                    </a:lnTo>
                    <a:cubicBezTo>
                      <a:pt x="127" y="242"/>
                      <a:pt x="131" y="242"/>
                      <a:pt x="136" y="247"/>
                    </a:cubicBezTo>
                    <a:lnTo>
                      <a:pt x="193" y="289"/>
                    </a:lnTo>
                    <a:cubicBezTo>
                      <a:pt x="197" y="292"/>
                      <a:pt x="200" y="293"/>
                      <a:pt x="204" y="293"/>
                    </a:cubicBezTo>
                    <a:cubicBezTo>
                      <a:pt x="213" y="293"/>
                      <a:pt x="222" y="286"/>
                      <a:pt x="222" y="275"/>
                    </a:cubicBezTo>
                    <a:lnTo>
                      <a:pt x="222" y="204"/>
                    </a:lnTo>
                    <a:cubicBezTo>
                      <a:pt x="222" y="197"/>
                      <a:pt x="224" y="192"/>
                      <a:pt x="229" y="189"/>
                    </a:cubicBezTo>
                    <a:lnTo>
                      <a:pt x="288" y="147"/>
                    </a:lnTo>
                    <a:cubicBezTo>
                      <a:pt x="300" y="139"/>
                      <a:pt x="298" y="120"/>
                      <a:pt x="284" y="116"/>
                    </a:cubicBezTo>
                    <a:lnTo>
                      <a:pt x="215" y="94"/>
                    </a:lnTo>
                    <a:cubicBezTo>
                      <a:pt x="210" y="92"/>
                      <a:pt x="205" y="87"/>
                      <a:pt x="203" y="82"/>
                    </a:cubicBezTo>
                    <a:lnTo>
                      <a:pt x="184" y="13"/>
                    </a:lnTo>
                    <a:cubicBezTo>
                      <a:pt x="181" y="5"/>
                      <a:pt x="17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6"/>
              <p:cNvSpPr/>
              <p:nvPr/>
            </p:nvSpPr>
            <p:spPr>
              <a:xfrm>
                <a:off x="1465166" y="2650013"/>
                <a:ext cx="65901" cy="131467"/>
              </a:xfrm>
              <a:custGeom>
                <a:avLst/>
                <a:gdLst/>
                <a:ahLst/>
                <a:cxnLst/>
                <a:rect l="l" t="t" r="r" b="b"/>
                <a:pathLst>
                  <a:path w="197" h="393" extrusionOk="0">
                    <a:moveTo>
                      <a:pt x="160" y="0"/>
                    </a:moveTo>
                    <a:cubicBezTo>
                      <a:pt x="146" y="0"/>
                      <a:pt x="133" y="8"/>
                      <a:pt x="127" y="23"/>
                    </a:cubicBezTo>
                    <a:lnTo>
                      <a:pt x="8" y="342"/>
                    </a:lnTo>
                    <a:cubicBezTo>
                      <a:pt x="1" y="361"/>
                      <a:pt x="10" y="383"/>
                      <a:pt x="32" y="390"/>
                    </a:cubicBezTo>
                    <a:cubicBezTo>
                      <a:pt x="36" y="391"/>
                      <a:pt x="40" y="392"/>
                      <a:pt x="45" y="392"/>
                    </a:cubicBezTo>
                    <a:cubicBezTo>
                      <a:pt x="60" y="392"/>
                      <a:pt x="74" y="383"/>
                      <a:pt x="79" y="366"/>
                    </a:cubicBezTo>
                    <a:lnTo>
                      <a:pt x="191" y="47"/>
                    </a:lnTo>
                    <a:cubicBezTo>
                      <a:pt x="196" y="28"/>
                      <a:pt x="189" y="9"/>
                      <a:pt x="170" y="2"/>
                    </a:cubicBezTo>
                    <a:cubicBezTo>
                      <a:pt x="167" y="1"/>
                      <a:pt x="163"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6"/>
              <p:cNvSpPr/>
              <p:nvPr/>
            </p:nvSpPr>
            <p:spPr>
              <a:xfrm>
                <a:off x="1377521" y="2798541"/>
                <a:ext cx="100691" cy="231490"/>
              </a:xfrm>
              <a:custGeom>
                <a:avLst/>
                <a:gdLst/>
                <a:ahLst/>
                <a:cxnLst/>
                <a:rect l="l" t="t" r="r" b="b"/>
                <a:pathLst>
                  <a:path w="301" h="692" extrusionOk="0">
                    <a:moveTo>
                      <a:pt x="260" y="1"/>
                    </a:moveTo>
                    <a:cubicBezTo>
                      <a:pt x="243" y="1"/>
                      <a:pt x="228" y="11"/>
                      <a:pt x="222" y="27"/>
                    </a:cubicBezTo>
                    <a:lnTo>
                      <a:pt x="6" y="648"/>
                    </a:lnTo>
                    <a:cubicBezTo>
                      <a:pt x="1" y="665"/>
                      <a:pt x="8" y="682"/>
                      <a:pt x="25" y="689"/>
                    </a:cubicBezTo>
                    <a:cubicBezTo>
                      <a:pt x="29" y="690"/>
                      <a:pt x="33" y="691"/>
                      <a:pt x="36" y="691"/>
                    </a:cubicBezTo>
                    <a:cubicBezTo>
                      <a:pt x="50" y="691"/>
                      <a:pt x="62" y="682"/>
                      <a:pt x="68" y="670"/>
                    </a:cubicBezTo>
                    <a:lnTo>
                      <a:pt x="294" y="53"/>
                    </a:lnTo>
                    <a:lnTo>
                      <a:pt x="296" y="53"/>
                    </a:lnTo>
                    <a:cubicBezTo>
                      <a:pt x="301" y="31"/>
                      <a:pt x="291" y="10"/>
                      <a:pt x="272" y="3"/>
                    </a:cubicBezTo>
                    <a:cubicBezTo>
                      <a:pt x="268" y="1"/>
                      <a:pt x="264"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36"/>
            <p:cNvGrpSpPr/>
            <p:nvPr/>
          </p:nvGrpSpPr>
          <p:grpSpPr>
            <a:xfrm rot="-2910204">
              <a:off x="701944" y="830715"/>
              <a:ext cx="972019" cy="1094091"/>
              <a:chOff x="1255755" y="2574411"/>
              <a:chExt cx="785793" cy="884477"/>
            </a:xfrm>
          </p:grpSpPr>
          <p:sp>
            <p:nvSpPr>
              <p:cNvPr id="3273" name="Google Shape;3273;p36"/>
              <p:cNvSpPr/>
              <p:nvPr/>
            </p:nvSpPr>
            <p:spPr>
              <a:xfrm>
                <a:off x="1255755" y="2574746"/>
                <a:ext cx="785793" cy="884143"/>
              </a:xfrm>
              <a:custGeom>
                <a:avLst/>
                <a:gdLst/>
                <a:ahLst/>
                <a:cxnLst/>
                <a:rect l="l" t="t" r="r" b="b"/>
                <a:pathLst>
                  <a:path w="2349" h="2643" extrusionOk="0">
                    <a:moveTo>
                      <a:pt x="794" y="0"/>
                    </a:moveTo>
                    <a:cubicBezTo>
                      <a:pt x="722" y="31"/>
                      <a:pt x="655" y="229"/>
                      <a:pt x="655" y="229"/>
                    </a:cubicBezTo>
                    <a:lnTo>
                      <a:pt x="29" y="1848"/>
                    </a:lnTo>
                    <a:cubicBezTo>
                      <a:pt x="20" y="1877"/>
                      <a:pt x="1" y="2024"/>
                      <a:pt x="151" y="2082"/>
                    </a:cubicBezTo>
                    <a:lnTo>
                      <a:pt x="1594" y="2639"/>
                    </a:lnTo>
                    <a:cubicBezTo>
                      <a:pt x="1601" y="2642"/>
                      <a:pt x="1608" y="2643"/>
                      <a:pt x="1614" y="2643"/>
                    </a:cubicBezTo>
                    <a:cubicBezTo>
                      <a:pt x="1636" y="2643"/>
                      <a:pt x="1656" y="2630"/>
                      <a:pt x="1665" y="2608"/>
                    </a:cubicBezTo>
                    <a:lnTo>
                      <a:pt x="2348" y="839"/>
                    </a:lnTo>
                    <a:lnTo>
                      <a:pt x="7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6"/>
              <p:cNvSpPr/>
              <p:nvPr/>
            </p:nvSpPr>
            <p:spPr>
              <a:xfrm>
                <a:off x="1275826" y="2629607"/>
                <a:ext cx="749665" cy="803523"/>
              </a:xfrm>
              <a:custGeom>
                <a:avLst/>
                <a:gdLst/>
                <a:ahLst/>
                <a:cxnLst/>
                <a:rect l="l" t="t" r="r" b="b"/>
                <a:pathLst>
                  <a:path w="2241" h="2402" extrusionOk="0">
                    <a:moveTo>
                      <a:pt x="695" y="1"/>
                    </a:moveTo>
                    <a:lnTo>
                      <a:pt x="12" y="1770"/>
                    </a:lnTo>
                    <a:cubicBezTo>
                      <a:pt x="0" y="1799"/>
                      <a:pt x="14" y="1829"/>
                      <a:pt x="43" y="1841"/>
                    </a:cubicBezTo>
                    <a:lnTo>
                      <a:pt x="1486" y="2399"/>
                    </a:lnTo>
                    <a:cubicBezTo>
                      <a:pt x="1492" y="2401"/>
                      <a:pt x="1498" y="2402"/>
                      <a:pt x="1504" y="2402"/>
                    </a:cubicBezTo>
                    <a:cubicBezTo>
                      <a:pt x="1528" y="2402"/>
                      <a:pt x="1550" y="2388"/>
                      <a:pt x="1557" y="2368"/>
                    </a:cubicBezTo>
                    <a:lnTo>
                      <a:pt x="2241" y="598"/>
                    </a:lnTo>
                    <a:lnTo>
                      <a:pt x="6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6"/>
              <p:cNvSpPr/>
              <p:nvPr/>
            </p:nvSpPr>
            <p:spPr>
              <a:xfrm>
                <a:off x="1274154" y="2612212"/>
                <a:ext cx="749999" cy="803858"/>
              </a:xfrm>
              <a:custGeom>
                <a:avLst/>
                <a:gdLst/>
                <a:ahLst/>
                <a:cxnLst/>
                <a:rect l="l" t="t" r="r" b="b"/>
                <a:pathLst>
                  <a:path w="2242" h="2403" extrusionOk="0">
                    <a:moveTo>
                      <a:pt x="693" y="0"/>
                    </a:moveTo>
                    <a:lnTo>
                      <a:pt x="10" y="1770"/>
                    </a:lnTo>
                    <a:cubicBezTo>
                      <a:pt x="0" y="1798"/>
                      <a:pt x="15" y="1829"/>
                      <a:pt x="43" y="1841"/>
                    </a:cubicBezTo>
                    <a:lnTo>
                      <a:pt x="1486" y="2398"/>
                    </a:lnTo>
                    <a:cubicBezTo>
                      <a:pt x="1493" y="2401"/>
                      <a:pt x="1500" y="2402"/>
                      <a:pt x="1507" y="2402"/>
                    </a:cubicBezTo>
                    <a:cubicBezTo>
                      <a:pt x="1529" y="2402"/>
                      <a:pt x="1549" y="2389"/>
                      <a:pt x="1558" y="2367"/>
                    </a:cubicBezTo>
                    <a:lnTo>
                      <a:pt x="2241" y="598"/>
                    </a:lnTo>
                    <a:lnTo>
                      <a:pt x="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6"/>
              <p:cNvSpPr/>
              <p:nvPr/>
            </p:nvSpPr>
            <p:spPr>
              <a:xfrm>
                <a:off x="1274823" y="2574411"/>
                <a:ext cx="754014" cy="815231"/>
              </a:xfrm>
              <a:custGeom>
                <a:avLst/>
                <a:gdLst/>
                <a:ahLst/>
                <a:cxnLst/>
                <a:rect l="l" t="t" r="r" b="b"/>
                <a:pathLst>
                  <a:path w="2254" h="2437" extrusionOk="0">
                    <a:moveTo>
                      <a:pt x="749" y="1"/>
                    </a:moveTo>
                    <a:cubicBezTo>
                      <a:pt x="727" y="1"/>
                      <a:pt x="705" y="14"/>
                      <a:pt x="696" y="35"/>
                    </a:cubicBezTo>
                    <a:lnTo>
                      <a:pt x="13" y="1804"/>
                    </a:lnTo>
                    <a:cubicBezTo>
                      <a:pt x="1" y="1833"/>
                      <a:pt x="15" y="1866"/>
                      <a:pt x="44" y="1875"/>
                    </a:cubicBezTo>
                    <a:lnTo>
                      <a:pt x="1487" y="2433"/>
                    </a:lnTo>
                    <a:cubicBezTo>
                      <a:pt x="1493" y="2435"/>
                      <a:pt x="1501" y="2437"/>
                      <a:pt x="1508" y="2437"/>
                    </a:cubicBezTo>
                    <a:cubicBezTo>
                      <a:pt x="1530" y="2437"/>
                      <a:pt x="1551" y="2423"/>
                      <a:pt x="1558" y="2402"/>
                    </a:cubicBezTo>
                    <a:lnTo>
                      <a:pt x="2241" y="632"/>
                    </a:lnTo>
                    <a:cubicBezTo>
                      <a:pt x="2253" y="604"/>
                      <a:pt x="2239" y="573"/>
                      <a:pt x="2211" y="561"/>
                    </a:cubicBezTo>
                    <a:lnTo>
                      <a:pt x="767" y="4"/>
                    </a:lnTo>
                    <a:cubicBezTo>
                      <a:pt x="761" y="2"/>
                      <a:pt x="755" y="1"/>
                      <a:pt x="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6"/>
              <p:cNvSpPr/>
              <p:nvPr/>
            </p:nvSpPr>
            <p:spPr>
              <a:xfrm>
                <a:off x="1771922" y="2763416"/>
                <a:ext cx="138827" cy="129795"/>
              </a:xfrm>
              <a:custGeom>
                <a:avLst/>
                <a:gdLst/>
                <a:ahLst/>
                <a:cxnLst/>
                <a:rect l="l" t="t" r="r" b="b"/>
                <a:pathLst>
                  <a:path w="415" h="388" extrusionOk="0">
                    <a:moveTo>
                      <a:pt x="213" y="0"/>
                    </a:moveTo>
                    <a:cubicBezTo>
                      <a:pt x="204" y="0"/>
                      <a:pt x="196" y="4"/>
                      <a:pt x="191" y="13"/>
                    </a:cubicBezTo>
                    <a:lnTo>
                      <a:pt x="143" y="98"/>
                    </a:lnTo>
                    <a:cubicBezTo>
                      <a:pt x="141" y="106"/>
                      <a:pt x="134" y="110"/>
                      <a:pt x="127" y="113"/>
                    </a:cubicBezTo>
                    <a:lnTo>
                      <a:pt x="27" y="122"/>
                    </a:lnTo>
                    <a:cubicBezTo>
                      <a:pt x="8" y="125"/>
                      <a:pt x="1" y="148"/>
                      <a:pt x="13" y="163"/>
                    </a:cubicBezTo>
                    <a:lnTo>
                      <a:pt x="82" y="234"/>
                    </a:lnTo>
                    <a:cubicBezTo>
                      <a:pt x="86" y="239"/>
                      <a:pt x="89" y="248"/>
                      <a:pt x="89" y="256"/>
                    </a:cubicBezTo>
                    <a:lnTo>
                      <a:pt x="67" y="353"/>
                    </a:lnTo>
                    <a:cubicBezTo>
                      <a:pt x="65" y="369"/>
                      <a:pt x="78" y="381"/>
                      <a:pt x="92" y="381"/>
                    </a:cubicBezTo>
                    <a:cubicBezTo>
                      <a:pt x="95" y="381"/>
                      <a:pt x="98" y="381"/>
                      <a:pt x="101" y="379"/>
                    </a:cubicBezTo>
                    <a:lnTo>
                      <a:pt x="191" y="337"/>
                    </a:lnTo>
                    <a:cubicBezTo>
                      <a:pt x="195" y="334"/>
                      <a:pt x="198" y="333"/>
                      <a:pt x="202" y="333"/>
                    </a:cubicBezTo>
                    <a:cubicBezTo>
                      <a:pt x="205" y="333"/>
                      <a:pt x="209" y="334"/>
                      <a:pt x="213" y="337"/>
                    </a:cubicBezTo>
                    <a:lnTo>
                      <a:pt x="298" y="384"/>
                    </a:lnTo>
                    <a:cubicBezTo>
                      <a:pt x="302" y="386"/>
                      <a:pt x="306" y="387"/>
                      <a:pt x="311" y="387"/>
                    </a:cubicBezTo>
                    <a:cubicBezTo>
                      <a:pt x="324" y="387"/>
                      <a:pt x="336" y="377"/>
                      <a:pt x="334" y="360"/>
                    </a:cubicBezTo>
                    <a:lnTo>
                      <a:pt x="320" y="263"/>
                    </a:lnTo>
                    <a:cubicBezTo>
                      <a:pt x="320" y="256"/>
                      <a:pt x="322" y="248"/>
                      <a:pt x="327" y="244"/>
                    </a:cubicBezTo>
                    <a:lnTo>
                      <a:pt x="401" y="177"/>
                    </a:lnTo>
                    <a:cubicBezTo>
                      <a:pt x="415" y="163"/>
                      <a:pt x="408" y="139"/>
                      <a:pt x="389" y="134"/>
                    </a:cubicBezTo>
                    <a:lnTo>
                      <a:pt x="291" y="117"/>
                    </a:lnTo>
                    <a:cubicBezTo>
                      <a:pt x="284" y="115"/>
                      <a:pt x="277" y="110"/>
                      <a:pt x="274" y="103"/>
                    </a:cubicBezTo>
                    <a:lnTo>
                      <a:pt x="234" y="13"/>
                    </a:lnTo>
                    <a:cubicBezTo>
                      <a:pt x="229" y="4"/>
                      <a:pt x="221" y="0"/>
                      <a:pt x="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6"/>
              <p:cNvSpPr/>
              <p:nvPr/>
            </p:nvSpPr>
            <p:spPr>
              <a:xfrm>
                <a:off x="1819090" y="2929004"/>
                <a:ext cx="99019" cy="99353"/>
              </a:xfrm>
              <a:custGeom>
                <a:avLst/>
                <a:gdLst/>
                <a:ahLst/>
                <a:cxnLst/>
                <a:rect l="l" t="t" r="r" b="b"/>
                <a:pathLst>
                  <a:path w="296" h="297" extrusionOk="0">
                    <a:moveTo>
                      <a:pt x="184" y="1"/>
                    </a:moveTo>
                    <a:cubicBezTo>
                      <a:pt x="179" y="1"/>
                      <a:pt x="175" y="3"/>
                      <a:pt x="172" y="6"/>
                    </a:cubicBezTo>
                    <a:lnTo>
                      <a:pt x="119" y="56"/>
                    </a:lnTo>
                    <a:cubicBezTo>
                      <a:pt x="114" y="61"/>
                      <a:pt x="110" y="61"/>
                      <a:pt x="103" y="61"/>
                    </a:cubicBezTo>
                    <a:lnTo>
                      <a:pt x="33" y="46"/>
                    </a:lnTo>
                    <a:cubicBezTo>
                      <a:pt x="32" y="46"/>
                      <a:pt x="31" y="46"/>
                      <a:pt x="30" y="46"/>
                    </a:cubicBezTo>
                    <a:cubicBezTo>
                      <a:pt x="17" y="46"/>
                      <a:pt x="8" y="59"/>
                      <a:pt x="12" y="70"/>
                    </a:cubicBezTo>
                    <a:lnTo>
                      <a:pt x="45" y="137"/>
                    </a:lnTo>
                    <a:cubicBezTo>
                      <a:pt x="48" y="142"/>
                      <a:pt x="48" y="146"/>
                      <a:pt x="43" y="151"/>
                    </a:cubicBezTo>
                    <a:lnTo>
                      <a:pt x="7" y="215"/>
                    </a:lnTo>
                    <a:cubicBezTo>
                      <a:pt x="1" y="226"/>
                      <a:pt x="11" y="242"/>
                      <a:pt x="24" y="242"/>
                    </a:cubicBezTo>
                    <a:cubicBezTo>
                      <a:pt x="24" y="242"/>
                      <a:pt x="25" y="242"/>
                      <a:pt x="26" y="242"/>
                    </a:cubicBezTo>
                    <a:lnTo>
                      <a:pt x="98" y="232"/>
                    </a:lnTo>
                    <a:cubicBezTo>
                      <a:pt x="99" y="231"/>
                      <a:pt x="100" y="231"/>
                      <a:pt x="102" y="231"/>
                    </a:cubicBezTo>
                    <a:cubicBezTo>
                      <a:pt x="106" y="231"/>
                      <a:pt x="110" y="233"/>
                      <a:pt x="112" y="237"/>
                    </a:cubicBezTo>
                    <a:lnTo>
                      <a:pt x="162" y="292"/>
                    </a:lnTo>
                    <a:cubicBezTo>
                      <a:pt x="165" y="295"/>
                      <a:pt x="170" y="297"/>
                      <a:pt x="174" y="297"/>
                    </a:cubicBezTo>
                    <a:cubicBezTo>
                      <a:pt x="182" y="297"/>
                      <a:pt x="189" y="291"/>
                      <a:pt x="191" y="282"/>
                    </a:cubicBezTo>
                    <a:lnTo>
                      <a:pt x="205" y="211"/>
                    </a:lnTo>
                    <a:cubicBezTo>
                      <a:pt x="205" y="206"/>
                      <a:pt x="210" y="201"/>
                      <a:pt x="214" y="199"/>
                    </a:cubicBezTo>
                    <a:lnTo>
                      <a:pt x="281" y="168"/>
                    </a:lnTo>
                    <a:cubicBezTo>
                      <a:pt x="293" y="163"/>
                      <a:pt x="295" y="144"/>
                      <a:pt x="281" y="137"/>
                    </a:cubicBezTo>
                    <a:lnTo>
                      <a:pt x="219" y="103"/>
                    </a:lnTo>
                    <a:cubicBezTo>
                      <a:pt x="212" y="99"/>
                      <a:pt x="210" y="94"/>
                      <a:pt x="210" y="89"/>
                    </a:cubicBezTo>
                    <a:lnTo>
                      <a:pt x="200" y="18"/>
                    </a:lnTo>
                    <a:cubicBezTo>
                      <a:pt x="200" y="7"/>
                      <a:pt x="192"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6"/>
              <p:cNvSpPr/>
              <p:nvPr/>
            </p:nvSpPr>
            <p:spPr>
              <a:xfrm>
                <a:off x="1666882" y="2889865"/>
                <a:ext cx="100691" cy="98350"/>
              </a:xfrm>
              <a:custGeom>
                <a:avLst/>
                <a:gdLst/>
                <a:ahLst/>
                <a:cxnLst/>
                <a:rect l="l" t="t" r="r" b="b"/>
                <a:pathLst>
                  <a:path w="301" h="294" extrusionOk="0">
                    <a:moveTo>
                      <a:pt x="167" y="1"/>
                    </a:moveTo>
                    <a:cubicBezTo>
                      <a:pt x="161" y="1"/>
                      <a:pt x="156" y="3"/>
                      <a:pt x="153" y="9"/>
                    </a:cubicBezTo>
                    <a:lnTo>
                      <a:pt x="110" y="66"/>
                    </a:lnTo>
                    <a:cubicBezTo>
                      <a:pt x="105" y="70"/>
                      <a:pt x="100" y="73"/>
                      <a:pt x="96" y="73"/>
                    </a:cubicBezTo>
                    <a:lnTo>
                      <a:pt x="22" y="73"/>
                    </a:lnTo>
                    <a:cubicBezTo>
                      <a:pt x="7" y="73"/>
                      <a:pt x="0" y="87"/>
                      <a:pt x="7" y="99"/>
                    </a:cubicBezTo>
                    <a:lnTo>
                      <a:pt x="50" y="159"/>
                    </a:lnTo>
                    <a:cubicBezTo>
                      <a:pt x="55" y="163"/>
                      <a:pt x="55" y="168"/>
                      <a:pt x="53" y="175"/>
                    </a:cubicBezTo>
                    <a:lnTo>
                      <a:pt x="29" y="244"/>
                    </a:lnTo>
                    <a:cubicBezTo>
                      <a:pt x="25" y="255"/>
                      <a:pt x="35" y="267"/>
                      <a:pt x="45" y="267"/>
                    </a:cubicBezTo>
                    <a:cubicBezTo>
                      <a:pt x="47" y="267"/>
                      <a:pt x="49" y="266"/>
                      <a:pt x="50" y="266"/>
                    </a:cubicBezTo>
                    <a:lnTo>
                      <a:pt x="119" y="242"/>
                    </a:lnTo>
                    <a:cubicBezTo>
                      <a:pt x="127" y="242"/>
                      <a:pt x="131" y="242"/>
                      <a:pt x="136" y="247"/>
                    </a:cubicBezTo>
                    <a:lnTo>
                      <a:pt x="193" y="289"/>
                    </a:lnTo>
                    <a:cubicBezTo>
                      <a:pt x="197" y="292"/>
                      <a:pt x="200" y="293"/>
                      <a:pt x="204" y="293"/>
                    </a:cubicBezTo>
                    <a:cubicBezTo>
                      <a:pt x="213" y="293"/>
                      <a:pt x="222" y="286"/>
                      <a:pt x="222" y="275"/>
                    </a:cubicBezTo>
                    <a:lnTo>
                      <a:pt x="222" y="204"/>
                    </a:lnTo>
                    <a:cubicBezTo>
                      <a:pt x="222" y="197"/>
                      <a:pt x="224" y="192"/>
                      <a:pt x="229" y="189"/>
                    </a:cubicBezTo>
                    <a:lnTo>
                      <a:pt x="288" y="147"/>
                    </a:lnTo>
                    <a:cubicBezTo>
                      <a:pt x="300" y="139"/>
                      <a:pt x="298" y="120"/>
                      <a:pt x="284" y="116"/>
                    </a:cubicBezTo>
                    <a:lnTo>
                      <a:pt x="215" y="94"/>
                    </a:lnTo>
                    <a:cubicBezTo>
                      <a:pt x="210" y="92"/>
                      <a:pt x="205" y="87"/>
                      <a:pt x="203" y="82"/>
                    </a:cubicBezTo>
                    <a:lnTo>
                      <a:pt x="184" y="13"/>
                    </a:lnTo>
                    <a:cubicBezTo>
                      <a:pt x="181" y="5"/>
                      <a:pt x="17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6"/>
              <p:cNvSpPr/>
              <p:nvPr/>
            </p:nvSpPr>
            <p:spPr>
              <a:xfrm>
                <a:off x="1465166" y="2650013"/>
                <a:ext cx="65901" cy="131467"/>
              </a:xfrm>
              <a:custGeom>
                <a:avLst/>
                <a:gdLst/>
                <a:ahLst/>
                <a:cxnLst/>
                <a:rect l="l" t="t" r="r" b="b"/>
                <a:pathLst>
                  <a:path w="197" h="393" extrusionOk="0">
                    <a:moveTo>
                      <a:pt x="160" y="0"/>
                    </a:moveTo>
                    <a:cubicBezTo>
                      <a:pt x="146" y="0"/>
                      <a:pt x="133" y="8"/>
                      <a:pt x="127" y="23"/>
                    </a:cubicBezTo>
                    <a:lnTo>
                      <a:pt x="8" y="342"/>
                    </a:lnTo>
                    <a:cubicBezTo>
                      <a:pt x="1" y="361"/>
                      <a:pt x="10" y="383"/>
                      <a:pt x="32" y="390"/>
                    </a:cubicBezTo>
                    <a:cubicBezTo>
                      <a:pt x="36" y="391"/>
                      <a:pt x="40" y="392"/>
                      <a:pt x="45" y="392"/>
                    </a:cubicBezTo>
                    <a:cubicBezTo>
                      <a:pt x="60" y="392"/>
                      <a:pt x="74" y="383"/>
                      <a:pt x="79" y="366"/>
                    </a:cubicBezTo>
                    <a:lnTo>
                      <a:pt x="191" y="47"/>
                    </a:lnTo>
                    <a:cubicBezTo>
                      <a:pt x="196" y="28"/>
                      <a:pt x="189" y="9"/>
                      <a:pt x="170" y="2"/>
                    </a:cubicBezTo>
                    <a:cubicBezTo>
                      <a:pt x="167" y="1"/>
                      <a:pt x="163"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6"/>
              <p:cNvSpPr/>
              <p:nvPr/>
            </p:nvSpPr>
            <p:spPr>
              <a:xfrm>
                <a:off x="1377521" y="2798541"/>
                <a:ext cx="100691" cy="231490"/>
              </a:xfrm>
              <a:custGeom>
                <a:avLst/>
                <a:gdLst/>
                <a:ahLst/>
                <a:cxnLst/>
                <a:rect l="l" t="t" r="r" b="b"/>
                <a:pathLst>
                  <a:path w="301" h="692" extrusionOk="0">
                    <a:moveTo>
                      <a:pt x="260" y="1"/>
                    </a:moveTo>
                    <a:cubicBezTo>
                      <a:pt x="243" y="1"/>
                      <a:pt x="228" y="11"/>
                      <a:pt x="222" y="27"/>
                    </a:cubicBezTo>
                    <a:lnTo>
                      <a:pt x="6" y="648"/>
                    </a:lnTo>
                    <a:cubicBezTo>
                      <a:pt x="1" y="665"/>
                      <a:pt x="8" y="682"/>
                      <a:pt x="25" y="689"/>
                    </a:cubicBezTo>
                    <a:cubicBezTo>
                      <a:pt x="29" y="690"/>
                      <a:pt x="33" y="691"/>
                      <a:pt x="36" y="691"/>
                    </a:cubicBezTo>
                    <a:cubicBezTo>
                      <a:pt x="50" y="691"/>
                      <a:pt x="62" y="682"/>
                      <a:pt x="68" y="670"/>
                    </a:cubicBezTo>
                    <a:lnTo>
                      <a:pt x="294" y="53"/>
                    </a:lnTo>
                    <a:lnTo>
                      <a:pt x="296" y="53"/>
                    </a:lnTo>
                    <a:cubicBezTo>
                      <a:pt x="301" y="31"/>
                      <a:pt x="291" y="10"/>
                      <a:pt x="272" y="3"/>
                    </a:cubicBezTo>
                    <a:cubicBezTo>
                      <a:pt x="268" y="1"/>
                      <a:pt x="264" y="1"/>
                      <a:pt x="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82" name="Google Shape;3282;p36"/>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6"/>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6"/>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6"/>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67">
                                            <p:txEl>
                                              <p:pRg st="0" end="0"/>
                                            </p:txEl>
                                          </p:spTgt>
                                        </p:tgtEl>
                                        <p:attrNameLst>
                                          <p:attrName>style.visibility</p:attrName>
                                        </p:attrNameLst>
                                      </p:cBhvr>
                                      <p:to>
                                        <p:strVal val="visible"/>
                                      </p:to>
                                    </p:set>
                                    <p:anim calcmode="lin" valueType="num">
                                      <p:cBhvr additive="base">
                                        <p:cTn id="7" dur="500" fill="hold"/>
                                        <p:tgtEl>
                                          <p:spTgt spid="3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97"/>
        <p:cNvGrpSpPr/>
        <p:nvPr/>
      </p:nvGrpSpPr>
      <p:grpSpPr>
        <a:xfrm>
          <a:off x="0" y="0"/>
          <a:ext cx="0" cy="0"/>
          <a:chOff x="0" y="0"/>
          <a:chExt cx="0" cy="0"/>
        </a:xfrm>
      </p:grpSpPr>
      <p:sp>
        <p:nvSpPr>
          <p:cNvPr id="4098" name="Google Shape;4098;p45"/>
          <p:cNvSpPr txBox="1">
            <a:spLocks noGrp="1"/>
          </p:cNvSpPr>
          <p:nvPr>
            <p:ph type="subTitle" idx="1"/>
          </p:nvPr>
        </p:nvSpPr>
        <p:spPr>
          <a:xfrm>
            <a:off x="685800" y="2495550"/>
            <a:ext cx="2329200" cy="881400"/>
          </a:xfrm>
          <a:prstGeom prst="rect">
            <a:avLst/>
          </a:prstGeom>
        </p:spPr>
        <p:txBody>
          <a:bodyPr spcFirstLastPara="1" wrap="square" lIns="91425" tIns="91425" rIns="91425" bIns="91425" anchor="ctr" anchorCtr="0">
            <a:noAutofit/>
          </a:bodyPr>
          <a:lstStyle/>
          <a:p>
            <a:pPr marL="0" lvl="0" indent="0"/>
            <a:r>
              <a:rPr lang="vi-VN" sz="3000"/>
              <a:t>Truyện ca ngợi cái đẹp của tự nhiên </a:t>
            </a:r>
            <a:r>
              <a:rPr lang="vi-VN" sz="3000" smtClean="0"/>
              <a:t>(Chim </a:t>
            </a:r>
            <a:r>
              <a:rPr lang="vi-VN" sz="3000"/>
              <a:t>họa mi - truyện An-đéc- </a:t>
            </a:r>
            <a:r>
              <a:rPr lang="vi-VN" sz="3000" smtClean="0"/>
              <a:t>xen) </a:t>
            </a:r>
            <a:endParaRPr lang="vi-VN" sz="3000"/>
          </a:p>
        </p:txBody>
      </p:sp>
      <p:sp>
        <p:nvSpPr>
          <p:cNvPr id="4099" name="Google Shape;4099;p45"/>
          <p:cNvSpPr txBox="1">
            <a:spLocks noGrp="1"/>
          </p:cNvSpPr>
          <p:nvPr>
            <p:ph type="subTitle" idx="2"/>
          </p:nvPr>
        </p:nvSpPr>
        <p:spPr>
          <a:xfrm>
            <a:off x="3429000" y="2495550"/>
            <a:ext cx="2328300" cy="881400"/>
          </a:xfrm>
          <a:prstGeom prst="rect">
            <a:avLst/>
          </a:prstGeom>
        </p:spPr>
        <p:txBody>
          <a:bodyPr spcFirstLastPara="1" wrap="square" lIns="91425" tIns="91425" rIns="91425" bIns="91425" anchor="ctr" anchorCtr="0">
            <a:noAutofit/>
          </a:bodyPr>
          <a:lstStyle/>
          <a:p>
            <a:pPr marL="0" lvl="0" indent="0"/>
            <a:r>
              <a:rPr lang="vi-VN" sz="2600"/>
              <a:t>Truyện ca ngợi những cô gái đẹp nết đẹp người </a:t>
            </a:r>
            <a:endParaRPr lang="vi-VN" sz="2600" smtClean="0"/>
          </a:p>
          <a:p>
            <a:pPr marL="0" lvl="0" indent="0"/>
            <a:r>
              <a:rPr lang="vi-VN" sz="2600" smtClean="0"/>
              <a:t>(Cô </a:t>
            </a:r>
            <a:r>
              <a:rPr lang="vi-VN" sz="2600"/>
              <a:t>bé lọ lem - truyện cổ </a:t>
            </a:r>
            <a:r>
              <a:rPr lang="vi-VN" sz="2600" smtClean="0"/>
              <a:t>Grim)</a:t>
            </a:r>
            <a:endParaRPr lang="vi-VN" sz="2600"/>
          </a:p>
        </p:txBody>
      </p:sp>
      <p:sp>
        <p:nvSpPr>
          <p:cNvPr id="4102" name="Google Shape;4102;p45"/>
          <p:cNvSpPr txBox="1">
            <a:spLocks noGrp="1"/>
          </p:cNvSpPr>
          <p:nvPr>
            <p:ph type="subTitle" idx="5"/>
          </p:nvPr>
        </p:nvSpPr>
        <p:spPr>
          <a:xfrm>
            <a:off x="6096000" y="2419350"/>
            <a:ext cx="2328300" cy="881400"/>
          </a:xfrm>
          <a:prstGeom prst="rect">
            <a:avLst/>
          </a:prstGeom>
        </p:spPr>
        <p:txBody>
          <a:bodyPr spcFirstLastPara="1" wrap="square" lIns="91425" tIns="91425" rIns="91425" bIns="91425" anchor="ctr" anchorCtr="0">
            <a:noAutofit/>
          </a:bodyPr>
          <a:lstStyle/>
          <a:p>
            <a:pPr marL="0" lvl="0" indent="0"/>
            <a:r>
              <a:rPr lang="vi-VN" sz="2800"/>
              <a:t>Truyện giáo dục quan niệm về cái đẹp </a:t>
            </a:r>
            <a:r>
              <a:rPr lang="vi-VN" sz="2800" smtClean="0"/>
              <a:t>( </a:t>
            </a:r>
            <a:r>
              <a:rPr lang="vi-VN" sz="2800"/>
              <a:t>Con vịt xấu xí - truyện An-đéc-xen )</a:t>
            </a:r>
          </a:p>
        </p:txBody>
      </p:sp>
      <p:sp>
        <p:nvSpPr>
          <p:cNvPr id="4104" name="Google Shape;4104;p45"/>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solidFill>
                  <a:schemeClr val="accent2"/>
                </a:solidFill>
                <a:latin typeface="Lithograph" pitchFamily="18" charset="0"/>
                <a:ea typeface="Lithograph" pitchFamily="18" charset="0"/>
                <a:cs typeface="Lithograph" pitchFamily="18" charset="0"/>
              </a:rPr>
              <a:t>Gợi ý truyện nói về cái đẹp</a:t>
            </a:r>
            <a:endParaRPr>
              <a:solidFill>
                <a:schemeClr val="accent2"/>
              </a:solidFill>
              <a:latin typeface="Lithograph" pitchFamily="18" charset="0"/>
              <a:ea typeface="Lithograph" pitchFamily="18" charset="0"/>
              <a:cs typeface="Lithograph"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Effect transition="in" filter="fade">
                                      <p:cBhvr>
                                        <p:cTn id="11" dur="500"/>
                                        <p:tgtEl>
                                          <p:spTgt spid="40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Effect transition="in" filter="fade">
                                      <p:cBhvr>
                                        <p:cTn id="16" dur="500"/>
                                        <p:tgtEl>
                                          <p:spTgt spid="40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2">
                                            <p:txEl>
                                              <p:pRg st="0" end="0"/>
                                            </p:txEl>
                                          </p:spTgt>
                                        </p:tgtEl>
                                        <p:attrNameLst>
                                          <p:attrName>style.visibility</p:attrName>
                                        </p:attrNameLst>
                                      </p:cBhvr>
                                      <p:to>
                                        <p:strVal val="visible"/>
                                      </p:to>
                                    </p:set>
                                    <p:animEffect transition="in" filter="fade">
                                      <p:cBhvr>
                                        <p:cTn id="21" dur="500"/>
                                        <p:tgtEl>
                                          <p:spTgt spid="4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P spid="4099" grpId="0" build="p"/>
      <p:bldP spid="410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3312" name="Google Shape;3312;p38"/>
          <p:cNvSpPr txBox="1">
            <a:spLocks noGrp="1"/>
          </p:cNvSpPr>
          <p:nvPr>
            <p:ph type="subTitle" idx="1"/>
          </p:nvPr>
        </p:nvSpPr>
        <p:spPr>
          <a:xfrm>
            <a:off x="1549349" y="1148267"/>
            <a:ext cx="5915290" cy="1004100"/>
          </a:xfrm>
          <a:prstGeom prst="rect">
            <a:avLst/>
          </a:prstGeom>
        </p:spPr>
        <p:txBody>
          <a:bodyPr spcFirstLastPara="1" wrap="square" lIns="91425" tIns="91425" rIns="91425" bIns="91425" anchor="t" anchorCtr="0">
            <a:noAutofit/>
          </a:bodyPr>
          <a:lstStyle/>
          <a:p>
            <a:pPr marL="0" lvl="0" indent="0"/>
            <a:r>
              <a:rPr lang="vi-VN" sz="2400">
                <a:solidFill>
                  <a:schemeClr val="accent2"/>
                </a:solidFill>
              </a:rPr>
              <a:t>Những truyện nói về cuộc đấu tranh giữa cái đẹp với cái xấu, cái thiện với cái </a:t>
            </a:r>
            <a:r>
              <a:rPr lang="vi-VN" sz="2400" smtClean="0">
                <a:solidFill>
                  <a:schemeClr val="accent2"/>
                </a:solidFill>
              </a:rPr>
              <a:t>ác:</a:t>
            </a:r>
          </a:p>
          <a:p>
            <a:pPr marL="0" lvl="0" indent="0"/>
            <a:r>
              <a:rPr lang="vi-VN" sz="2400"/>
              <a:t>Truyện về những người tốt bị người xấu ghen ghét, hãm hại, đã vượt qua mọi thử thách, cuối cùng được hưởng hạnh phúc  ( Tấm Cám, Sọ Dừa – truyện dân gian Việt </a:t>
            </a:r>
            <a:r>
              <a:rPr lang="vi-VN" sz="2400" smtClean="0"/>
              <a:t>Nam). </a:t>
            </a:r>
            <a:endParaRPr lang="vi-VN" sz="2400"/>
          </a:p>
          <a:p>
            <a:pPr marL="0" lvl="0" indent="0"/>
            <a:r>
              <a:rPr lang="vi-VN" sz="2400" smtClean="0"/>
              <a:t> </a:t>
            </a:r>
            <a:endParaRPr lang="vi-VN" sz="2400"/>
          </a:p>
        </p:txBody>
      </p:sp>
      <p:grpSp>
        <p:nvGrpSpPr>
          <p:cNvPr id="3313" name="Google Shape;3313;p38"/>
          <p:cNvGrpSpPr/>
          <p:nvPr/>
        </p:nvGrpSpPr>
        <p:grpSpPr>
          <a:xfrm>
            <a:off x="1210227" y="500474"/>
            <a:ext cx="923814" cy="1065310"/>
            <a:chOff x="1177052" y="354474"/>
            <a:chExt cx="923814" cy="1065310"/>
          </a:xfrm>
        </p:grpSpPr>
        <p:grpSp>
          <p:nvGrpSpPr>
            <p:cNvPr id="3314" name="Google Shape;3314;p38"/>
            <p:cNvGrpSpPr/>
            <p:nvPr/>
          </p:nvGrpSpPr>
          <p:grpSpPr>
            <a:xfrm rot="1690083" flipH="1">
              <a:off x="1377035" y="467466"/>
              <a:ext cx="550053" cy="874260"/>
              <a:chOff x="8013766" y="3192608"/>
              <a:chExt cx="518175" cy="823593"/>
            </a:xfrm>
          </p:grpSpPr>
          <p:sp>
            <p:nvSpPr>
              <p:cNvPr id="3315" name="Google Shape;3315;p38"/>
              <p:cNvSpPr/>
              <p:nvPr/>
            </p:nvSpPr>
            <p:spPr>
              <a:xfrm>
                <a:off x="8241576" y="3815822"/>
                <a:ext cx="290366" cy="200379"/>
              </a:xfrm>
              <a:custGeom>
                <a:avLst/>
                <a:gdLst/>
                <a:ahLst/>
                <a:cxnLst/>
                <a:rect l="l" t="t" r="r" b="b"/>
                <a:pathLst>
                  <a:path w="868" h="599" extrusionOk="0">
                    <a:moveTo>
                      <a:pt x="763" y="0"/>
                    </a:moveTo>
                    <a:lnTo>
                      <a:pt x="1" y="296"/>
                    </a:lnTo>
                    <a:lnTo>
                      <a:pt x="39" y="396"/>
                    </a:lnTo>
                    <a:cubicBezTo>
                      <a:pt x="91" y="522"/>
                      <a:pt x="215" y="598"/>
                      <a:pt x="348" y="598"/>
                    </a:cubicBezTo>
                    <a:cubicBezTo>
                      <a:pt x="392" y="598"/>
                      <a:pt x="438" y="590"/>
                      <a:pt x="482" y="572"/>
                    </a:cubicBezTo>
                    <a:lnTo>
                      <a:pt x="639" y="508"/>
                    </a:lnTo>
                    <a:cubicBezTo>
                      <a:pt x="791" y="446"/>
                      <a:pt x="868" y="277"/>
                      <a:pt x="810" y="129"/>
                    </a:cubicBezTo>
                    <a:lnTo>
                      <a:pt x="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8"/>
              <p:cNvSpPr/>
              <p:nvPr/>
            </p:nvSpPr>
            <p:spPr>
              <a:xfrm>
                <a:off x="8273690" y="3815822"/>
                <a:ext cx="258251" cy="200379"/>
              </a:xfrm>
              <a:custGeom>
                <a:avLst/>
                <a:gdLst/>
                <a:ahLst/>
                <a:cxnLst/>
                <a:rect l="l" t="t" r="r" b="b"/>
                <a:pathLst>
                  <a:path w="772" h="599" extrusionOk="0">
                    <a:moveTo>
                      <a:pt x="667" y="0"/>
                    </a:moveTo>
                    <a:lnTo>
                      <a:pt x="598" y="27"/>
                    </a:lnTo>
                    <a:lnTo>
                      <a:pt x="605" y="43"/>
                    </a:lnTo>
                    <a:cubicBezTo>
                      <a:pt x="662" y="193"/>
                      <a:pt x="586" y="365"/>
                      <a:pt x="431" y="427"/>
                    </a:cubicBezTo>
                    <a:lnTo>
                      <a:pt x="272" y="488"/>
                    </a:lnTo>
                    <a:cubicBezTo>
                      <a:pt x="228" y="507"/>
                      <a:pt x="184" y="515"/>
                      <a:pt x="140" y="515"/>
                    </a:cubicBezTo>
                    <a:cubicBezTo>
                      <a:pt x="91" y="515"/>
                      <a:pt x="44" y="505"/>
                      <a:pt x="0" y="486"/>
                    </a:cubicBezTo>
                    <a:lnTo>
                      <a:pt x="0" y="486"/>
                    </a:lnTo>
                    <a:cubicBezTo>
                      <a:pt x="62" y="558"/>
                      <a:pt x="154" y="598"/>
                      <a:pt x="251" y="598"/>
                    </a:cubicBezTo>
                    <a:cubicBezTo>
                      <a:pt x="296" y="598"/>
                      <a:pt x="342" y="590"/>
                      <a:pt x="386" y="572"/>
                    </a:cubicBezTo>
                    <a:lnTo>
                      <a:pt x="543" y="508"/>
                    </a:lnTo>
                    <a:cubicBezTo>
                      <a:pt x="695" y="446"/>
                      <a:pt x="772" y="277"/>
                      <a:pt x="714" y="129"/>
                    </a:cubicBezTo>
                    <a:lnTo>
                      <a:pt x="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8"/>
              <p:cNvSpPr/>
              <p:nvPr/>
            </p:nvSpPr>
            <p:spPr>
              <a:xfrm>
                <a:off x="8044877" y="3192608"/>
                <a:ext cx="257582" cy="210080"/>
              </a:xfrm>
              <a:custGeom>
                <a:avLst/>
                <a:gdLst/>
                <a:ahLst/>
                <a:cxnLst/>
                <a:rect l="l" t="t" r="r" b="b"/>
                <a:pathLst>
                  <a:path w="770" h="628" extrusionOk="0">
                    <a:moveTo>
                      <a:pt x="234" y="0"/>
                    </a:moveTo>
                    <a:cubicBezTo>
                      <a:pt x="191" y="0"/>
                      <a:pt x="152" y="27"/>
                      <a:pt x="144" y="73"/>
                    </a:cubicBezTo>
                    <a:lnTo>
                      <a:pt x="101" y="232"/>
                    </a:lnTo>
                    <a:lnTo>
                      <a:pt x="1" y="620"/>
                    </a:lnTo>
                    <a:lnTo>
                      <a:pt x="3" y="620"/>
                    </a:lnTo>
                    <a:cubicBezTo>
                      <a:pt x="3" y="623"/>
                      <a:pt x="3" y="625"/>
                      <a:pt x="5" y="627"/>
                    </a:cubicBezTo>
                    <a:lnTo>
                      <a:pt x="770" y="377"/>
                    </a:lnTo>
                    <a:cubicBezTo>
                      <a:pt x="770" y="375"/>
                      <a:pt x="767" y="370"/>
                      <a:pt x="763" y="370"/>
                    </a:cubicBezTo>
                    <a:cubicBezTo>
                      <a:pt x="765" y="368"/>
                      <a:pt x="765" y="366"/>
                      <a:pt x="765" y="366"/>
                    </a:cubicBezTo>
                    <a:lnTo>
                      <a:pt x="444" y="130"/>
                    </a:lnTo>
                    <a:lnTo>
                      <a:pt x="294" y="18"/>
                    </a:lnTo>
                    <a:cubicBezTo>
                      <a:pt x="275" y="6"/>
                      <a:pt x="254"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8"/>
              <p:cNvSpPr/>
              <p:nvPr/>
            </p:nvSpPr>
            <p:spPr>
              <a:xfrm>
                <a:off x="8041866" y="3328424"/>
                <a:ext cx="447926" cy="569023"/>
              </a:xfrm>
              <a:custGeom>
                <a:avLst/>
                <a:gdLst/>
                <a:ahLst/>
                <a:cxnLst/>
                <a:rect l="l" t="t" r="r" b="b"/>
                <a:pathLst>
                  <a:path w="1339" h="1701" extrusionOk="0">
                    <a:moveTo>
                      <a:pt x="805" y="0"/>
                    </a:moveTo>
                    <a:lnTo>
                      <a:pt x="0" y="262"/>
                    </a:lnTo>
                    <a:lnTo>
                      <a:pt x="576" y="1700"/>
                    </a:lnTo>
                    <a:lnTo>
                      <a:pt x="1338" y="1405"/>
                    </a:lnTo>
                    <a:lnTo>
                      <a:pt x="8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8"/>
              <p:cNvSpPr/>
              <p:nvPr/>
            </p:nvSpPr>
            <p:spPr>
              <a:xfrm>
                <a:off x="8096059" y="3480297"/>
                <a:ext cx="68577" cy="133809"/>
              </a:xfrm>
              <a:custGeom>
                <a:avLst/>
                <a:gdLst/>
                <a:ahLst/>
                <a:cxnLst/>
                <a:rect l="l" t="t" r="r" b="b"/>
                <a:pathLst>
                  <a:path w="205" h="400" extrusionOk="0">
                    <a:moveTo>
                      <a:pt x="39" y="1"/>
                    </a:moveTo>
                    <a:cubicBezTo>
                      <a:pt x="35" y="1"/>
                      <a:pt x="31" y="2"/>
                      <a:pt x="26" y="3"/>
                    </a:cubicBezTo>
                    <a:cubicBezTo>
                      <a:pt x="10" y="10"/>
                      <a:pt x="0" y="29"/>
                      <a:pt x="5" y="48"/>
                    </a:cubicBezTo>
                    <a:lnTo>
                      <a:pt x="126" y="375"/>
                    </a:lnTo>
                    <a:cubicBezTo>
                      <a:pt x="132" y="390"/>
                      <a:pt x="146" y="400"/>
                      <a:pt x="161" y="400"/>
                    </a:cubicBezTo>
                    <a:cubicBezTo>
                      <a:pt x="166" y="400"/>
                      <a:pt x="171" y="399"/>
                      <a:pt x="176" y="396"/>
                    </a:cubicBezTo>
                    <a:cubicBezTo>
                      <a:pt x="195" y="389"/>
                      <a:pt x="205" y="368"/>
                      <a:pt x="198" y="346"/>
                    </a:cubicBezTo>
                    <a:lnTo>
                      <a:pt x="71" y="22"/>
                    </a:lnTo>
                    <a:cubicBezTo>
                      <a:pt x="66" y="9"/>
                      <a:pt x="53"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8"/>
              <p:cNvSpPr/>
              <p:nvPr/>
            </p:nvSpPr>
            <p:spPr>
              <a:xfrm>
                <a:off x="8147575" y="3627486"/>
                <a:ext cx="105709" cy="229148"/>
              </a:xfrm>
              <a:custGeom>
                <a:avLst/>
                <a:gdLst/>
                <a:ahLst/>
                <a:cxnLst/>
                <a:rect l="l" t="t" r="r" b="b"/>
                <a:pathLst>
                  <a:path w="316" h="685" extrusionOk="0">
                    <a:moveTo>
                      <a:pt x="46" y="0"/>
                    </a:moveTo>
                    <a:cubicBezTo>
                      <a:pt x="41" y="0"/>
                      <a:pt x="35" y="1"/>
                      <a:pt x="29" y="4"/>
                    </a:cubicBezTo>
                    <a:cubicBezTo>
                      <a:pt x="10" y="11"/>
                      <a:pt x="1" y="32"/>
                      <a:pt x="8" y="51"/>
                    </a:cubicBezTo>
                    <a:lnTo>
                      <a:pt x="246" y="663"/>
                    </a:lnTo>
                    <a:cubicBezTo>
                      <a:pt x="252" y="676"/>
                      <a:pt x="264" y="685"/>
                      <a:pt x="277" y="685"/>
                    </a:cubicBezTo>
                    <a:cubicBezTo>
                      <a:pt x="281" y="685"/>
                      <a:pt x="285" y="684"/>
                      <a:pt x="289" y="682"/>
                    </a:cubicBezTo>
                    <a:cubicBezTo>
                      <a:pt x="306" y="675"/>
                      <a:pt x="315" y="659"/>
                      <a:pt x="308" y="640"/>
                    </a:cubicBezTo>
                    <a:lnTo>
                      <a:pt x="79" y="25"/>
                    </a:lnTo>
                    <a:cubicBezTo>
                      <a:pt x="74" y="9"/>
                      <a:pt x="61"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8"/>
              <p:cNvSpPr/>
              <p:nvPr/>
            </p:nvSpPr>
            <p:spPr>
              <a:xfrm>
                <a:off x="8207455" y="3775010"/>
                <a:ext cx="310102" cy="144514"/>
              </a:xfrm>
              <a:custGeom>
                <a:avLst/>
                <a:gdLst/>
                <a:ahLst/>
                <a:cxnLst/>
                <a:rect l="l" t="t" r="r" b="b"/>
                <a:pathLst>
                  <a:path w="927" h="432" extrusionOk="0">
                    <a:moveTo>
                      <a:pt x="848" y="1"/>
                    </a:moveTo>
                    <a:cubicBezTo>
                      <a:pt x="839" y="1"/>
                      <a:pt x="831" y="2"/>
                      <a:pt x="822" y="6"/>
                    </a:cubicBezTo>
                    <a:lnTo>
                      <a:pt x="60" y="294"/>
                    </a:lnTo>
                    <a:cubicBezTo>
                      <a:pt x="22" y="308"/>
                      <a:pt x="0" y="351"/>
                      <a:pt x="17" y="387"/>
                    </a:cubicBezTo>
                    <a:cubicBezTo>
                      <a:pt x="27" y="410"/>
                      <a:pt x="48" y="427"/>
                      <a:pt x="72" y="429"/>
                    </a:cubicBezTo>
                    <a:cubicBezTo>
                      <a:pt x="78" y="430"/>
                      <a:pt x="83" y="431"/>
                      <a:pt x="89" y="431"/>
                    </a:cubicBezTo>
                    <a:cubicBezTo>
                      <a:pt x="96" y="431"/>
                      <a:pt x="104" y="430"/>
                      <a:pt x="112" y="427"/>
                    </a:cubicBezTo>
                    <a:lnTo>
                      <a:pt x="872" y="134"/>
                    </a:lnTo>
                    <a:cubicBezTo>
                      <a:pt x="908" y="122"/>
                      <a:pt x="927" y="82"/>
                      <a:pt x="912" y="46"/>
                    </a:cubicBezTo>
                    <a:cubicBezTo>
                      <a:pt x="903" y="19"/>
                      <a:pt x="877" y="1"/>
                      <a:pt x="8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8"/>
              <p:cNvSpPr/>
              <p:nvPr/>
            </p:nvSpPr>
            <p:spPr>
              <a:xfrm>
                <a:off x="8013766" y="3308687"/>
                <a:ext cx="326159" cy="136151"/>
              </a:xfrm>
              <a:custGeom>
                <a:avLst/>
                <a:gdLst/>
                <a:ahLst/>
                <a:cxnLst/>
                <a:rect l="l" t="t" r="r" b="b"/>
                <a:pathLst>
                  <a:path w="975" h="407" extrusionOk="0">
                    <a:moveTo>
                      <a:pt x="889" y="1"/>
                    </a:moveTo>
                    <a:cubicBezTo>
                      <a:pt x="882" y="1"/>
                      <a:pt x="875" y="2"/>
                      <a:pt x="868" y="4"/>
                    </a:cubicBezTo>
                    <a:lnTo>
                      <a:pt x="63" y="261"/>
                    </a:lnTo>
                    <a:cubicBezTo>
                      <a:pt x="22" y="276"/>
                      <a:pt x="1" y="316"/>
                      <a:pt x="17" y="357"/>
                    </a:cubicBezTo>
                    <a:cubicBezTo>
                      <a:pt x="27" y="383"/>
                      <a:pt x="51" y="400"/>
                      <a:pt x="77" y="404"/>
                    </a:cubicBezTo>
                    <a:cubicBezTo>
                      <a:pt x="82" y="406"/>
                      <a:pt x="88" y="407"/>
                      <a:pt x="93" y="407"/>
                    </a:cubicBezTo>
                    <a:cubicBezTo>
                      <a:pt x="102" y="407"/>
                      <a:pt x="110" y="405"/>
                      <a:pt x="117" y="402"/>
                    </a:cubicBezTo>
                    <a:lnTo>
                      <a:pt x="918" y="142"/>
                    </a:lnTo>
                    <a:cubicBezTo>
                      <a:pt x="956" y="130"/>
                      <a:pt x="975" y="90"/>
                      <a:pt x="960" y="52"/>
                    </a:cubicBezTo>
                    <a:cubicBezTo>
                      <a:pt x="949" y="21"/>
                      <a:pt x="920" y="1"/>
                      <a:pt x="8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3" name="Google Shape;3323;p38"/>
            <p:cNvGrpSpPr/>
            <p:nvPr/>
          </p:nvGrpSpPr>
          <p:grpSpPr>
            <a:xfrm rot="1690083" flipH="1">
              <a:off x="1350832" y="432532"/>
              <a:ext cx="550053" cy="874260"/>
              <a:chOff x="8013766" y="3192608"/>
              <a:chExt cx="518175" cy="823593"/>
            </a:xfrm>
          </p:grpSpPr>
          <p:sp>
            <p:nvSpPr>
              <p:cNvPr id="3324" name="Google Shape;3324;p38"/>
              <p:cNvSpPr/>
              <p:nvPr/>
            </p:nvSpPr>
            <p:spPr>
              <a:xfrm>
                <a:off x="8241576" y="3815822"/>
                <a:ext cx="290366" cy="200379"/>
              </a:xfrm>
              <a:custGeom>
                <a:avLst/>
                <a:gdLst/>
                <a:ahLst/>
                <a:cxnLst/>
                <a:rect l="l" t="t" r="r" b="b"/>
                <a:pathLst>
                  <a:path w="868" h="599" extrusionOk="0">
                    <a:moveTo>
                      <a:pt x="763" y="0"/>
                    </a:moveTo>
                    <a:lnTo>
                      <a:pt x="1" y="296"/>
                    </a:lnTo>
                    <a:lnTo>
                      <a:pt x="39" y="396"/>
                    </a:lnTo>
                    <a:cubicBezTo>
                      <a:pt x="91" y="522"/>
                      <a:pt x="215" y="598"/>
                      <a:pt x="348" y="598"/>
                    </a:cubicBezTo>
                    <a:cubicBezTo>
                      <a:pt x="392" y="598"/>
                      <a:pt x="438" y="590"/>
                      <a:pt x="482" y="572"/>
                    </a:cubicBezTo>
                    <a:lnTo>
                      <a:pt x="639" y="508"/>
                    </a:lnTo>
                    <a:cubicBezTo>
                      <a:pt x="791" y="446"/>
                      <a:pt x="868" y="277"/>
                      <a:pt x="810" y="129"/>
                    </a:cubicBezTo>
                    <a:lnTo>
                      <a:pt x="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8"/>
              <p:cNvSpPr/>
              <p:nvPr/>
            </p:nvSpPr>
            <p:spPr>
              <a:xfrm>
                <a:off x="8273690" y="3815822"/>
                <a:ext cx="258251" cy="200379"/>
              </a:xfrm>
              <a:custGeom>
                <a:avLst/>
                <a:gdLst/>
                <a:ahLst/>
                <a:cxnLst/>
                <a:rect l="l" t="t" r="r" b="b"/>
                <a:pathLst>
                  <a:path w="772" h="599" extrusionOk="0">
                    <a:moveTo>
                      <a:pt x="667" y="0"/>
                    </a:moveTo>
                    <a:lnTo>
                      <a:pt x="598" y="27"/>
                    </a:lnTo>
                    <a:lnTo>
                      <a:pt x="605" y="43"/>
                    </a:lnTo>
                    <a:cubicBezTo>
                      <a:pt x="662" y="193"/>
                      <a:pt x="586" y="365"/>
                      <a:pt x="431" y="427"/>
                    </a:cubicBezTo>
                    <a:lnTo>
                      <a:pt x="272" y="488"/>
                    </a:lnTo>
                    <a:cubicBezTo>
                      <a:pt x="228" y="507"/>
                      <a:pt x="184" y="515"/>
                      <a:pt x="140" y="515"/>
                    </a:cubicBezTo>
                    <a:cubicBezTo>
                      <a:pt x="91" y="515"/>
                      <a:pt x="44" y="505"/>
                      <a:pt x="0" y="486"/>
                    </a:cubicBezTo>
                    <a:lnTo>
                      <a:pt x="0" y="486"/>
                    </a:lnTo>
                    <a:cubicBezTo>
                      <a:pt x="62" y="558"/>
                      <a:pt x="154" y="598"/>
                      <a:pt x="251" y="598"/>
                    </a:cubicBezTo>
                    <a:cubicBezTo>
                      <a:pt x="296" y="598"/>
                      <a:pt x="342" y="590"/>
                      <a:pt x="386" y="572"/>
                    </a:cubicBezTo>
                    <a:lnTo>
                      <a:pt x="543" y="508"/>
                    </a:lnTo>
                    <a:cubicBezTo>
                      <a:pt x="695" y="446"/>
                      <a:pt x="772" y="277"/>
                      <a:pt x="714" y="129"/>
                    </a:cubicBezTo>
                    <a:lnTo>
                      <a:pt x="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8"/>
              <p:cNvSpPr/>
              <p:nvPr/>
            </p:nvSpPr>
            <p:spPr>
              <a:xfrm>
                <a:off x="8044877" y="3192608"/>
                <a:ext cx="257582" cy="210080"/>
              </a:xfrm>
              <a:custGeom>
                <a:avLst/>
                <a:gdLst/>
                <a:ahLst/>
                <a:cxnLst/>
                <a:rect l="l" t="t" r="r" b="b"/>
                <a:pathLst>
                  <a:path w="770" h="628" extrusionOk="0">
                    <a:moveTo>
                      <a:pt x="234" y="0"/>
                    </a:moveTo>
                    <a:cubicBezTo>
                      <a:pt x="191" y="0"/>
                      <a:pt x="152" y="27"/>
                      <a:pt x="144" y="73"/>
                    </a:cubicBezTo>
                    <a:lnTo>
                      <a:pt x="101" y="232"/>
                    </a:lnTo>
                    <a:lnTo>
                      <a:pt x="1" y="620"/>
                    </a:lnTo>
                    <a:lnTo>
                      <a:pt x="3" y="620"/>
                    </a:lnTo>
                    <a:cubicBezTo>
                      <a:pt x="3" y="623"/>
                      <a:pt x="3" y="625"/>
                      <a:pt x="5" y="627"/>
                    </a:cubicBezTo>
                    <a:lnTo>
                      <a:pt x="770" y="377"/>
                    </a:lnTo>
                    <a:cubicBezTo>
                      <a:pt x="770" y="375"/>
                      <a:pt x="767" y="370"/>
                      <a:pt x="763" y="370"/>
                    </a:cubicBezTo>
                    <a:cubicBezTo>
                      <a:pt x="765" y="368"/>
                      <a:pt x="765" y="366"/>
                      <a:pt x="765" y="366"/>
                    </a:cubicBezTo>
                    <a:lnTo>
                      <a:pt x="444" y="130"/>
                    </a:lnTo>
                    <a:lnTo>
                      <a:pt x="294" y="18"/>
                    </a:lnTo>
                    <a:cubicBezTo>
                      <a:pt x="275" y="6"/>
                      <a:pt x="254"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8"/>
              <p:cNvSpPr/>
              <p:nvPr/>
            </p:nvSpPr>
            <p:spPr>
              <a:xfrm>
                <a:off x="8041866" y="3328424"/>
                <a:ext cx="447926" cy="569023"/>
              </a:xfrm>
              <a:custGeom>
                <a:avLst/>
                <a:gdLst/>
                <a:ahLst/>
                <a:cxnLst/>
                <a:rect l="l" t="t" r="r" b="b"/>
                <a:pathLst>
                  <a:path w="1339" h="1701" extrusionOk="0">
                    <a:moveTo>
                      <a:pt x="805" y="0"/>
                    </a:moveTo>
                    <a:lnTo>
                      <a:pt x="0" y="262"/>
                    </a:lnTo>
                    <a:lnTo>
                      <a:pt x="576" y="1700"/>
                    </a:lnTo>
                    <a:lnTo>
                      <a:pt x="1338" y="1405"/>
                    </a:lnTo>
                    <a:lnTo>
                      <a:pt x="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8"/>
              <p:cNvSpPr/>
              <p:nvPr/>
            </p:nvSpPr>
            <p:spPr>
              <a:xfrm rot="373777">
                <a:off x="8105695" y="3461666"/>
                <a:ext cx="261050" cy="148542"/>
              </a:xfrm>
              <a:custGeom>
                <a:avLst/>
                <a:gdLst/>
                <a:ahLst/>
                <a:cxnLst/>
                <a:rect l="l" t="t" r="r" b="b"/>
                <a:pathLst>
                  <a:path w="1142" h="456" fill="none" extrusionOk="0">
                    <a:moveTo>
                      <a:pt x="1" y="446"/>
                    </a:moveTo>
                    <a:cubicBezTo>
                      <a:pt x="163" y="455"/>
                      <a:pt x="324" y="367"/>
                      <a:pt x="401" y="227"/>
                    </a:cubicBezTo>
                    <a:cubicBezTo>
                      <a:pt x="429" y="174"/>
                      <a:pt x="446" y="112"/>
                      <a:pt x="496" y="77"/>
                    </a:cubicBezTo>
                    <a:cubicBezTo>
                      <a:pt x="546" y="39"/>
                      <a:pt x="620" y="43"/>
                      <a:pt x="682" y="60"/>
                    </a:cubicBezTo>
                    <a:cubicBezTo>
                      <a:pt x="746" y="79"/>
                      <a:pt x="803" y="108"/>
                      <a:pt x="867" y="117"/>
                    </a:cubicBezTo>
                    <a:cubicBezTo>
                      <a:pt x="972" y="132"/>
                      <a:pt x="1082" y="86"/>
                      <a:pt x="1141" y="1"/>
                    </a:cubicBezTo>
                  </a:path>
                </a:pathLst>
              </a:custGeom>
              <a:noFill/>
              <a:ln w="19050" cap="rnd" cmpd="sng">
                <a:solidFill>
                  <a:schemeClr val="lt2"/>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8"/>
              <p:cNvSpPr/>
              <p:nvPr/>
            </p:nvSpPr>
            <p:spPr>
              <a:xfrm rot="373777">
                <a:off x="8193110" y="3655181"/>
                <a:ext cx="255106" cy="153102"/>
              </a:xfrm>
              <a:custGeom>
                <a:avLst/>
                <a:gdLst/>
                <a:ahLst/>
                <a:cxnLst/>
                <a:rect l="l" t="t" r="r" b="b"/>
                <a:pathLst>
                  <a:path w="1116" h="470" fill="none" extrusionOk="0">
                    <a:moveTo>
                      <a:pt x="1" y="465"/>
                    </a:moveTo>
                    <a:cubicBezTo>
                      <a:pt x="158" y="470"/>
                      <a:pt x="318" y="379"/>
                      <a:pt x="391" y="241"/>
                    </a:cubicBezTo>
                    <a:cubicBezTo>
                      <a:pt x="418" y="189"/>
                      <a:pt x="437" y="127"/>
                      <a:pt x="484" y="91"/>
                    </a:cubicBezTo>
                    <a:cubicBezTo>
                      <a:pt x="534" y="53"/>
                      <a:pt x="606" y="55"/>
                      <a:pt x="668" y="72"/>
                    </a:cubicBezTo>
                    <a:cubicBezTo>
                      <a:pt x="727" y="86"/>
                      <a:pt x="787" y="115"/>
                      <a:pt x="849" y="122"/>
                    </a:cubicBezTo>
                    <a:cubicBezTo>
                      <a:pt x="949" y="134"/>
                      <a:pt x="1056" y="86"/>
                      <a:pt x="1115" y="1"/>
                    </a:cubicBezTo>
                  </a:path>
                </a:pathLst>
              </a:custGeom>
              <a:noFill/>
              <a:ln w="19050" cap="rnd" cmpd="sng">
                <a:solidFill>
                  <a:schemeClr val="lt2"/>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8"/>
              <p:cNvSpPr/>
              <p:nvPr/>
            </p:nvSpPr>
            <p:spPr>
              <a:xfrm>
                <a:off x="8096059" y="3480297"/>
                <a:ext cx="68577" cy="133809"/>
              </a:xfrm>
              <a:custGeom>
                <a:avLst/>
                <a:gdLst/>
                <a:ahLst/>
                <a:cxnLst/>
                <a:rect l="l" t="t" r="r" b="b"/>
                <a:pathLst>
                  <a:path w="205" h="400" extrusionOk="0">
                    <a:moveTo>
                      <a:pt x="39" y="1"/>
                    </a:moveTo>
                    <a:cubicBezTo>
                      <a:pt x="35" y="1"/>
                      <a:pt x="31" y="2"/>
                      <a:pt x="26" y="3"/>
                    </a:cubicBezTo>
                    <a:cubicBezTo>
                      <a:pt x="10" y="10"/>
                      <a:pt x="0" y="29"/>
                      <a:pt x="5" y="48"/>
                    </a:cubicBezTo>
                    <a:lnTo>
                      <a:pt x="126" y="375"/>
                    </a:lnTo>
                    <a:cubicBezTo>
                      <a:pt x="132" y="390"/>
                      <a:pt x="146" y="400"/>
                      <a:pt x="161" y="400"/>
                    </a:cubicBezTo>
                    <a:cubicBezTo>
                      <a:pt x="166" y="400"/>
                      <a:pt x="171" y="399"/>
                      <a:pt x="176" y="396"/>
                    </a:cubicBezTo>
                    <a:cubicBezTo>
                      <a:pt x="195" y="389"/>
                      <a:pt x="205" y="368"/>
                      <a:pt x="198" y="346"/>
                    </a:cubicBezTo>
                    <a:lnTo>
                      <a:pt x="71" y="22"/>
                    </a:lnTo>
                    <a:cubicBezTo>
                      <a:pt x="66" y="9"/>
                      <a:pt x="53" y="1"/>
                      <a:pt x="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8"/>
              <p:cNvSpPr/>
              <p:nvPr/>
            </p:nvSpPr>
            <p:spPr>
              <a:xfrm>
                <a:off x="8147575" y="3627486"/>
                <a:ext cx="105709" cy="229148"/>
              </a:xfrm>
              <a:custGeom>
                <a:avLst/>
                <a:gdLst/>
                <a:ahLst/>
                <a:cxnLst/>
                <a:rect l="l" t="t" r="r" b="b"/>
                <a:pathLst>
                  <a:path w="316" h="685" extrusionOk="0">
                    <a:moveTo>
                      <a:pt x="46" y="0"/>
                    </a:moveTo>
                    <a:cubicBezTo>
                      <a:pt x="41" y="0"/>
                      <a:pt x="35" y="1"/>
                      <a:pt x="29" y="4"/>
                    </a:cubicBezTo>
                    <a:cubicBezTo>
                      <a:pt x="10" y="11"/>
                      <a:pt x="1" y="32"/>
                      <a:pt x="8" y="51"/>
                    </a:cubicBezTo>
                    <a:lnTo>
                      <a:pt x="246" y="663"/>
                    </a:lnTo>
                    <a:cubicBezTo>
                      <a:pt x="252" y="676"/>
                      <a:pt x="264" y="685"/>
                      <a:pt x="277" y="685"/>
                    </a:cubicBezTo>
                    <a:cubicBezTo>
                      <a:pt x="281" y="685"/>
                      <a:pt x="285" y="684"/>
                      <a:pt x="289" y="682"/>
                    </a:cubicBezTo>
                    <a:cubicBezTo>
                      <a:pt x="306" y="675"/>
                      <a:pt x="315" y="659"/>
                      <a:pt x="308" y="640"/>
                    </a:cubicBezTo>
                    <a:lnTo>
                      <a:pt x="79" y="25"/>
                    </a:lnTo>
                    <a:cubicBezTo>
                      <a:pt x="74" y="9"/>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8"/>
              <p:cNvSpPr/>
              <p:nvPr/>
            </p:nvSpPr>
            <p:spPr>
              <a:xfrm>
                <a:off x="8207455" y="3775010"/>
                <a:ext cx="310102" cy="144514"/>
              </a:xfrm>
              <a:custGeom>
                <a:avLst/>
                <a:gdLst/>
                <a:ahLst/>
                <a:cxnLst/>
                <a:rect l="l" t="t" r="r" b="b"/>
                <a:pathLst>
                  <a:path w="927" h="432" extrusionOk="0">
                    <a:moveTo>
                      <a:pt x="848" y="1"/>
                    </a:moveTo>
                    <a:cubicBezTo>
                      <a:pt x="839" y="1"/>
                      <a:pt x="831" y="2"/>
                      <a:pt x="822" y="6"/>
                    </a:cubicBezTo>
                    <a:lnTo>
                      <a:pt x="60" y="294"/>
                    </a:lnTo>
                    <a:cubicBezTo>
                      <a:pt x="22" y="308"/>
                      <a:pt x="0" y="351"/>
                      <a:pt x="17" y="387"/>
                    </a:cubicBezTo>
                    <a:cubicBezTo>
                      <a:pt x="27" y="410"/>
                      <a:pt x="48" y="427"/>
                      <a:pt x="72" y="429"/>
                    </a:cubicBezTo>
                    <a:cubicBezTo>
                      <a:pt x="78" y="430"/>
                      <a:pt x="83" y="431"/>
                      <a:pt x="89" y="431"/>
                    </a:cubicBezTo>
                    <a:cubicBezTo>
                      <a:pt x="96" y="431"/>
                      <a:pt x="104" y="430"/>
                      <a:pt x="112" y="427"/>
                    </a:cubicBezTo>
                    <a:lnTo>
                      <a:pt x="872" y="134"/>
                    </a:lnTo>
                    <a:cubicBezTo>
                      <a:pt x="908" y="122"/>
                      <a:pt x="927" y="82"/>
                      <a:pt x="912" y="46"/>
                    </a:cubicBezTo>
                    <a:cubicBezTo>
                      <a:pt x="903" y="19"/>
                      <a:pt x="877"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8"/>
              <p:cNvSpPr/>
              <p:nvPr/>
            </p:nvSpPr>
            <p:spPr>
              <a:xfrm>
                <a:off x="8013766" y="3308687"/>
                <a:ext cx="326159" cy="136151"/>
              </a:xfrm>
              <a:custGeom>
                <a:avLst/>
                <a:gdLst/>
                <a:ahLst/>
                <a:cxnLst/>
                <a:rect l="l" t="t" r="r" b="b"/>
                <a:pathLst>
                  <a:path w="975" h="407" extrusionOk="0">
                    <a:moveTo>
                      <a:pt x="889" y="1"/>
                    </a:moveTo>
                    <a:cubicBezTo>
                      <a:pt x="882" y="1"/>
                      <a:pt x="875" y="2"/>
                      <a:pt x="868" y="4"/>
                    </a:cubicBezTo>
                    <a:lnTo>
                      <a:pt x="63" y="261"/>
                    </a:lnTo>
                    <a:cubicBezTo>
                      <a:pt x="22" y="276"/>
                      <a:pt x="1" y="316"/>
                      <a:pt x="17" y="357"/>
                    </a:cubicBezTo>
                    <a:cubicBezTo>
                      <a:pt x="27" y="383"/>
                      <a:pt x="51" y="400"/>
                      <a:pt x="77" y="404"/>
                    </a:cubicBezTo>
                    <a:cubicBezTo>
                      <a:pt x="82" y="406"/>
                      <a:pt x="88" y="407"/>
                      <a:pt x="93" y="407"/>
                    </a:cubicBezTo>
                    <a:cubicBezTo>
                      <a:pt x="102" y="407"/>
                      <a:pt x="110" y="405"/>
                      <a:pt x="117" y="402"/>
                    </a:cubicBezTo>
                    <a:lnTo>
                      <a:pt x="918" y="142"/>
                    </a:lnTo>
                    <a:cubicBezTo>
                      <a:pt x="956" y="130"/>
                      <a:pt x="975" y="90"/>
                      <a:pt x="960" y="52"/>
                    </a:cubicBezTo>
                    <a:cubicBezTo>
                      <a:pt x="949" y="21"/>
                      <a:pt x="920"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4" name="Google Shape;3334;p38"/>
          <p:cNvGrpSpPr/>
          <p:nvPr/>
        </p:nvGrpSpPr>
        <p:grpSpPr>
          <a:xfrm>
            <a:off x="7278958" y="789981"/>
            <a:ext cx="696375" cy="626714"/>
            <a:chOff x="7576529" y="577526"/>
            <a:chExt cx="696375" cy="626714"/>
          </a:xfrm>
        </p:grpSpPr>
        <p:grpSp>
          <p:nvGrpSpPr>
            <p:cNvPr id="3335" name="Google Shape;3335;p38"/>
            <p:cNvGrpSpPr/>
            <p:nvPr/>
          </p:nvGrpSpPr>
          <p:grpSpPr>
            <a:xfrm>
              <a:off x="7613895" y="577526"/>
              <a:ext cx="659009" cy="619201"/>
              <a:chOff x="7467492" y="2474724"/>
              <a:chExt cx="659009" cy="619201"/>
            </a:xfrm>
          </p:grpSpPr>
          <p:sp>
            <p:nvSpPr>
              <p:cNvPr id="3336" name="Google Shape;3336;p38"/>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8"/>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8"/>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1" name="Google Shape;3341;p38"/>
            <p:cNvGrpSpPr/>
            <p:nvPr/>
          </p:nvGrpSpPr>
          <p:grpSpPr>
            <a:xfrm>
              <a:off x="7576529" y="585039"/>
              <a:ext cx="659009" cy="619201"/>
              <a:chOff x="7467492" y="2474724"/>
              <a:chExt cx="659009" cy="619201"/>
            </a:xfrm>
          </p:grpSpPr>
          <p:sp>
            <p:nvSpPr>
              <p:cNvPr id="3342" name="Google Shape;3342;p38"/>
              <p:cNvSpPr/>
              <p:nvPr/>
            </p:nvSpPr>
            <p:spPr>
              <a:xfrm>
                <a:off x="7467492" y="2671088"/>
                <a:ext cx="239184" cy="258586"/>
              </a:xfrm>
              <a:custGeom>
                <a:avLst/>
                <a:gdLst/>
                <a:ahLst/>
                <a:cxnLst/>
                <a:rect l="l" t="t" r="r" b="b"/>
                <a:pathLst>
                  <a:path w="715" h="773" extrusionOk="0">
                    <a:moveTo>
                      <a:pt x="38" y="1"/>
                    </a:moveTo>
                    <a:lnTo>
                      <a:pt x="38" y="1"/>
                    </a:lnTo>
                    <a:cubicBezTo>
                      <a:pt x="0" y="65"/>
                      <a:pt x="31" y="284"/>
                      <a:pt x="91" y="327"/>
                    </a:cubicBezTo>
                    <a:lnTo>
                      <a:pt x="715" y="772"/>
                    </a:lnTo>
                    <a:lnTo>
                      <a:pt x="712" y="598"/>
                    </a:lnTo>
                    <a:lnTo>
                      <a:pt x="86" y="153"/>
                    </a:lnTo>
                    <a:cubicBezTo>
                      <a:pt x="36" y="117"/>
                      <a:pt x="19" y="55"/>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rgbClr val="F07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8"/>
              <p:cNvSpPr/>
              <p:nvPr/>
            </p:nvSpPr>
            <p:spPr>
              <a:xfrm>
                <a:off x="7705672" y="2797872"/>
                <a:ext cx="420829" cy="296052"/>
              </a:xfrm>
              <a:custGeom>
                <a:avLst/>
                <a:gdLst/>
                <a:ahLst/>
                <a:cxnLst/>
                <a:rect l="l" t="t" r="r" b="b"/>
                <a:pathLst>
                  <a:path w="1258" h="885" extrusionOk="0">
                    <a:moveTo>
                      <a:pt x="1196" y="0"/>
                    </a:moveTo>
                    <a:cubicBezTo>
                      <a:pt x="1227" y="45"/>
                      <a:pt x="1229" y="107"/>
                      <a:pt x="1196" y="155"/>
                    </a:cubicBezTo>
                    <a:lnTo>
                      <a:pt x="841" y="655"/>
                    </a:lnTo>
                    <a:cubicBezTo>
                      <a:pt x="815" y="691"/>
                      <a:pt x="774" y="711"/>
                      <a:pt x="732" y="711"/>
                    </a:cubicBezTo>
                    <a:cubicBezTo>
                      <a:pt x="705" y="711"/>
                      <a:pt x="678" y="703"/>
                      <a:pt x="655" y="686"/>
                    </a:cubicBezTo>
                    <a:lnTo>
                      <a:pt x="0" y="219"/>
                    </a:lnTo>
                    <a:lnTo>
                      <a:pt x="3" y="393"/>
                    </a:lnTo>
                    <a:lnTo>
                      <a:pt x="660" y="860"/>
                    </a:lnTo>
                    <a:cubicBezTo>
                      <a:pt x="683" y="877"/>
                      <a:pt x="710" y="885"/>
                      <a:pt x="737" y="885"/>
                    </a:cubicBezTo>
                    <a:cubicBezTo>
                      <a:pt x="778" y="885"/>
                      <a:pt x="819" y="865"/>
                      <a:pt x="846" y="829"/>
                    </a:cubicBezTo>
                    <a:lnTo>
                      <a:pt x="1200" y="329"/>
                    </a:lnTo>
                    <a:cubicBezTo>
                      <a:pt x="1243" y="269"/>
                      <a:pt x="1258" y="45"/>
                      <a:pt x="1198" y="3"/>
                    </a:cubicBezTo>
                    <a:lnTo>
                      <a:pt x="1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8"/>
              <p:cNvSpPr/>
              <p:nvPr/>
            </p:nvSpPr>
            <p:spPr>
              <a:xfrm>
                <a:off x="7705672" y="2629607"/>
                <a:ext cx="411128" cy="406110"/>
              </a:xfrm>
              <a:custGeom>
                <a:avLst/>
                <a:gdLst/>
                <a:ahLst/>
                <a:cxnLst/>
                <a:rect l="l" t="t" r="r" b="b"/>
                <a:pathLst>
                  <a:path w="1229" h="1214" extrusionOk="0">
                    <a:moveTo>
                      <a:pt x="500" y="1"/>
                    </a:moveTo>
                    <a:lnTo>
                      <a:pt x="455" y="67"/>
                    </a:lnTo>
                    <a:lnTo>
                      <a:pt x="0" y="720"/>
                    </a:lnTo>
                    <a:lnTo>
                      <a:pt x="0" y="722"/>
                    </a:lnTo>
                    <a:lnTo>
                      <a:pt x="655" y="1189"/>
                    </a:lnTo>
                    <a:cubicBezTo>
                      <a:pt x="678" y="1206"/>
                      <a:pt x="705" y="1214"/>
                      <a:pt x="732" y="1214"/>
                    </a:cubicBezTo>
                    <a:cubicBezTo>
                      <a:pt x="774" y="1214"/>
                      <a:pt x="815" y="1194"/>
                      <a:pt x="841" y="1158"/>
                    </a:cubicBezTo>
                    <a:lnTo>
                      <a:pt x="1196" y="658"/>
                    </a:lnTo>
                    <a:cubicBezTo>
                      <a:pt x="1229" y="610"/>
                      <a:pt x="1227" y="548"/>
                      <a:pt x="1196" y="503"/>
                    </a:cubicBezTo>
                    <a:cubicBezTo>
                      <a:pt x="1186" y="494"/>
                      <a:pt x="1177" y="482"/>
                      <a:pt x="1165" y="475"/>
                    </a:cubicBezTo>
                    <a:lnTo>
                      <a:pt x="50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8"/>
              <p:cNvSpPr/>
              <p:nvPr/>
            </p:nvSpPr>
            <p:spPr>
              <a:xfrm>
                <a:off x="7473848" y="2474724"/>
                <a:ext cx="399420" cy="396744"/>
              </a:xfrm>
              <a:custGeom>
                <a:avLst/>
                <a:gdLst/>
                <a:ahLst/>
                <a:cxnLst/>
                <a:rect l="l" t="t" r="r" b="b"/>
                <a:pathLst>
                  <a:path w="1194" h="1186" extrusionOk="0">
                    <a:moveTo>
                      <a:pt x="501" y="0"/>
                    </a:moveTo>
                    <a:cubicBezTo>
                      <a:pt x="459" y="0"/>
                      <a:pt x="417" y="20"/>
                      <a:pt x="391" y="57"/>
                    </a:cubicBezTo>
                    <a:lnTo>
                      <a:pt x="36" y="557"/>
                    </a:lnTo>
                    <a:cubicBezTo>
                      <a:pt x="29" y="566"/>
                      <a:pt x="24" y="576"/>
                      <a:pt x="19" y="588"/>
                    </a:cubicBezTo>
                    <a:cubicBezTo>
                      <a:pt x="0" y="642"/>
                      <a:pt x="17" y="704"/>
                      <a:pt x="67" y="740"/>
                    </a:cubicBezTo>
                    <a:lnTo>
                      <a:pt x="693" y="1185"/>
                    </a:lnTo>
                    <a:lnTo>
                      <a:pt x="693" y="1183"/>
                    </a:lnTo>
                    <a:lnTo>
                      <a:pt x="1148" y="530"/>
                    </a:lnTo>
                    <a:lnTo>
                      <a:pt x="1193" y="464"/>
                    </a:lnTo>
                    <a:lnTo>
                      <a:pt x="577" y="23"/>
                    </a:lnTo>
                    <a:cubicBezTo>
                      <a:pt x="554" y="8"/>
                      <a:pt x="528" y="0"/>
                      <a:pt x="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47" name="Google Shape;3347;p38"/>
          <p:cNvGrpSpPr/>
          <p:nvPr/>
        </p:nvGrpSpPr>
        <p:grpSpPr>
          <a:xfrm>
            <a:off x="1204235" y="3728863"/>
            <a:ext cx="519774" cy="447334"/>
            <a:chOff x="4312154" y="4239766"/>
            <a:chExt cx="519774" cy="447334"/>
          </a:xfrm>
        </p:grpSpPr>
        <p:grpSp>
          <p:nvGrpSpPr>
            <p:cNvPr id="3348" name="Google Shape;3348;p38"/>
            <p:cNvGrpSpPr/>
            <p:nvPr/>
          </p:nvGrpSpPr>
          <p:grpSpPr>
            <a:xfrm>
              <a:off x="4334493" y="4239766"/>
              <a:ext cx="497435" cy="443577"/>
              <a:chOff x="7250053" y="2843701"/>
              <a:chExt cx="497435" cy="443577"/>
            </a:xfrm>
          </p:grpSpPr>
          <p:sp>
            <p:nvSpPr>
              <p:cNvPr id="3349" name="Google Shape;3349;p38"/>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8"/>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8"/>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8"/>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3" name="Google Shape;3353;p38"/>
            <p:cNvGrpSpPr/>
            <p:nvPr/>
          </p:nvGrpSpPr>
          <p:grpSpPr>
            <a:xfrm>
              <a:off x="4312154" y="4243523"/>
              <a:ext cx="497435" cy="443577"/>
              <a:chOff x="7250053" y="2843701"/>
              <a:chExt cx="497435" cy="443577"/>
            </a:xfrm>
          </p:grpSpPr>
          <p:sp>
            <p:nvSpPr>
              <p:cNvPr id="3354" name="Google Shape;3354;p38"/>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8"/>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8"/>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8"/>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58" name="Google Shape;3358;p38"/>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8"/>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8"/>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8"/>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3377;p39"/>
          <p:cNvGrpSpPr/>
          <p:nvPr/>
        </p:nvGrpSpPr>
        <p:grpSpPr>
          <a:xfrm>
            <a:off x="6929536" y="3630440"/>
            <a:ext cx="1612436" cy="1032422"/>
            <a:chOff x="10815989" y="4086867"/>
            <a:chExt cx="1612436" cy="1032422"/>
          </a:xfrm>
        </p:grpSpPr>
        <p:sp>
          <p:nvSpPr>
            <p:cNvPr id="55" name="Google Shape;3378;p39"/>
            <p:cNvSpPr/>
            <p:nvPr/>
          </p:nvSpPr>
          <p:spPr>
            <a:xfrm>
              <a:off x="10875490" y="4125417"/>
              <a:ext cx="1552935" cy="993871"/>
            </a:xfrm>
            <a:custGeom>
              <a:avLst/>
              <a:gdLst/>
              <a:ahLst/>
              <a:cxnLst/>
              <a:rect l="l" t="t" r="r" b="b"/>
              <a:pathLst>
                <a:path w="55591" h="35578" extrusionOk="0">
                  <a:moveTo>
                    <a:pt x="10173" y="0"/>
                  </a:moveTo>
                  <a:cubicBezTo>
                    <a:pt x="8571" y="0"/>
                    <a:pt x="8777" y="1115"/>
                    <a:pt x="9023" y="1630"/>
                  </a:cubicBezTo>
                  <a:cubicBezTo>
                    <a:pt x="9048" y="1680"/>
                    <a:pt x="9249" y="1755"/>
                    <a:pt x="9600" y="1805"/>
                  </a:cubicBezTo>
                  <a:cubicBezTo>
                    <a:pt x="9750" y="4688"/>
                    <a:pt x="9224" y="8146"/>
                    <a:pt x="9149" y="8723"/>
                  </a:cubicBezTo>
                  <a:cubicBezTo>
                    <a:pt x="8723" y="9074"/>
                    <a:pt x="8873" y="9700"/>
                    <a:pt x="9048" y="10051"/>
                  </a:cubicBezTo>
                  <a:cubicBezTo>
                    <a:pt x="9099" y="10176"/>
                    <a:pt x="10051" y="10327"/>
                    <a:pt x="11530" y="10502"/>
                  </a:cubicBezTo>
                  <a:cubicBezTo>
                    <a:pt x="9410" y="10454"/>
                    <a:pt x="7530" y="10426"/>
                    <a:pt x="6133" y="10426"/>
                  </a:cubicBezTo>
                  <a:cubicBezTo>
                    <a:pt x="5367" y="10426"/>
                    <a:pt x="4747" y="10434"/>
                    <a:pt x="4312" y="10452"/>
                  </a:cubicBezTo>
                  <a:cubicBezTo>
                    <a:pt x="2532" y="10577"/>
                    <a:pt x="1" y="17846"/>
                    <a:pt x="2783" y="19700"/>
                  </a:cubicBezTo>
                  <a:cubicBezTo>
                    <a:pt x="3309" y="20026"/>
                    <a:pt x="4612" y="20352"/>
                    <a:pt x="6392" y="20627"/>
                  </a:cubicBezTo>
                  <a:cubicBezTo>
                    <a:pt x="5891" y="20978"/>
                    <a:pt x="6041" y="21630"/>
                    <a:pt x="6216" y="22006"/>
                  </a:cubicBezTo>
                  <a:cubicBezTo>
                    <a:pt x="6241" y="22081"/>
                    <a:pt x="6492" y="22131"/>
                    <a:pt x="6918" y="22206"/>
                  </a:cubicBezTo>
                  <a:cubicBezTo>
                    <a:pt x="7094" y="24663"/>
                    <a:pt x="6743" y="27670"/>
                    <a:pt x="6567" y="28948"/>
                  </a:cubicBezTo>
                  <a:cubicBezTo>
                    <a:pt x="5891" y="29274"/>
                    <a:pt x="6041" y="30026"/>
                    <a:pt x="6241" y="30427"/>
                  </a:cubicBezTo>
                  <a:cubicBezTo>
                    <a:pt x="6467" y="30903"/>
                    <a:pt x="20753" y="31956"/>
                    <a:pt x="26016" y="32332"/>
                  </a:cubicBezTo>
                  <a:cubicBezTo>
                    <a:pt x="27341" y="32958"/>
                    <a:pt x="43404" y="35578"/>
                    <a:pt x="48225" y="35578"/>
                  </a:cubicBezTo>
                  <a:cubicBezTo>
                    <a:pt x="48418" y="35578"/>
                    <a:pt x="48593" y="35574"/>
                    <a:pt x="48748" y="35565"/>
                  </a:cubicBezTo>
                  <a:cubicBezTo>
                    <a:pt x="50427" y="35465"/>
                    <a:pt x="52833" y="28547"/>
                    <a:pt x="50202" y="26818"/>
                  </a:cubicBezTo>
                  <a:cubicBezTo>
                    <a:pt x="49324" y="26242"/>
                    <a:pt x="46542" y="25490"/>
                    <a:pt x="43234" y="24738"/>
                  </a:cubicBezTo>
                  <a:lnTo>
                    <a:pt x="43234" y="24738"/>
                  </a:lnTo>
                  <a:cubicBezTo>
                    <a:pt x="46542" y="25314"/>
                    <a:pt x="49375" y="25815"/>
                    <a:pt x="50227" y="25941"/>
                  </a:cubicBezTo>
                  <a:cubicBezTo>
                    <a:pt x="50510" y="25984"/>
                    <a:pt x="50757" y="26004"/>
                    <a:pt x="50973" y="26004"/>
                  </a:cubicBezTo>
                  <a:cubicBezTo>
                    <a:pt x="52630" y="26004"/>
                    <a:pt x="52423" y="24841"/>
                    <a:pt x="52157" y="24287"/>
                  </a:cubicBezTo>
                  <a:cubicBezTo>
                    <a:pt x="52131" y="24237"/>
                    <a:pt x="51755" y="24111"/>
                    <a:pt x="51154" y="23961"/>
                  </a:cubicBezTo>
                  <a:cubicBezTo>
                    <a:pt x="51154" y="23735"/>
                    <a:pt x="51154" y="23485"/>
                    <a:pt x="51129" y="23259"/>
                  </a:cubicBezTo>
                  <a:cubicBezTo>
                    <a:pt x="51129" y="22883"/>
                    <a:pt x="51129" y="22532"/>
                    <a:pt x="51154" y="22156"/>
                  </a:cubicBezTo>
                  <a:cubicBezTo>
                    <a:pt x="51154" y="21906"/>
                    <a:pt x="51154" y="21680"/>
                    <a:pt x="51179" y="21430"/>
                  </a:cubicBezTo>
                  <a:cubicBezTo>
                    <a:pt x="51204" y="21054"/>
                    <a:pt x="51229" y="20703"/>
                    <a:pt x="51254" y="20377"/>
                  </a:cubicBezTo>
                  <a:cubicBezTo>
                    <a:pt x="51254" y="20126"/>
                    <a:pt x="51279" y="19901"/>
                    <a:pt x="51304" y="19700"/>
                  </a:cubicBezTo>
                  <a:cubicBezTo>
                    <a:pt x="51380" y="18723"/>
                    <a:pt x="51505" y="17896"/>
                    <a:pt x="51580" y="17344"/>
                  </a:cubicBezTo>
                  <a:cubicBezTo>
                    <a:pt x="51673" y="17350"/>
                    <a:pt x="51762" y="17353"/>
                    <a:pt x="51845" y="17353"/>
                  </a:cubicBezTo>
                  <a:cubicBezTo>
                    <a:pt x="53539" y="17353"/>
                    <a:pt x="53321" y="16189"/>
                    <a:pt x="53059" y="15640"/>
                  </a:cubicBezTo>
                  <a:cubicBezTo>
                    <a:pt x="53034" y="15540"/>
                    <a:pt x="52482" y="15364"/>
                    <a:pt x="51630" y="15164"/>
                  </a:cubicBezTo>
                  <a:cubicBezTo>
                    <a:pt x="53309" y="14838"/>
                    <a:pt x="55590" y="8146"/>
                    <a:pt x="52984" y="6417"/>
                  </a:cubicBezTo>
                  <a:cubicBezTo>
                    <a:pt x="50502" y="4788"/>
                    <a:pt x="32307" y="1655"/>
                    <a:pt x="30402" y="1329"/>
                  </a:cubicBezTo>
                  <a:lnTo>
                    <a:pt x="30402" y="1304"/>
                  </a:lnTo>
                  <a:cubicBezTo>
                    <a:pt x="30402" y="1304"/>
                    <a:pt x="13159" y="402"/>
                    <a:pt x="10828" y="51"/>
                  </a:cubicBezTo>
                  <a:cubicBezTo>
                    <a:pt x="10582" y="16"/>
                    <a:pt x="10364" y="0"/>
                    <a:pt x="10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79;p39"/>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80;p39"/>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1;p39"/>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82;p39"/>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83;p39"/>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84;p39"/>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85;p39"/>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86;p39"/>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87;p39"/>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88;p39"/>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89;p39"/>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90;p39"/>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91;p39"/>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92;p39"/>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93;p39"/>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94;p39"/>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95;p39"/>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96;p39"/>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97;p39"/>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98;p39"/>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99;p39"/>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00;p39"/>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01;p39"/>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02;p39"/>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3822;p39"/>
          <p:cNvGrpSpPr/>
          <p:nvPr/>
        </p:nvGrpSpPr>
        <p:grpSpPr>
          <a:xfrm>
            <a:off x="6191524" y="3503699"/>
            <a:ext cx="759315" cy="702413"/>
            <a:chOff x="325779" y="660283"/>
            <a:chExt cx="976359" cy="903193"/>
          </a:xfrm>
        </p:grpSpPr>
        <p:grpSp>
          <p:nvGrpSpPr>
            <p:cNvPr id="81" name="Google Shape;3823;p39"/>
            <p:cNvGrpSpPr/>
            <p:nvPr/>
          </p:nvGrpSpPr>
          <p:grpSpPr>
            <a:xfrm>
              <a:off x="364516" y="718983"/>
              <a:ext cx="937623" cy="844493"/>
              <a:chOff x="1861240" y="3369235"/>
              <a:chExt cx="545605" cy="491413"/>
            </a:xfrm>
          </p:grpSpPr>
          <p:sp>
            <p:nvSpPr>
              <p:cNvPr id="94" name="Google Shape;3824;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825;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826;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827;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828;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829;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830;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831;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832;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833;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834;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3835;p39"/>
            <p:cNvGrpSpPr/>
            <p:nvPr/>
          </p:nvGrpSpPr>
          <p:grpSpPr>
            <a:xfrm>
              <a:off x="325779" y="660283"/>
              <a:ext cx="937623" cy="844493"/>
              <a:chOff x="1861240" y="3369235"/>
              <a:chExt cx="545605" cy="491413"/>
            </a:xfrm>
          </p:grpSpPr>
          <p:sp>
            <p:nvSpPr>
              <p:cNvPr id="83" name="Google Shape;3836;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837;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838;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839;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840;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841;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842;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843;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844;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845;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846;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53"/>
        <p:cNvGrpSpPr/>
        <p:nvPr/>
      </p:nvGrpSpPr>
      <p:grpSpPr>
        <a:xfrm>
          <a:off x="0" y="0"/>
          <a:ext cx="0" cy="0"/>
          <a:chOff x="0" y="0"/>
          <a:chExt cx="0" cy="0"/>
        </a:xfrm>
      </p:grpSpPr>
      <p:sp>
        <p:nvSpPr>
          <p:cNvPr id="3954" name="Google Shape;3954;p42"/>
          <p:cNvSpPr txBox="1">
            <a:spLocks noGrp="1"/>
          </p:cNvSpPr>
          <p:nvPr>
            <p:ph type="title"/>
          </p:nvPr>
        </p:nvSpPr>
        <p:spPr>
          <a:xfrm>
            <a:off x="880200" y="540000"/>
            <a:ext cx="7383600" cy="42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mtClean="0">
                <a:solidFill>
                  <a:schemeClr val="accent2"/>
                </a:solidFill>
                <a:latin typeface="Lithograph" pitchFamily="18" charset="0"/>
                <a:ea typeface="Lithograph" pitchFamily="18" charset="0"/>
                <a:cs typeface="Lithograph" pitchFamily="18" charset="0"/>
              </a:rPr>
              <a:t>GỢI Ý</a:t>
            </a:r>
            <a:endParaRPr>
              <a:solidFill>
                <a:schemeClr val="accent2"/>
              </a:solidFill>
              <a:latin typeface="Lithograph" pitchFamily="18" charset="0"/>
              <a:ea typeface="Lithograph" pitchFamily="18" charset="0"/>
              <a:cs typeface="Lithograph" pitchFamily="18" charset="0"/>
            </a:endParaRPr>
          </a:p>
        </p:txBody>
      </p:sp>
      <p:sp>
        <p:nvSpPr>
          <p:cNvPr id="3955" name="Google Shape;3955;p42"/>
          <p:cNvSpPr txBox="1">
            <a:spLocks noGrp="1"/>
          </p:cNvSpPr>
          <p:nvPr>
            <p:ph type="subTitle" idx="1"/>
          </p:nvPr>
        </p:nvSpPr>
        <p:spPr>
          <a:xfrm>
            <a:off x="914400" y="1200150"/>
            <a:ext cx="3352800" cy="1151700"/>
          </a:xfrm>
          <a:prstGeom prst="rect">
            <a:avLst/>
          </a:prstGeom>
        </p:spPr>
        <p:txBody>
          <a:bodyPr spcFirstLastPara="1" wrap="square" lIns="91425" tIns="91425" rIns="91425" bIns="91425" anchor="t" anchorCtr="0">
            <a:noAutofit/>
          </a:bodyPr>
          <a:lstStyle/>
          <a:p>
            <a:pPr marL="0" lvl="0" indent="0"/>
            <a:r>
              <a:rPr lang="vi-VN" sz="2400"/>
              <a:t>Truyện con vật yếu thắng con vật mạnh mà ác </a:t>
            </a:r>
            <a:r>
              <a:rPr lang="vi-VN" sz="2400" smtClean="0"/>
              <a:t>(Trâu </a:t>
            </a:r>
            <a:r>
              <a:rPr lang="vi-VN" sz="2400"/>
              <a:t>đoàn kết giết hổ - truyện dân gian Việt Nam, Gà Trống và Cáo – truyện ngụ ngôn của La Phông-ten, …)</a:t>
            </a:r>
          </a:p>
        </p:txBody>
      </p:sp>
      <p:sp>
        <p:nvSpPr>
          <p:cNvPr id="3956" name="Google Shape;3956;p42"/>
          <p:cNvSpPr txBox="1">
            <a:spLocks noGrp="1"/>
          </p:cNvSpPr>
          <p:nvPr>
            <p:ph type="subTitle" idx="2"/>
          </p:nvPr>
        </p:nvSpPr>
        <p:spPr>
          <a:xfrm>
            <a:off x="4800600" y="2419350"/>
            <a:ext cx="3429000" cy="1151700"/>
          </a:xfrm>
          <a:prstGeom prst="rect">
            <a:avLst/>
          </a:prstGeom>
        </p:spPr>
        <p:txBody>
          <a:bodyPr spcFirstLastPara="1" wrap="square" lIns="91425" tIns="91425" rIns="91425" bIns="91425" anchor="ctr" anchorCtr="0">
            <a:noAutofit/>
          </a:bodyPr>
          <a:lstStyle/>
          <a:p>
            <a:pPr marL="0" lvl="0" indent="0"/>
            <a:r>
              <a:rPr lang="vi-VN" sz="2800"/>
              <a:t>Truyện về người thật thà được hưởng hạnh phúc, người tham lam bị trừng trị </a:t>
            </a:r>
            <a:r>
              <a:rPr lang="vi-VN" sz="2800" smtClean="0"/>
              <a:t>(Cây </a:t>
            </a:r>
            <a:r>
              <a:rPr lang="vi-VN" sz="2800"/>
              <a:t>khế - truyện dân gian Việt Nam</a:t>
            </a:r>
            <a:r>
              <a:rPr lang="vi-VN" sz="2800" smtClean="0"/>
              <a:t>,…)</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5" grpId="0" build="p"/>
      <p:bldP spid="395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65"/>
        <p:cNvGrpSpPr/>
        <p:nvPr/>
      </p:nvGrpSpPr>
      <p:grpSpPr>
        <a:xfrm>
          <a:off x="0" y="0"/>
          <a:ext cx="0" cy="0"/>
          <a:chOff x="0" y="0"/>
          <a:chExt cx="0" cy="0"/>
        </a:xfrm>
      </p:grpSpPr>
      <p:sp>
        <p:nvSpPr>
          <p:cNvPr id="3369" name="Google Shape;3369;p39"/>
          <p:cNvSpPr txBox="1">
            <a:spLocks noGrp="1"/>
          </p:cNvSpPr>
          <p:nvPr>
            <p:ph type="subTitle" idx="1"/>
          </p:nvPr>
        </p:nvSpPr>
        <p:spPr>
          <a:xfrm>
            <a:off x="1782385" y="2589122"/>
            <a:ext cx="5489841" cy="453300"/>
          </a:xfrm>
          <a:prstGeom prst="rect">
            <a:avLst/>
          </a:prstGeom>
        </p:spPr>
        <p:txBody>
          <a:bodyPr spcFirstLastPara="1" wrap="square" lIns="91425" tIns="91425" rIns="91425" bIns="91425" anchor="ctr" anchorCtr="0">
            <a:noAutofit/>
          </a:bodyPr>
          <a:lstStyle/>
          <a:p>
            <a:pPr marL="0" lvl="0" indent="0">
              <a:spcAft>
                <a:spcPts val="1600"/>
              </a:spcAft>
              <a:buSzPts val="1100"/>
            </a:pPr>
            <a:r>
              <a:rPr lang="vi-VN" sz="3200"/>
              <a:t>Truyện người nghèo đấu trí thắng người giàu hay người có quyền </a:t>
            </a:r>
            <a:r>
              <a:rPr lang="vi-VN" sz="3200" smtClean="0"/>
              <a:t>thế (Cây </a:t>
            </a:r>
            <a:r>
              <a:rPr lang="vi-VN" sz="3200"/>
              <a:t>tre trăm đốt – truyện dân gian Việt Nam, …)</a:t>
            </a:r>
          </a:p>
        </p:txBody>
      </p:sp>
      <p:sp>
        <p:nvSpPr>
          <p:cNvPr id="3370" name="Google Shape;3370;p39"/>
          <p:cNvSpPr/>
          <p:nvPr/>
        </p:nvSpPr>
        <p:spPr>
          <a:xfrm>
            <a:off x="7772935" y="4587872"/>
            <a:ext cx="122381" cy="119801"/>
          </a:xfrm>
          <a:custGeom>
            <a:avLst/>
            <a:gdLst/>
            <a:ahLst/>
            <a:cxnLst/>
            <a:rect l="l" t="t" r="r" b="b"/>
            <a:pathLst>
              <a:path w="4885" h="4782" extrusionOk="0">
                <a:moveTo>
                  <a:pt x="2451" y="0"/>
                </a:moveTo>
                <a:cubicBezTo>
                  <a:pt x="2357" y="0"/>
                  <a:pt x="2260" y="51"/>
                  <a:pt x="2214" y="154"/>
                </a:cubicBezTo>
                <a:lnTo>
                  <a:pt x="1666" y="1455"/>
                </a:lnTo>
                <a:cubicBezTo>
                  <a:pt x="1621" y="1501"/>
                  <a:pt x="1575" y="1546"/>
                  <a:pt x="1529" y="1592"/>
                </a:cubicBezTo>
                <a:lnTo>
                  <a:pt x="206" y="2140"/>
                </a:lnTo>
                <a:cubicBezTo>
                  <a:pt x="0" y="2231"/>
                  <a:pt x="0" y="2528"/>
                  <a:pt x="206" y="2619"/>
                </a:cubicBezTo>
                <a:lnTo>
                  <a:pt x="1484" y="3167"/>
                </a:lnTo>
                <a:cubicBezTo>
                  <a:pt x="1552" y="3190"/>
                  <a:pt x="1598" y="3236"/>
                  <a:pt x="1621" y="3304"/>
                </a:cubicBezTo>
                <a:lnTo>
                  <a:pt x="2191" y="4628"/>
                </a:lnTo>
                <a:cubicBezTo>
                  <a:pt x="2237" y="4731"/>
                  <a:pt x="2334" y="4782"/>
                  <a:pt x="2431" y="4782"/>
                </a:cubicBezTo>
                <a:cubicBezTo>
                  <a:pt x="2528" y="4782"/>
                  <a:pt x="2625" y="4731"/>
                  <a:pt x="2671" y="4628"/>
                </a:cubicBezTo>
                <a:lnTo>
                  <a:pt x="3219" y="3327"/>
                </a:lnTo>
                <a:cubicBezTo>
                  <a:pt x="3241" y="3258"/>
                  <a:pt x="3287" y="3213"/>
                  <a:pt x="3356" y="3190"/>
                </a:cubicBezTo>
                <a:lnTo>
                  <a:pt x="4679" y="2619"/>
                </a:lnTo>
                <a:cubicBezTo>
                  <a:pt x="4885" y="2551"/>
                  <a:pt x="4885" y="2254"/>
                  <a:pt x="4679" y="2163"/>
                </a:cubicBezTo>
                <a:lnTo>
                  <a:pt x="3378" y="1615"/>
                </a:lnTo>
                <a:cubicBezTo>
                  <a:pt x="3310" y="1569"/>
                  <a:pt x="3264" y="1524"/>
                  <a:pt x="3241" y="1478"/>
                </a:cubicBezTo>
                <a:lnTo>
                  <a:pt x="2671" y="154"/>
                </a:lnTo>
                <a:cubicBezTo>
                  <a:pt x="2637" y="51"/>
                  <a:pt x="2545" y="0"/>
                  <a:pt x="2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9"/>
          <p:cNvSpPr/>
          <p:nvPr/>
        </p:nvSpPr>
        <p:spPr>
          <a:xfrm flipH="1">
            <a:off x="7771498" y="1111588"/>
            <a:ext cx="232475" cy="227559"/>
          </a:xfrm>
          <a:custGeom>
            <a:avLst/>
            <a:gdLst/>
            <a:ahLst/>
            <a:cxnLst/>
            <a:rect l="l" t="t" r="r" b="b"/>
            <a:pathLst>
              <a:path w="8322" h="8146" extrusionOk="0">
                <a:moveTo>
                  <a:pt x="4186" y="0"/>
                </a:moveTo>
                <a:cubicBezTo>
                  <a:pt x="4023" y="0"/>
                  <a:pt x="3861" y="88"/>
                  <a:pt x="3785" y="263"/>
                </a:cubicBezTo>
                <a:lnTo>
                  <a:pt x="2833" y="2469"/>
                </a:lnTo>
                <a:cubicBezTo>
                  <a:pt x="2808" y="2594"/>
                  <a:pt x="2708" y="2669"/>
                  <a:pt x="2607" y="2720"/>
                </a:cubicBezTo>
                <a:lnTo>
                  <a:pt x="352" y="3672"/>
                </a:lnTo>
                <a:cubicBezTo>
                  <a:pt x="1" y="3822"/>
                  <a:pt x="1" y="4324"/>
                  <a:pt x="352" y="4474"/>
                </a:cubicBezTo>
                <a:lnTo>
                  <a:pt x="2557" y="5401"/>
                </a:lnTo>
                <a:cubicBezTo>
                  <a:pt x="2683" y="5451"/>
                  <a:pt x="2758" y="5527"/>
                  <a:pt x="2808" y="5627"/>
                </a:cubicBezTo>
                <a:lnTo>
                  <a:pt x="3760" y="7882"/>
                </a:lnTo>
                <a:cubicBezTo>
                  <a:pt x="3835" y="8058"/>
                  <a:pt x="3998" y="8146"/>
                  <a:pt x="4161" y="8146"/>
                </a:cubicBezTo>
                <a:cubicBezTo>
                  <a:pt x="4324" y="8146"/>
                  <a:pt x="4487" y="8058"/>
                  <a:pt x="4562" y="7882"/>
                </a:cubicBezTo>
                <a:lnTo>
                  <a:pt x="5490" y="5677"/>
                </a:lnTo>
                <a:cubicBezTo>
                  <a:pt x="5540" y="5577"/>
                  <a:pt x="5615" y="5502"/>
                  <a:pt x="5740" y="5451"/>
                </a:cubicBezTo>
                <a:lnTo>
                  <a:pt x="7971" y="4499"/>
                </a:lnTo>
                <a:cubicBezTo>
                  <a:pt x="8322" y="4349"/>
                  <a:pt x="8322" y="3847"/>
                  <a:pt x="7971" y="3697"/>
                </a:cubicBezTo>
                <a:lnTo>
                  <a:pt x="5765" y="2745"/>
                </a:lnTo>
                <a:cubicBezTo>
                  <a:pt x="5665" y="2720"/>
                  <a:pt x="5590" y="2619"/>
                  <a:pt x="5540" y="2519"/>
                </a:cubicBezTo>
                <a:lnTo>
                  <a:pt x="4587" y="263"/>
                </a:lnTo>
                <a:cubicBezTo>
                  <a:pt x="4512" y="88"/>
                  <a:pt x="4349" y="0"/>
                  <a:pt x="4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9"/>
          <p:cNvSpPr/>
          <p:nvPr/>
        </p:nvSpPr>
        <p:spPr>
          <a:xfrm flipH="1">
            <a:off x="7467005" y="633723"/>
            <a:ext cx="149843" cy="146715"/>
          </a:xfrm>
          <a:custGeom>
            <a:avLst/>
            <a:gdLst/>
            <a:ahLst/>
            <a:cxnLst/>
            <a:rect l="l" t="t" r="r" b="b"/>
            <a:pathLst>
              <a:path w="5364" h="5252" extrusionOk="0">
                <a:moveTo>
                  <a:pt x="2695" y="1"/>
                </a:moveTo>
                <a:cubicBezTo>
                  <a:pt x="2588" y="1"/>
                  <a:pt x="2482" y="57"/>
                  <a:pt x="2432" y="170"/>
                </a:cubicBezTo>
                <a:lnTo>
                  <a:pt x="1830" y="1599"/>
                </a:lnTo>
                <a:cubicBezTo>
                  <a:pt x="1805" y="1674"/>
                  <a:pt x="1755" y="1724"/>
                  <a:pt x="1680" y="1749"/>
                </a:cubicBezTo>
                <a:lnTo>
                  <a:pt x="226" y="2350"/>
                </a:lnTo>
                <a:cubicBezTo>
                  <a:pt x="1" y="2451"/>
                  <a:pt x="1" y="2776"/>
                  <a:pt x="226" y="2877"/>
                </a:cubicBezTo>
                <a:lnTo>
                  <a:pt x="1655" y="3478"/>
                </a:lnTo>
                <a:cubicBezTo>
                  <a:pt x="1730" y="3503"/>
                  <a:pt x="1780" y="3553"/>
                  <a:pt x="1805" y="3629"/>
                </a:cubicBezTo>
                <a:lnTo>
                  <a:pt x="2432" y="5082"/>
                </a:lnTo>
                <a:cubicBezTo>
                  <a:pt x="2469" y="5195"/>
                  <a:pt x="2570" y="5251"/>
                  <a:pt x="2673" y="5251"/>
                </a:cubicBezTo>
                <a:cubicBezTo>
                  <a:pt x="2776" y="5251"/>
                  <a:pt x="2883" y="5195"/>
                  <a:pt x="2933" y="5082"/>
                </a:cubicBezTo>
                <a:lnTo>
                  <a:pt x="3534" y="3654"/>
                </a:lnTo>
                <a:cubicBezTo>
                  <a:pt x="3585" y="3604"/>
                  <a:pt x="3635" y="3528"/>
                  <a:pt x="3685" y="3503"/>
                </a:cubicBezTo>
                <a:lnTo>
                  <a:pt x="5138" y="2902"/>
                </a:lnTo>
                <a:cubicBezTo>
                  <a:pt x="5364" y="2802"/>
                  <a:pt x="5364" y="2476"/>
                  <a:pt x="5138" y="2375"/>
                </a:cubicBezTo>
                <a:lnTo>
                  <a:pt x="3735" y="1774"/>
                </a:lnTo>
                <a:cubicBezTo>
                  <a:pt x="3660" y="1749"/>
                  <a:pt x="3610" y="1699"/>
                  <a:pt x="3585" y="1624"/>
                </a:cubicBezTo>
                <a:lnTo>
                  <a:pt x="2958" y="170"/>
                </a:lnTo>
                <a:cubicBezTo>
                  <a:pt x="2908" y="57"/>
                  <a:pt x="2801" y="1"/>
                  <a:pt x="2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9"/>
          <p:cNvSpPr/>
          <p:nvPr/>
        </p:nvSpPr>
        <p:spPr>
          <a:xfrm flipH="1">
            <a:off x="966348" y="3714716"/>
            <a:ext cx="232475" cy="227922"/>
          </a:xfrm>
          <a:custGeom>
            <a:avLst/>
            <a:gdLst/>
            <a:ahLst/>
            <a:cxnLst/>
            <a:rect l="l" t="t" r="r" b="b"/>
            <a:pathLst>
              <a:path w="8322" h="8159" extrusionOk="0">
                <a:moveTo>
                  <a:pt x="4161" y="1"/>
                </a:moveTo>
                <a:cubicBezTo>
                  <a:pt x="3998" y="1"/>
                  <a:pt x="3836" y="94"/>
                  <a:pt x="3760" y="282"/>
                </a:cubicBezTo>
                <a:lnTo>
                  <a:pt x="2833" y="2488"/>
                </a:lnTo>
                <a:cubicBezTo>
                  <a:pt x="2783" y="2588"/>
                  <a:pt x="2708" y="2663"/>
                  <a:pt x="2607" y="2714"/>
                </a:cubicBezTo>
                <a:lnTo>
                  <a:pt x="352" y="3666"/>
                </a:lnTo>
                <a:cubicBezTo>
                  <a:pt x="1" y="3816"/>
                  <a:pt x="1" y="4318"/>
                  <a:pt x="352" y="4468"/>
                </a:cubicBezTo>
                <a:lnTo>
                  <a:pt x="2557" y="5395"/>
                </a:lnTo>
                <a:cubicBezTo>
                  <a:pt x="2658" y="5445"/>
                  <a:pt x="2733" y="5521"/>
                  <a:pt x="2783" y="5646"/>
                </a:cubicBezTo>
                <a:lnTo>
                  <a:pt x="3735" y="7876"/>
                </a:lnTo>
                <a:cubicBezTo>
                  <a:pt x="3810" y="8064"/>
                  <a:pt x="3973" y="8158"/>
                  <a:pt x="4136" y="8158"/>
                </a:cubicBezTo>
                <a:cubicBezTo>
                  <a:pt x="4299" y="8158"/>
                  <a:pt x="4462" y="8064"/>
                  <a:pt x="4537" y="7876"/>
                </a:cubicBezTo>
                <a:lnTo>
                  <a:pt x="5490" y="5671"/>
                </a:lnTo>
                <a:cubicBezTo>
                  <a:pt x="5540" y="5571"/>
                  <a:pt x="5615" y="5496"/>
                  <a:pt x="5715" y="5445"/>
                </a:cubicBezTo>
                <a:lnTo>
                  <a:pt x="7971" y="4493"/>
                </a:lnTo>
                <a:cubicBezTo>
                  <a:pt x="8322" y="4343"/>
                  <a:pt x="8322" y="3841"/>
                  <a:pt x="7971" y="3691"/>
                </a:cubicBezTo>
                <a:lnTo>
                  <a:pt x="5765" y="2764"/>
                </a:lnTo>
                <a:cubicBezTo>
                  <a:pt x="5665" y="2714"/>
                  <a:pt x="5565" y="2638"/>
                  <a:pt x="5540" y="2513"/>
                </a:cubicBezTo>
                <a:lnTo>
                  <a:pt x="4562" y="282"/>
                </a:lnTo>
                <a:cubicBezTo>
                  <a:pt x="4487" y="94"/>
                  <a:pt x="4324" y="1"/>
                  <a:pt x="4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9"/>
          <p:cNvSpPr/>
          <p:nvPr/>
        </p:nvSpPr>
        <p:spPr>
          <a:xfrm flipH="1">
            <a:off x="713826" y="3374158"/>
            <a:ext cx="149871" cy="146715"/>
          </a:xfrm>
          <a:custGeom>
            <a:avLst/>
            <a:gdLst/>
            <a:ahLst/>
            <a:cxnLst/>
            <a:rect l="l" t="t" r="r" b="b"/>
            <a:pathLst>
              <a:path w="5365" h="5252" extrusionOk="0">
                <a:moveTo>
                  <a:pt x="2692" y="1"/>
                </a:moveTo>
                <a:cubicBezTo>
                  <a:pt x="2588" y="1"/>
                  <a:pt x="2482" y="57"/>
                  <a:pt x="2432" y="170"/>
                </a:cubicBezTo>
                <a:lnTo>
                  <a:pt x="1830" y="1599"/>
                </a:lnTo>
                <a:cubicBezTo>
                  <a:pt x="1780" y="1674"/>
                  <a:pt x="1730" y="1724"/>
                  <a:pt x="1680" y="1749"/>
                </a:cubicBezTo>
                <a:lnTo>
                  <a:pt x="226" y="2375"/>
                </a:lnTo>
                <a:cubicBezTo>
                  <a:pt x="1" y="2451"/>
                  <a:pt x="1" y="2776"/>
                  <a:pt x="226" y="2877"/>
                </a:cubicBezTo>
                <a:lnTo>
                  <a:pt x="1655" y="3478"/>
                </a:lnTo>
                <a:cubicBezTo>
                  <a:pt x="1705" y="3503"/>
                  <a:pt x="1755" y="3579"/>
                  <a:pt x="1780" y="3629"/>
                </a:cubicBezTo>
                <a:lnTo>
                  <a:pt x="2407" y="5082"/>
                </a:lnTo>
                <a:cubicBezTo>
                  <a:pt x="2457" y="5195"/>
                  <a:pt x="2563" y="5251"/>
                  <a:pt x="2670" y="5251"/>
                </a:cubicBezTo>
                <a:cubicBezTo>
                  <a:pt x="2776" y="5251"/>
                  <a:pt x="2883" y="5195"/>
                  <a:pt x="2933" y="5082"/>
                </a:cubicBezTo>
                <a:lnTo>
                  <a:pt x="3534" y="3654"/>
                </a:lnTo>
                <a:cubicBezTo>
                  <a:pt x="3560" y="3604"/>
                  <a:pt x="3610" y="3553"/>
                  <a:pt x="3685" y="3503"/>
                </a:cubicBezTo>
                <a:lnTo>
                  <a:pt x="5139" y="2902"/>
                </a:lnTo>
                <a:cubicBezTo>
                  <a:pt x="5364" y="2802"/>
                  <a:pt x="5364" y="2476"/>
                  <a:pt x="5139" y="2375"/>
                </a:cubicBezTo>
                <a:lnTo>
                  <a:pt x="3710" y="1774"/>
                </a:lnTo>
                <a:cubicBezTo>
                  <a:pt x="3635" y="1749"/>
                  <a:pt x="3585" y="1699"/>
                  <a:pt x="3560" y="1624"/>
                </a:cubicBezTo>
                <a:lnTo>
                  <a:pt x="2933" y="170"/>
                </a:lnTo>
                <a:cubicBezTo>
                  <a:pt x="2895" y="57"/>
                  <a:pt x="2795" y="1"/>
                  <a:pt x="2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9"/>
          <p:cNvSpPr/>
          <p:nvPr/>
        </p:nvSpPr>
        <p:spPr>
          <a:xfrm flipH="1">
            <a:off x="702624" y="4441163"/>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9"/>
          <p:cNvSpPr/>
          <p:nvPr/>
        </p:nvSpPr>
        <p:spPr>
          <a:xfrm>
            <a:off x="2185449" y="861788"/>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7" name="Google Shape;3377;p39"/>
          <p:cNvGrpSpPr/>
          <p:nvPr/>
        </p:nvGrpSpPr>
        <p:grpSpPr>
          <a:xfrm>
            <a:off x="392605" y="919025"/>
            <a:ext cx="1612436" cy="1032422"/>
            <a:chOff x="10815989" y="4086867"/>
            <a:chExt cx="1612436" cy="1032422"/>
          </a:xfrm>
        </p:grpSpPr>
        <p:sp>
          <p:nvSpPr>
            <p:cNvPr id="3378" name="Google Shape;3378;p39"/>
            <p:cNvSpPr/>
            <p:nvPr/>
          </p:nvSpPr>
          <p:spPr>
            <a:xfrm>
              <a:off x="10875490" y="4125417"/>
              <a:ext cx="1552935" cy="993871"/>
            </a:xfrm>
            <a:custGeom>
              <a:avLst/>
              <a:gdLst/>
              <a:ahLst/>
              <a:cxnLst/>
              <a:rect l="l" t="t" r="r" b="b"/>
              <a:pathLst>
                <a:path w="55591" h="35578" extrusionOk="0">
                  <a:moveTo>
                    <a:pt x="10173" y="0"/>
                  </a:moveTo>
                  <a:cubicBezTo>
                    <a:pt x="8571" y="0"/>
                    <a:pt x="8777" y="1115"/>
                    <a:pt x="9023" y="1630"/>
                  </a:cubicBezTo>
                  <a:cubicBezTo>
                    <a:pt x="9048" y="1680"/>
                    <a:pt x="9249" y="1755"/>
                    <a:pt x="9600" y="1805"/>
                  </a:cubicBezTo>
                  <a:cubicBezTo>
                    <a:pt x="9750" y="4688"/>
                    <a:pt x="9224" y="8146"/>
                    <a:pt x="9149" y="8723"/>
                  </a:cubicBezTo>
                  <a:cubicBezTo>
                    <a:pt x="8723" y="9074"/>
                    <a:pt x="8873" y="9700"/>
                    <a:pt x="9048" y="10051"/>
                  </a:cubicBezTo>
                  <a:cubicBezTo>
                    <a:pt x="9099" y="10176"/>
                    <a:pt x="10051" y="10327"/>
                    <a:pt x="11530" y="10502"/>
                  </a:cubicBezTo>
                  <a:cubicBezTo>
                    <a:pt x="9410" y="10454"/>
                    <a:pt x="7530" y="10426"/>
                    <a:pt x="6133" y="10426"/>
                  </a:cubicBezTo>
                  <a:cubicBezTo>
                    <a:pt x="5367" y="10426"/>
                    <a:pt x="4747" y="10434"/>
                    <a:pt x="4312" y="10452"/>
                  </a:cubicBezTo>
                  <a:cubicBezTo>
                    <a:pt x="2532" y="10577"/>
                    <a:pt x="1" y="17846"/>
                    <a:pt x="2783" y="19700"/>
                  </a:cubicBezTo>
                  <a:cubicBezTo>
                    <a:pt x="3309" y="20026"/>
                    <a:pt x="4612" y="20352"/>
                    <a:pt x="6392" y="20627"/>
                  </a:cubicBezTo>
                  <a:cubicBezTo>
                    <a:pt x="5891" y="20978"/>
                    <a:pt x="6041" y="21630"/>
                    <a:pt x="6216" y="22006"/>
                  </a:cubicBezTo>
                  <a:cubicBezTo>
                    <a:pt x="6241" y="22081"/>
                    <a:pt x="6492" y="22131"/>
                    <a:pt x="6918" y="22206"/>
                  </a:cubicBezTo>
                  <a:cubicBezTo>
                    <a:pt x="7094" y="24663"/>
                    <a:pt x="6743" y="27670"/>
                    <a:pt x="6567" y="28948"/>
                  </a:cubicBezTo>
                  <a:cubicBezTo>
                    <a:pt x="5891" y="29274"/>
                    <a:pt x="6041" y="30026"/>
                    <a:pt x="6241" y="30427"/>
                  </a:cubicBezTo>
                  <a:cubicBezTo>
                    <a:pt x="6467" y="30903"/>
                    <a:pt x="20753" y="31956"/>
                    <a:pt x="26016" y="32332"/>
                  </a:cubicBezTo>
                  <a:cubicBezTo>
                    <a:pt x="27341" y="32958"/>
                    <a:pt x="43404" y="35578"/>
                    <a:pt x="48225" y="35578"/>
                  </a:cubicBezTo>
                  <a:cubicBezTo>
                    <a:pt x="48418" y="35578"/>
                    <a:pt x="48593" y="35574"/>
                    <a:pt x="48748" y="35565"/>
                  </a:cubicBezTo>
                  <a:cubicBezTo>
                    <a:pt x="50427" y="35465"/>
                    <a:pt x="52833" y="28547"/>
                    <a:pt x="50202" y="26818"/>
                  </a:cubicBezTo>
                  <a:cubicBezTo>
                    <a:pt x="49324" y="26242"/>
                    <a:pt x="46542" y="25490"/>
                    <a:pt x="43234" y="24738"/>
                  </a:cubicBezTo>
                  <a:lnTo>
                    <a:pt x="43234" y="24738"/>
                  </a:lnTo>
                  <a:cubicBezTo>
                    <a:pt x="46542" y="25314"/>
                    <a:pt x="49375" y="25815"/>
                    <a:pt x="50227" y="25941"/>
                  </a:cubicBezTo>
                  <a:cubicBezTo>
                    <a:pt x="50510" y="25984"/>
                    <a:pt x="50757" y="26004"/>
                    <a:pt x="50973" y="26004"/>
                  </a:cubicBezTo>
                  <a:cubicBezTo>
                    <a:pt x="52630" y="26004"/>
                    <a:pt x="52423" y="24841"/>
                    <a:pt x="52157" y="24287"/>
                  </a:cubicBezTo>
                  <a:cubicBezTo>
                    <a:pt x="52131" y="24237"/>
                    <a:pt x="51755" y="24111"/>
                    <a:pt x="51154" y="23961"/>
                  </a:cubicBezTo>
                  <a:cubicBezTo>
                    <a:pt x="51154" y="23735"/>
                    <a:pt x="51154" y="23485"/>
                    <a:pt x="51129" y="23259"/>
                  </a:cubicBezTo>
                  <a:cubicBezTo>
                    <a:pt x="51129" y="22883"/>
                    <a:pt x="51129" y="22532"/>
                    <a:pt x="51154" y="22156"/>
                  </a:cubicBezTo>
                  <a:cubicBezTo>
                    <a:pt x="51154" y="21906"/>
                    <a:pt x="51154" y="21680"/>
                    <a:pt x="51179" y="21430"/>
                  </a:cubicBezTo>
                  <a:cubicBezTo>
                    <a:pt x="51204" y="21054"/>
                    <a:pt x="51229" y="20703"/>
                    <a:pt x="51254" y="20377"/>
                  </a:cubicBezTo>
                  <a:cubicBezTo>
                    <a:pt x="51254" y="20126"/>
                    <a:pt x="51279" y="19901"/>
                    <a:pt x="51304" y="19700"/>
                  </a:cubicBezTo>
                  <a:cubicBezTo>
                    <a:pt x="51380" y="18723"/>
                    <a:pt x="51505" y="17896"/>
                    <a:pt x="51580" y="17344"/>
                  </a:cubicBezTo>
                  <a:cubicBezTo>
                    <a:pt x="51673" y="17350"/>
                    <a:pt x="51762" y="17353"/>
                    <a:pt x="51845" y="17353"/>
                  </a:cubicBezTo>
                  <a:cubicBezTo>
                    <a:pt x="53539" y="17353"/>
                    <a:pt x="53321" y="16189"/>
                    <a:pt x="53059" y="15640"/>
                  </a:cubicBezTo>
                  <a:cubicBezTo>
                    <a:pt x="53034" y="15540"/>
                    <a:pt x="52482" y="15364"/>
                    <a:pt x="51630" y="15164"/>
                  </a:cubicBezTo>
                  <a:cubicBezTo>
                    <a:pt x="53309" y="14838"/>
                    <a:pt x="55590" y="8146"/>
                    <a:pt x="52984" y="6417"/>
                  </a:cubicBezTo>
                  <a:cubicBezTo>
                    <a:pt x="50502" y="4788"/>
                    <a:pt x="32307" y="1655"/>
                    <a:pt x="30402" y="1329"/>
                  </a:cubicBezTo>
                  <a:lnTo>
                    <a:pt x="30402" y="1304"/>
                  </a:lnTo>
                  <a:cubicBezTo>
                    <a:pt x="30402" y="1304"/>
                    <a:pt x="13159" y="402"/>
                    <a:pt x="10828" y="51"/>
                  </a:cubicBezTo>
                  <a:cubicBezTo>
                    <a:pt x="10582" y="16"/>
                    <a:pt x="10364" y="0"/>
                    <a:pt x="10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9"/>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9"/>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9"/>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9"/>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9"/>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9"/>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9"/>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9"/>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9"/>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9"/>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9"/>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9"/>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9"/>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9"/>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9"/>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9"/>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9"/>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9"/>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9"/>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9"/>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9"/>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9"/>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9"/>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9"/>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39"/>
          <p:cNvGrpSpPr/>
          <p:nvPr/>
        </p:nvGrpSpPr>
        <p:grpSpPr>
          <a:xfrm>
            <a:off x="7053015" y="1085458"/>
            <a:ext cx="519774" cy="447334"/>
            <a:chOff x="4312154" y="4239766"/>
            <a:chExt cx="519774" cy="447334"/>
          </a:xfrm>
        </p:grpSpPr>
        <p:grpSp>
          <p:nvGrpSpPr>
            <p:cNvPr id="3404" name="Google Shape;3404;p39"/>
            <p:cNvGrpSpPr/>
            <p:nvPr/>
          </p:nvGrpSpPr>
          <p:grpSpPr>
            <a:xfrm>
              <a:off x="4334493" y="4239766"/>
              <a:ext cx="497435" cy="443577"/>
              <a:chOff x="7250053" y="2843701"/>
              <a:chExt cx="497435" cy="443577"/>
            </a:xfrm>
          </p:grpSpPr>
          <p:sp>
            <p:nvSpPr>
              <p:cNvPr id="3405" name="Google Shape;3405;p39"/>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9"/>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9"/>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9"/>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9" name="Google Shape;3409;p39"/>
            <p:cNvGrpSpPr/>
            <p:nvPr/>
          </p:nvGrpSpPr>
          <p:grpSpPr>
            <a:xfrm>
              <a:off x="4312154" y="4243523"/>
              <a:ext cx="497435" cy="443577"/>
              <a:chOff x="7250053" y="2843701"/>
              <a:chExt cx="497435" cy="443577"/>
            </a:xfrm>
          </p:grpSpPr>
          <p:sp>
            <p:nvSpPr>
              <p:cNvPr id="3410" name="Google Shape;3410;p39"/>
              <p:cNvSpPr/>
              <p:nvPr/>
            </p:nvSpPr>
            <p:spPr>
              <a:xfrm>
                <a:off x="7296886" y="2916293"/>
                <a:ext cx="450602" cy="366971"/>
              </a:xfrm>
              <a:custGeom>
                <a:avLst/>
                <a:gdLst/>
                <a:ahLst/>
                <a:cxnLst/>
                <a:rect l="l" t="t" r="r" b="b"/>
                <a:pathLst>
                  <a:path w="1347" h="1097" extrusionOk="0">
                    <a:moveTo>
                      <a:pt x="208" y="1"/>
                    </a:moveTo>
                    <a:cubicBezTo>
                      <a:pt x="206" y="1"/>
                      <a:pt x="205" y="1"/>
                      <a:pt x="203" y="1"/>
                    </a:cubicBezTo>
                    <a:cubicBezTo>
                      <a:pt x="163" y="3"/>
                      <a:pt x="127" y="20"/>
                      <a:pt x="96" y="53"/>
                    </a:cubicBezTo>
                    <a:cubicBezTo>
                      <a:pt x="1" y="158"/>
                      <a:pt x="46" y="277"/>
                      <a:pt x="86" y="327"/>
                    </a:cubicBezTo>
                    <a:lnTo>
                      <a:pt x="813" y="992"/>
                    </a:lnTo>
                    <a:cubicBezTo>
                      <a:pt x="889" y="1061"/>
                      <a:pt x="982" y="1096"/>
                      <a:pt x="1065" y="1096"/>
                    </a:cubicBezTo>
                    <a:cubicBezTo>
                      <a:pt x="1137" y="1096"/>
                      <a:pt x="1201" y="1070"/>
                      <a:pt x="1246" y="1022"/>
                    </a:cubicBezTo>
                    <a:cubicBezTo>
                      <a:pt x="1346" y="913"/>
                      <a:pt x="1315" y="720"/>
                      <a:pt x="1175" y="594"/>
                    </a:cubicBezTo>
                    <a:cubicBezTo>
                      <a:pt x="1167" y="586"/>
                      <a:pt x="1155" y="582"/>
                      <a:pt x="1144" y="582"/>
                    </a:cubicBezTo>
                    <a:cubicBezTo>
                      <a:pt x="1131" y="582"/>
                      <a:pt x="1119" y="586"/>
                      <a:pt x="1110" y="596"/>
                    </a:cubicBezTo>
                    <a:cubicBezTo>
                      <a:pt x="1094" y="615"/>
                      <a:pt x="1096" y="644"/>
                      <a:pt x="1115" y="661"/>
                    </a:cubicBezTo>
                    <a:cubicBezTo>
                      <a:pt x="1215" y="753"/>
                      <a:pt x="1244" y="887"/>
                      <a:pt x="1177" y="961"/>
                    </a:cubicBezTo>
                    <a:cubicBezTo>
                      <a:pt x="1150" y="990"/>
                      <a:pt x="1111" y="1005"/>
                      <a:pt x="1067" y="1005"/>
                    </a:cubicBezTo>
                    <a:cubicBezTo>
                      <a:pt x="1005" y="1005"/>
                      <a:pt x="934" y="977"/>
                      <a:pt x="875" y="922"/>
                    </a:cubicBezTo>
                    <a:lnTo>
                      <a:pt x="155" y="268"/>
                    </a:lnTo>
                    <a:cubicBezTo>
                      <a:pt x="146" y="253"/>
                      <a:pt x="101" y="184"/>
                      <a:pt x="163" y="115"/>
                    </a:cubicBezTo>
                    <a:cubicBezTo>
                      <a:pt x="182" y="96"/>
                      <a:pt x="196" y="94"/>
                      <a:pt x="205" y="94"/>
                    </a:cubicBezTo>
                    <a:cubicBezTo>
                      <a:pt x="234" y="94"/>
                      <a:pt x="265" y="118"/>
                      <a:pt x="277" y="127"/>
                    </a:cubicBezTo>
                    <a:lnTo>
                      <a:pt x="1001" y="784"/>
                    </a:lnTo>
                    <a:cubicBezTo>
                      <a:pt x="1009" y="792"/>
                      <a:pt x="1020" y="796"/>
                      <a:pt x="1030" y="796"/>
                    </a:cubicBezTo>
                    <a:cubicBezTo>
                      <a:pt x="1043" y="796"/>
                      <a:pt x="1056" y="790"/>
                      <a:pt x="1065" y="780"/>
                    </a:cubicBezTo>
                    <a:cubicBezTo>
                      <a:pt x="1082" y="761"/>
                      <a:pt x="1082" y="732"/>
                      <a:pt x="1063" y="715"/>
                    </a:cubicBezTo>
                    <a:lnTo>
                      <a:pt x="339" y="60"/>
                    </a:lnTo>
                    <a:cubicBezTo>
                      <a:pt x="334" y="56"/>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9"/>
              <p:cNvSpPr/>
              <p:nvPr/>
            </p:nvSpPr>
            <p:spPr>
              <a:xfrm>
                <a:off x="7250053" y="2858755"/>
                <a:ext cx="447257" cy="428523"/>
              </a:xfrm>
              <a:custGeom>
                <a:avLst/>
                <a:gdLst/>
                <a:ahLst/>
                <a:cxnLst/>
                <a:rect l="l" t="t" r="r" b="b"/>
                <a:pathLst>
                  <a:path w="1337" h="1281" extrusionOk="0">
                    <a:moveTo>
                      <a:pt x="344" y="1"/>
                    </a:moveTo>
                    <a:cubicBezTo>
                      <a:pt x="252" y="1"/>
                      <a:pt x="160" y="38"/>
                      <a:pt x="93" y="111"/>
                    </a:cubicBezTo>
                    <a:cubicBezTo>
                      <a:pt x="34" y="178"/>
                      <a:pt x="0" y="266"/>
                      <a:pt x="5" y="356"/>
                    </a:cubicBezTo>
                    <a:cubicBezTo>
                      <a:pt x="10" y="447"/>
                      <a:pt x="48" y="530"/>
                      <a:pt x="117" y="592"/>
                    </a:cubicBezTo>
                    <a:lnTo>
                      <a:pt x="857" y="1268"/>
                    </a:lnTo>
                    <a:cubicBezTo>
                      <a:pt x="867" y="1275"/>
                      <a:pt x="876" y="1280"/>
                      <a:pt x="888" y="1280"/>
                    </a:cubicBezTo>
                    <a:cubicBezTo>
                      <a:pt x="900" y="1280"/>
                      <a:pt x="912" y="1275"/>
                      <a:pt x="922" y="1266"/>
                    </a:cubicBezTo>
                    <a:cubicBezTo>
                      <a:pt x="938" y="1247"/>
                      <a:pt x="938" y="1218"/>
                      <a:pt x="919" y="1199"/>
                    </a:cubicBezTo>
                    <a:lnTo>
                      <a:pt x="176" y="523"/>
                    </a:lnTo>
                    <a:cubicBezTo>
                      <a:pt x="129" y="480"/>
                      <a:pt x="100" y="418"/>
                      <a:pt x="98" y="352"/>
                    </a:cubicBezTo>
                    <a:cubicBezTo>
                      <a:pt x="93" y="285"/>
                      <a:pt x="117" y="223"/>
                      <a:pt x="162" y="173"/>
                    </a:cubicBezTo>
                    <a:cubicBezTo>
                      <a:pt x="211" y="120"/>
                      <a:pt x="279" y="93"/>
                      <a:pt x="346" y="93"/>
                    </a:cubicBezTo>
                    <a:cubicBezTo>
                      <a:pt x="406" y="93"/>
                      <a:pt x="465" y="114"/>
                      <a:pt x="512" y="156"/>
                    </a:cubicBezTo>
                    <a:lnTo>
                      <a:pt x="1255" y="833"/>
                    </a:lnTo>
                    <a:cubicBezTo>
                      <a:pt x="1263" y="841"/>
                      <a:pt x="1275" y="845"/>
                      <a:pt x="1286" y="845"/>
                    </a:cubicBezTo>
                    <a:cubicBezTo>
                      <a:pt x="1298" y="845"/>
                      <a:pt x="1311" y="840"/>
                      <a:pt x="1319" y="830"/>
                    </a:cubicBezTo>
                    <a:cubicBezTo>
                      <a:pt x="1336" y="811"/>
                      <a:pt x="1334" y="783"/>
                      <a:pt x="1315" y="766"/>
                    </a:cubicBezTo>
                    <a:lnTo>
                      <a:pt x="574" y="90"/>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9"/>
              <p:cNvSpPr/>
              <p:nvPr/>
            </p:nvSpPr>
            <p:spPr>
              <a:xfrm>
                <a:off x="7296886" y="2901239"/>
                <a:ext cx="450602" cy="365968"/>
              </a:xfrm>
              <a:custGeom>
                <a:avLst/>
                <a:gdLst/>
                <a:ahLst/>
                <a:cxnLst/>
                <a:rect l="l" t="t" r="r" b="b"/>
                <a:pathLst>
                  <a:path w="1347" h="1094" extrusionOk="0">
                    <a:moveTo>
                      <a:pt x="208" y="1"/>
                    </a:moveTo>
                    <a:cubicBezTo>
                      <a:pt x="206" y="1"/>
                      <a:pt x="205" y="1"/>
                      <a:pt x="203" y="1"/>
                    </a:cubicBezTo>
                    <a:cubicBezTo>
                      <a:pt x="163" y="3"/>
                      <a:pt x="127" y="20"/>
                      <a:pt x="96" y="53"/>
                    </a:cubicBezTo>
                    <a:cubicBezTo>
                      <a:pt x="1" y="158"/>
                      <a:pt x="46" y="277"/>
                      <a:pt x="86" y="325"/>
                    </a:cubicBezTo>
                    <a:lnTo>
                      <a:pt x="813" y="991"/>
                    </a:lnTo>
                    <a:cubicBezTo>
                      <a:pt x="889" y="1060"/>
                      <a:pt x="982" y="1094"/>
                      <a:pt x="1065" y="1094"/>
                    </a:cubicBezTo>
                    <a:cubicBezTo>
                      <a:pt x="1137" y="1094"/>
                      <a:pt x="1201" y="1070"/>
                      <a:pt x="1246" y="1020"/>
                    </a:cubicBezTo>
                    <a:cubicBezTo>
                      <a:pt x="1346" y="910"/>
                      <a:pt x="1315" y="720"/>
                      <a:pt x="1175" y="594"/>
                    </a:cubicBezTo>
                    <a:cubicBezTo>
                      <a:pt x="1167" y="585"/>
                      <a:pt x="1156" y="580"/>
                      <a:pt x="1145" y="580"/>
                    </a:cubicBezTo>
                    <a:cubicBezTo>
                      <a:pt x="1132" y="580"/>
                      <a:pt x="1119" y="586"/>
                      <a:pt x="1110" y="596"/>
                    </a:cubicBezTo>
                    <a:cubicBezTo>
                      <a:pt x="1094" y="615"/>
                      <a:pt x="1096" y="644"/>
                      <a:pt x="1115" y="660"/>
                    </a:cubicBezTo>
                    <a:cubicBezTo>
                      <a:pt x="1215" y="753"/>
                      <a:pt x="1244" y="887"/>
                      <a:pt x="1177" y="958"/>
                    </a:cubicBezTo>
                    <a:cubicBezTo>
                      <a:pt x="1150" y="989"/>
                      <a:pt x="1110" y="1004"/>
                      <a:pt x="1065" y="1004"/>
                    </a:cubicBezTo>
                    <a:cubicBezTo>
                      <a:pt x="1004" y="1004"/>
                      <a:pt x="934" y="976"/>
                      <a:pt x="875" y="922"/>
                    </a:cubicBezTo>
                    <a:lnTo>
                      <a:pt x="155" y="265"/>
                    </a:lnTo>
                    <a:cubicBezTo>
                      <a:pt x="146" y="253"/>
                      <a:pt x="101" y="182"/>
                      <a:pt x="163" y="115"/>
                    </a:cubicBezTo>
                    <a:cubicBezTo>
                      <a:pt x="182" y="96"/>
                      <a:pt x="196" y="94"/>
                      <a:pt x="205" y="94"/>
                    </a:cubicBezTo>
                    <a:cubicBezTo>
                      <a:pt x="234" y="94"/>
                      <a:pt x="265" y="115"/>
                      <a:pt x="277" y="127"/>
                    </a:cubicBezTo>
                    <a:lnTo>
                      <a:pt x="1001" y="782"/>
                    </a:lnTo>
                    <a:cubicBezTo>
                      <a:pt x="1010" y="791"/>
                      <a:pt x="1021" y="795"/>
                      <a:pt x="1032" y="795"/>
                    </a:cubicBezTo>
                    <a:cubicBezTo>
                      <a:pt x="1044" y="795"/>
                      <a:pt x="1056" y="789"/>
                      <a:pt x="1065" y="779"/>
                    </a:cubicBezTo>
                    <a:cubicBezTo>
                      <a:pt x="1082" y="760"/>
                      <a:pt x="1082" y="732"/>
                      <a:pt x="1063" y="715"/>
                    </a:cubicBezTo>
                    <a:lnTo>
                      <a:pt x="339" y="60"/>
                    </a:lnTo>
                    <a:cubicBezTo>
                      <a:pt x="334" y="53"/>
                      <a:pt x="279"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9"/>
              <p:cNvSpPr/>
              <p:nvPr/>
            </p:nvSpPr>
            <p:spPr>
              <a:xfrm>
                <a:off x="7250053" y="2843701"/>
                <a:ext cx="447257" cy="428189"/>
              </a:xfrm>
              <a:custGeom>
                <a:avLst/>
                <a:gdLst/>
                <a:ahLst/>
                <a:cxnLst/>
                <a:rect l="l" t="t" r="r" b="b"/>
                <a:pathLst>
                  <a:path w="1337" h="1280" extrusionOk="0">
                    <a:moveTo>
                      <a:pt x="344" y="1"/>
                    </a:moveTo>
                    <a:cubicBezTo>
                      <a:pt x="252" y="1"/>
                      <a:pt x="160" y="38"/>
                      <a:pt x="93" y="111"/>
                    </a:cubicBezTo>
                    <a:cubicBezTo>
                      <a:pt x="34" y="177"/>
                      <a:pt x="0" y="266"/>
                      <a:pt x="5" y="356"/>
                    </a:cubicBezTo>
                    <a:cubicBezTo>
                      <a:pt x="10" y="447"/>
                      <a:pt x="48" y="530"/>
                      <a:pt x="117" y="592"/>
                    </a:cubicBezTo>
                    <a:lnTo>
                      <a:pt x="857" y="1268"/>
                    </a:lnTo>
                    <a:cubicBezTo>
                      <a:pt x="867" y="1275"/>
                      <a:pt x="876" y="1280"/>
                      <a:pt x="888" y="1280"/>
                    </a:cubicBezTo>
                    <a:cubicBezTo>
                      <a:pt x="900" y="1280"/>
                      <a:pt x="912" y="1275"/>
                      <a:pt x="922" y="1263"/>
                    </a:cubicBezTo>
                    <a:cubicBezTo>
                      <a:pt x="938" y="1247"/>
                      <a:pt x="938" y="1216"/>
                      <a:pt x="919" y="1199"/>
                    </a:cubicBezTo>
                    <a:lnTo>
                      <a:pt x="176" y="523"/>
                    </a:lnTo>
                    <a:cubicBezTo>
                      <a:pt x="129" y="478"/>
                      <a:pt x="100" y="418"/>
                      <a:pt x="98" y="351"/>
                    </a:cubicBezTo>
                    <a:cubicBezTo>
                      <a:pt x="93" y="285"/>
                      <a:pt x="117" y="220"/>
                      <a:pt x="162" y="173"/>
                    </a:cubicBezTo>
                    <a:cubicBezTo>
                      <a:pt x="211" y="118"/>
                      <a:pt x="279" y="91"/>
                      <a:pt x="346" y="91"/>
                    </a:cubicBezTo>
                    <a:cubicBezTo>
                      <a:pt x="406" y="91"/>
                      <a:pt x="465" y="112"/>
                      <a:pt x="512" y="156"/>
                    </a:cubicBezTo>
                    <a:lnTo>
                      <a:pt x="1255" y="832"/>
                    </a:lnTo>
                    <a:cubicBezTo>
                      <a:pt x="1263" y="840"/>
                      <a:pt x="1275" y="845"/>
                      <a:pt x="1286" y="845"/>
                    </a:cubicBezTo>
                    <a:cubicBezTo>
                      <a:pt x="1298" y="845"/>
                      <a:pt x="1311" y="840"/>
                      <a:pt x="1319" y="830"/>
                    </a:cubicBezTo>
                    <a:cubicBezTo>
                      <a:pt x="1336" y="811"/>
                      <a:pt x="1334" y="782"/>
                      <a:pt x="1315" y="766"/>
                    </a:cubicBezTo>
                    <a:lnTo>
                      <a:pt x="574" y="89"/>
                    </a:lnTo>
                    <a:cubicBezTo>
                      <a:pt x="509" y="30"/>
                      <a:pt x="427" y="1"/>
                      <a:pt x="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2" name="Google Shape;3822;p39"/>
          <p:cNvGrpSpPr/>
          <p:nvPr/>
        </p:nvGrpSpPr>
        <p:grpSpPr>
          <a:xfrm>
            <a:off x="1198837" y="3779284"/>
            <a:ext cx="759315" cy="702413"/>
            <a:chOff x="325779" y="660283"/>
            <a:chExt cx="976359" cy="903193"/>
          </a:xfrm>
        </p:grpSpPr>
        <p:grpSp>
          <p:nvGrpSpPr>
            <p:cNvPr id="3823" name="Google Shape;3823;p39"/>
            <p:cNvGrpSpPr/>
            <p:nvPr/>
          </p:nvGrpSpPr>
          <p:grpSpPr>
            <a:xfrm>
              <a:off x="364516" y="718983"/>
              <a:ext cx="937623" cy="844493"/>
              <a:chOff x="1861240" y="3369235"/>
              <a:chExt cx="545605" cy="491413"/>
            </a:xfrm>
          </p:grpSpPr>
          <p:sp>
            <p:nvSpPr>
              <p:cNvPr id="3824" name="Google Shape;3824;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5" name="Google Shape;3835;p39"/>
            <p:cNvGrpSpPr/>
            <p:nvPr/>
          </p:nvGrpSpPr>
          <p:grpSpPr>
            <a:xfrm>
              <a:off x="325779" y="660283"/>
              <a:ext cx="937623" cy="844493"/>
              <a:chOff x="1861240" y="3369235"/>
              <a:chExt cx="545605" cy="491413"/>
            </a:xfrm>
          </p:grpSpPr>
          <p:sp>
            <p:nvSpPr>
              <p:cNvPr id="3836" name="Google Shape;3836;p39"/>
              <p:cNvSpPr/>
              <p:nvPr/>
            </p:nvSpPr>
            <p:spPr>
              <a:xfrm>
                <a:off x="1861240" y="3659600"/>
                <a:ext cx="200044" cy="201048"/>
              </a:xfrm>
              <a:custGeom>
                <a:avLst/>
                <a:gdLst/>
                <a:ahLst/>
                <a:cxnLst/>
                <a:rect l="l" t="t" r="r" b="b"/>
                <a:pathLst>
                  <a:path w="598" h="601" extrusionOk="0">
                    <a:moveTo>
                      <a:pt x="179" y="1"/>
                    </a:moveTo>
                    <a:lnTo>
                      <a:pt x="117" y="55"/>
                    </a:lnTo>
                    <a:cubicBezTo>
                      <a:pt x="10" y="151"/>
                      <a:pt x="0" y="317"/>
                      <a:pt x="96" y="424"/>
                    </a:cubicBezTo>
                    <a:lnTo>
                      <a:pt x="184" y="522"/>
                    </a:lnTo>
                    <a:cubicBezTo>
                      <a:pt x="230" y="574"/>
                      <a:pt x="294" y="601"/>
                      <a:pt x="358" y="601"/>
                    </a:cubicBezTo>
                    <a:cubicBezTo>
                      <a:pt x="414" y="601"/>
                      <a:pt x="470" y="581"/>
                      <a:pt x="515" y="541"/>
                    </a:cubicBezTo>
                    <a:lnTo>
                      <a:pt x="598" y="467"/>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9"/>
              <p:cNvSpPr/>
              <p:nvPr/>
            </p:nvSpPr>
            <p:spPr>
              <a:xfrm>
                <a:off x="1864250" y="3699409"/>
                <a:ext cx="197034" cy="161240"/>
              </a:xfrm>
              <a:custGeom>
                <a:avLst/>
                <a:gdLst/>
                <a:ahLst/>
                <a:cxnLst/>
                <a:rect l="l" t="t" r="r" b="b"/>
                <a:pathLst>
                  <a:path w="589" h="482" extrusionOk="0">
                    <a:moveTo>
                      <a:pt x="56" y="1"/>
                    </a:moveTo>
                    <a:cubicBezTo>
                      <a:pt x="1" y="96"/>
                      <a:pt x="10" y="220"/>
                      <a:pt x="87" y="305"/>
                    </a:cubicBezTo>
                    <a:lnTo>
                      <a:pt x="175" y="403"/>
                    </a:lnTo>
                    <a:cubicBezTo>
                      <a:pt x="221" y="455"/>
                      <a:pt x="285" y="482"/>
                      <a:pt x="349" y="482"/>
                    </a:cubicBezTo>
                    <a:cubicBezTo>
                      <a:pt x="405" y="482"/>
                      <a:pt x="461" y="462"/>
                      <a:pt x="506" y="422"/>
                    </a:cubicBezTo>
                    <a:lnTo>
                      <a:pt x="589" y="348"/>
                    </a:lnTo>
                    <a:lnTo>
                      <a:pt x="551" y="305"/>
                    </a:lnTo>
                    <a:lnTo>
                      <a:pt x="539" y="315"/>
                    </a:lnTo>
                    <a:cubicBezTo>
                      <a:pt x="495" y="355"/>
                      <a:pt x="439" y="375"/>
                      <a:pt x="383" y="375"/>
                    </a:cubicBezTo>
                    <a:cubicBezTo>
                      <a:pt x="318" y="375"/>
                      <a:pt x="254" y="348"/>
                      <a:pt x="208" y="296"/>
                    </a:cubicBezTo>
                    <a:lnTo>
                      <a:pt x="120" y="198"/>
                    </a:lnTo>
                    <a:cubicBezTo>
                      <a:pt x="70" y="141"/>
                      <a:pt x="48" y="70"/>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9"/>
              <p:cNvSpPr/>
              <p:nvPr/>
            </p:nvSpPr>
            <p:spPr>
              <a:xfrm>
                <a:off x="1932158" y="3388303"/>
                <a:ext cx="434210" cy="417484"/>
              </a:xfrm>
              <a:custGeom>
                <a:avLst/>
                <a:gdLst/>
                <a:ahLst/>
                <a:cxnLst/>
                <a:rect l="l" t="t" r="r" b="b"/>
                <a:pathLst>
                  <a:path w="1298" h="1248" extrusionOk="0">
                    <a:moveTo>
                      <a:pt x="882" y="1"/>
                    </a:moveTo>
                    <a:cubicBezTo>
                      <a:pt x="879" y="1"/>
                      <a:pt x="875" y="2"/>
                      <a:pt x="872" y="4"/>
                    </a:cubicBezTo>
                    <a:lnTo>
                      <a:pt x="0" y="781"/>
                    </a:lnTo>
                    <a:lnTo>
                      <a:pt x="417" y="1247"/>
                    </a:lnTo>
                    <a:lnTo>
                      <a:pt x="1291" y="471"/>
                    </a:lnTo>
                    <a:cubicBezTo>
                      <a:pt x="1296" y="466"/>
                      <a:pt x="1298" y="459"/>
                      <a:pt x="1293" y="454"/>
                    </a:cubicBezTo>
                    <a:lnTo>
                      <a:pt x="891" y="4"/>
                    </a:lnTo>
                    <a:cubicBezTo>
                      <a:pt x="888" y="2"/>
                      <a:pt x="885" y="1"/>
                      <a:pt x="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9"/>
              <p:cNvSpPr/>
              <p:nvPr/>
            </p:nvSpPr>
            <p:spPr>
              <a:xfrm>
                <a:off x="1955240" y="3388972"/>
                <a:ext cx="336530" cy="301405"/>
              </a:xfrm>
              <a:custGeom>
                <a:avLst/>
                <a:gdLst/>
                <a:ahLst/>
                <a:cxnLst/>
                <a:rect l="l" t="t" r="r" b="b"/>
                <a:pathLst>
                  <a:path w="1006" h="901" extrusionOk="0">
                    <a:moveTo>
                      <a:pt x="996" y="0"/>
                    </a:moveTo>
                    <a:cubicBezTo>
                      <a:pt x="677" y="281"/>
                      <a:pt x="943" y="40"/>
                      <a:pt x="641" y="314"/>
                    </a:cubicBezTo>
                    <a:cubicBezTo>
                      <a:pt x="341" y="588"/>
                      <a:pt x="317" y="610"/>
                      <a:pt x="0" y="888"/>
                    </a:cubicBezTo>
                    <a:lnTo>
                      <a:pt x="10" y="900"/>
                    </a:lnTo>
                    <a:cubicBezTo>
                      <a:pt x="327" y="621"/>
                      <a:pt x="350" y="598"/>
                      <a:pt x="653" y="326"/>
                    </a:cubicBezTo>
                    <a:cubicBezTo>
                      <a:pt x="953" y="52"/>
                      <a:pt x="686" y="291"/>
                      <a:pt x="1005" y="12"/>
                    </a:cubicBezTo>
                    <a:lnTo>
                      <a:pt x="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9"/>
              <p:cNvSpPr/>
              <p:nvPr/>
            </p:nvSpPr>
            <p:spPr>
              <a:xfrm>
                <a:off x="1991034" y="3432460"/>
                <a:ext cx="337199" cy="301739"/>
              </a:xfrm>
              <a:custGeom>
                <a:avLst/>
                <a:gdLst/>
                <a:ahLst/>
                <a:cxnLst/>
                <a:rect l="l" t="t" r="r" b="b"/>
                <a:pathLst>
                  <a:path w="1008" h="902" extrusionOk="0">
                    <a:moveTo>
                      <a:pt x="998" y="1"/>
                    </a:moveTo>
                    <a:cubicBezTo>
                      <a:pt x="679" y="282"/>
                      <a:pt x="946" y="41"/>
                      <a:pt x="643" y="315"/>
                    </a:cubicBezTo>
                    <a:cubicBezTo>
                      <a:pt x="343" y="589"/>
                      <a:pt x="320" y="611"/>
                      <a:pt x="0" y="892"/>
                    </a:cubicBezTo>
                    <a:lnTo>
                      <a:pt x="12" y="901"/>
                    </a:lnTo>
                    <a:cubicBezTo>
                      <a:pt x="329" y="622"/>
                      <a:pt x="353" y="601"/>
                      <a:pt x="655" y="327"/>
                    </a:cubicBezTo>
                    <a:cubicBezTo>
                      <a:pt x="955" y="53"/>
                      <a:pt x="689" y="291"/>
                      <a:pt x="1008" y="13"/>
                    </a:cubicBezTo>
                    <a:lnTo>
                      <a:pt x="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9"/>
              <p:cNvSpPr/>
              <p:nvPr/>
            </p:nvSpPr>
            <p:spPr>
              <a:xfrm>
                <a:off x="2033184" y="3481300"/>
                <a:ext cx="339875" cy="297391"/>
              </a:xfrm>
              <a:custGeom>
                <a:avLst/>
                <a:gdLst/>
                <a:ahLst/>
                <a:cxnLst/>
                <a:rect l="l" t="t" r="r" b="b"/>
                <a:pathLst>
                  <a:path w="1016" h="889" extrusionOk="0">
                    <a:moveTo>
                      <a:pt x="1006" y="0"/>
                    </a:moveTo>
                    <a:cubicBezTo>
                      <a:pt x="686" y="279"/>
                      <a:pt x="953" y="36"/>
                      <a:pt x="648" y="310"/>
                    </a:cubicBezTo>
                    <a:cubicBezTo>
                      <a:pt x="346" y="581"/>
                      <a:pt x="322" y="600"/>
                      <a:pt x="1" y="879"/>
                    </a:cubicBezTo>
                    <a:lnTo>
                      <a:pt x="10" y="888"/>
                    </a:lnTo>
                    <a:cubicBezTo>
                      <a:pt x="332" y="612"/>
                      <a:pt x="355" y="591"/>
                      <a:pt x="658" y="319"/>
                    </a:cubicBezTo>
                    <a:cubicBezTo>
                      <a:pt x="963" y="48"/>
                      <a:pt x="696" y="288"/>
                      <a:pt x="1015" y="12"/>
                    </a:cubicBezTo>
                    <a:lnTo>
                      <a:pt x="10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9"/>
              <p:cNvSpPr/>
              <p:nvPr/>
            </p:nvSpPr>
            <p:spPr>
              <a:xfrm>
                <a:off x="1920784" y="3649230"/>
                <a:ext cx="150870" cy="166927"/>
              </a:xfrm>
              <a:custGeom>
                <a:avLst/>
                <a:gdLst/>
                <a:ahLst/>
                <a:cxnLst/>
                <a:rect l="l" t="t" r="r" b="b"/>
                <a:pathLst>
                  <a:path w="451" h="499" extrusionOk="0">
                    <a:moveTo>
                      <a:pt x="34" y="1"/>
                    </a:moveTo>
                    <a:lnTo>
                      <a:pt x="1" y="32"/>
                    </a:lnTo>
                    <a:lnTo>
                      <a:pt x="420" y="498"/>
                    </a:lnTo>
                    <a:lnTo>
                      <a:pt x="451" y="4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9"/>
              <p:cNvSpPr/>
              <p:nvPr/>
            </p:nvSpPr>
            <p:spPr>
              <a:xfrm>
                <a:off x="2225868" y="3375257"/>
                <a:ext cx="166258" cy="169268"/>
              </a:xfrm>
              <a:custGeom>
                <a:avLst/>
                <a:gdLst/>
                <a:ahLst/>
                <a:cxnLst/>
                <a:rect l="l" t="t" r="r" b="b"/>
                <a:pathLst>
                  <a:path w="497" h="506" extrusionOk="0">
                    <a:moveTo>
                      <a:pt x="315" y="1"/>
                    </a:moveTo>
                    <a:lnTo>
                      <a:pt x="1" y="39"/>
                    </a:lnTo>
                    <a:cubicBezTo>
                      <a:pt x="53" y="434"/>
                      <a:pt x="420" y="505"/>
                      <a:pt x="420" y="505"/>
                    </a:cubicBezTo>
                    <a:lnTo>
                      <a:pt x="496" y="208"/>
                    </a:lnTo>
                    <a:cubicBezTo>
                      <a:pt x="415" y="162"/>
                      <a:pt x="351" y="93"/>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9"/>
              <p:cNvSpPr/>
              <p:nvPr/>
            </p:nvSpPr>
            <p:spPr>
              <a:xfrm>
                <a:off x="2331243" y="3369235"/>
                <a:ext cx="75602" cy="75602"/>
              </a:xfrm>
              <a:custGeom>
                <a:avLst/>
                <a:gdLst/>
                <a:ahLst/>
                <a:cxnLst/>
                <a:rect l="l" t="t" r="r" b="b"/>
                <a:pathLst>
                  <a:path w="226" h="226" extrusionOk="0">
                    <a:moveTo>
                      <a:pt x="142" y="1"/>
                    </a:moveTo>
                    <a:cubicBezTo>
                      <a:pt x="138" y="1"/>
                      <a:pt x="133" y="1"/>
                      <a:pt x="129" y="2"/>
                    </a:cubicBezTo>
                    <a:lnTo>
                      <a:pt x="0" y="19"/>
                    </a:lnTo>
                    <a:cubicBezTo>
                      <a:pt x="36" y="111"/>
                      <a:pt x="100" y="180"/>
                      <a:pt x="181" y="226"/>
                    </a:cubicBezTo>
                    <a:lnTo>
                      <a:pt x="215" y="90"/>
                    </a:lnTo>
                    <a:cubicBezTo>
                      <a:pt x="225" y="44"/>
                      <a:pt x="189"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9"/>
              <p:cNvSpPr/>
              <p:nvPr/>
            </p:nvSpPr>
            <p:spPr>
              <a:xfrm>
                <a:off x="2139896" y="3413727"/>
                <a:ext cx="86307" cy="75268"/>
              </a:xfrm>
              <a:custGeom>
                <a:avLst/>
                <a:gdLst/>
                <a:ahLst/>
                <a:cxnLst/>
                <a:rect l="l" t="t" r="r" b="b"/>
                <a:pathLst>
                  <a:path w="258" h="225" extrusionOk="0">
                    <a:moveTo>
                      <a:pt x="228" y="1"/>
                    </a:moveTo>
                    <a:cubicBezTo>
                      <a:pt x="222" y="1"/>
                      <a:pt x="217" y="3"/>
                      <a:pt x="213" y="7"/>
                    </a:cubicBezTo>
                    <a:lnTo>
                      <a:pt x="15" y="174"/>
                    </a:lnTo>
                    <a:cubicBezTo>
                      <a:pt x="3" y="186"/>
                      <a:pt x="1" y="202"/>
                      <a:pt x="13" y="214"/>
                    </a:cubicBezTo>
                    <a:cubicBezTo>
                      <a:pt x="18" y="221"/>
                      <a:pt x="26" y="224"/>
                      <a:pt x="34" y="224"/>
                    </a:cubicBezTo>
                    <a:cubicBezTo>
                      <a:pt x="41" y="224"/>
                      <a:pt x="48" y="222"/>
                      <a:pt x="53" y="217"/>
                    </a:cubicBezTo>
                    <a:lnTo>
                      <a:pt x="246" y="47"/>
                    </a:lnTo>
                    <a:cubicBezTo>
                      <a:pt x="256" y="38"/>
                      <a:pt x="258" y="21"/>
                      <a:pt x="248" y="9"/>
                    </a:cubicBezTo>
                    <a:cubicBezTo>
                      <a:pt x="243" y="4"/>
                      <a:pt x="235"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9"/>
              <p:cNvSpPr/>
              <p:nvPr/>
            </p:nvSpPr>
            <p:spPr>
              <a:xfrm>
                <a:off x="1988692" y="3492005"/>
                <a:ext cx="146855" cy="127119"/>
              </a:xfrm>
              <a:custGeom>
                <a:avLst/>
                <a:gdLst/>
                <a:ahLst/>
                <a:cxnLst/>
                <a:rect l="l" t="t" r="r" b="b"/>
                <a:pathLst>
                  <a:path w="439" h="380" extrusionOk="0">
                    <a:moveTo>
                      <a:pt x="407" y="1"/>
                    </a:moveTo>
                    <a:cubicBezTo>
                      <a:pt x="400" y="1"/>
                      <a:pt x="394" y="3"/>
                      <a:pt x="388" y="9"/>
                    </a:cubicBezTo>
                    <a:lnTo>
                      <a:pt x="12" y="337"/>
                    </a:lnTo>
                    <a:cubicBezTo>
                      <a:pt x="3" y="347"/>
                      <a:pt x="0" y="361"/>
                      <a:pt x="10" y="371"/>
                    </a:cubicBezTo>
                    <a:cubicBezTo>
                      <a:pt x="14" y="377"/>
                      <a:pt x="20" y="380"/>
                      <a:pt x="27" y="380"/>
                    </a:cubicBezTo>
                    <a:cubicBezTo>
                      <a:pt x="33" y="380"/>
                      <a:pt x="39" y="378"/>
                      <a:pt x="43" y="373"/>
                    </a:cubicBezTo>
                    <a:lnTo>
                      <a:pt x="424" y="52"/>
                    </a:lnTo>
                    <a:lnTo>
                      <a:pt x="427" y="52"/>
                    </a:lnTo>
                    <a:cubicBezTo>
                      <a:pt x="438" y="40"/>
                      <a:pt x="438" y="23"/>
                      <a:pt x="429" y="11"/>
                    </a:cubicBezTo>
                    <a:cubicBezTo>
                      <a:pt x="422" y="5"/>
                      <a:pt x="414"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5" name="Google Shape;4176;p46"/>
          <p:cNvGrpSpPr/>
          <p:nvPr/>
        </p:nvGrpSpPr>
        <p:grpSpPr>
          <a:xfrm>
            <a:off x="7099848" y="2828785"/>
            <a:ext cx="1292003" cy="1886730"/>
            <a:chOff x="714368" y="1784927"/>
            <a:chExt cx="1719004" cy="2510285"/>
          </a:xfrm>
        </p:grpSpPr>
        <p:grpSp>
          <p:nvGrpSpPr>
            <p:cNvPr id="486" name="Google Shape;4177;p46"/>
            <p:cNvGrpSpPr/>
            <p:nvPr/>
          </p:nvGrpSpPr>
          <p:grpSpPr>
            <a:xfrm>
              <a:off x="759156" y="1808740"/>
              <a:ext cx="1674216" cy="2486473"/>
              <a:chOff x="719997" y="1783698"/>
              <a:chExt cx="1664727" cy="2472380"/>
            </a:xfrm>
          </p:grpSpPr>
          <p:sp>
            <p:nvSpPr>
              <p:cNvPr id="565" name="Google Shape;4178;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4179;p46"/>
              <p:cNvGrpSpPr/>
              <p:nvPr/>
            </p:nvGrpSpPr>
            <p:grpSpPr>
              <a:xfrm>
                <a:off x="719997" y="1783698"/>
                <a:ext cx="1664727" cy="2472380"/>
                <a:chOff x="896475" y="2435300"/>
                <a:chExt cx="1226048" cy="1820872"/>
              </a:xfrm>
            </p:grpSpPr>
            <p:sp>
              <p:nvSpPr>
                <p:cNvPr id="567" name="Google Shape;4180;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4181;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4182;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4183;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4184;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4185;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4186;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187;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4188;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189;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2"/>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190;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191;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192;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193;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194;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195;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196;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197;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198;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199;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200;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201;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202;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203;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204;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205;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206;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207;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208;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209;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210;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211;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4212;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4213;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4214;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4215;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4216;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217;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218;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219;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220;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221;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4222;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4223;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4224;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4225;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226;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227;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228;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4229;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230;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231;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4232;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233;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234;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235;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4236;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4237;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4238;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4239;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4240;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4241;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4242;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4243;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4244;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4245;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4246;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4247;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4248;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4249;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4250;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4251;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4252;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4253;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4254;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255;p46"/>
            <p:cNvGrpSpPr/>
            <p:nvPr/>
          </p:nvGrpSpPr>
          <p:grpSpPr>
            <a:xfrm>
              <a:off x="714368" y="1784927"/>
              <a:ext cx="1674216" cy="2486473"/>
              <a:chOff x="719997" y="1783698"/>
              <a:chExt cx="1664727" cy="2472380"/>
            </a:xfrm>
          </p:grpSpPr>
          <p:sp>
            <p:nvSpPr>
              <p:cNvPr id="488" name="Google Shape;4256;p46"/>
              <p:cNvSpPr/>
              <p:nvPr/>
            </p:nvSpPr>
            <p:spPr>
              <a:xfrm>
                <a:off x="1827366" y="4215889"/>
                <a:ext cx="323916" cy="40188"/>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257;p46"/>
              <p:cNvGrpSpPr/>
              <p:nvPr/>
            </p:nvGrpSpPr>
            <p:grpSpPr>
              <a:xfrm>
                <a:off x="719997" y="1783698"/>
                <a:ext cx="1664727" cy="2472380"/>
                <a:chOff x="896475" y="2435300"/>
                <a:chExt cx="1226048" cy="1820872"/>
              </a:xfrm>
            </p:grpSpPr>
            <p:sp>
              <p:nvSpPr>
                <p:cNvPr id="490" name="Google Shape;4258;p46"/>
                <p:cNvSpPr/>
                <p:nvPr/>
              </p:nvSpPr>
              <p:spPr>
                <a:xfrm>
                  <a:off x="1242473" y="2441810"/>
                  <a:ext cx="854487" cy="909190"/>
                </a:xfrm>
                <a:custGeom>
                  <a:avLst/>
                  <a:gdLst/>
                  <a:ahLst/>
                  <a:cxnLst/>
                  <a:rect l="l" t="t" r="r" b="b"/>
                  <a:pathLst>
                    <a:path w="71148" h="75687" extrusionOk="0">
                      <a:moveTo>
                        <a:pt x="41831" y="0"/>
                      </a:moveTo>
                      <a:cubicBezTo>
                        <a:pt x="35673" y="0"/>
                        <a:pt x="30094" y="1516"/>
                        <a:pt x="27026" y="4107"/>
                      </a:cubicBezTo>
                      <a:cubicBezTo>
                        <a:pt x="23191" y="4746"/>
                        <a:pt x="9861" y="7553"/>
                        <a:pt x="7419" y="16706"/>
                      </a:cubicBezTo>
                      <a:cubicBezTo>
                        <a:pt x="6027" y="21956"/>
                        <a:pt x="7853" y="25312"/>
                        <a:pt x="6871" y="32091"/>
                      </a:cubicBezTo>
                      <a:cubicBezTo>
                        <a:pt x="6506" y="34693"/>
                        <a:pt x="3105" y="37432"/>
                        <a:pt x="2694" y="40171"/>
                      </a:cubicBezTo>
                      <a:cubicBezTo>
                        <a:pt x="2192" y="43617"/>
                        <a:pt x="4703" y="47064"/>
                        <a:pt x="4269" y="50351"/>
                      </a:cubicBezTo>
                      <a:cubicBezTo>
                        <a:pt x="3904" y="52930"/>
                        <a:pt x="891" y="57723"/>
                        <a:pt x="617" y="59983"/>
                      </a:cubicBezTo>
                      <a:cubicBezTo>
                        <a:pt x="1" y="65210"/>
                        <a:pt x="1781" y="67447"/>
                        <a:pt x="2603" y="68999"/>
                      </a:cubicBezTo>
                      <a:cubicBezTo>
                        <a:pt x="2603" y="68999"/>
                        <a:pt x="3881" y="69250"/>
                        <a:pt x="5981" y="69638"/>
                      </a:cubicBezTo>
                      <a:cubicBezTo>
                        <a:pt x="5985" y="69639"/>
                        <a:pt x="5989" y="69639"/>
                        <a:pt x="5993" y="69639"/>
                      </a:cubicBezTo>
                      <a:cubicBezTo>
                        <a:pt x="6492" y="69639"/>
                        <a:pt x="7336" y="65688"/>
                        <a:pt x="7924" y="65688"/>
                      </a:cubicBezTo>
                      <a:cubicBezTo>
                        <a:pt x="7931" y="65688"/>
                        <a:pt x="7937" y="65688"/>
                        <a:pt x="7944" y="65689"/>
                      </a:cubicBezTo>
                      <a:cubicBezTo>
                        <a:pt x="8651" y="65804"/>
                        <a:pt x="9085" y="70163"/>
                        <a:pt x="9907" y="70277"/>
                      </a:cubicBezTo>
                      <a:cubicBezTo>
                        <a:pt x="15564" y="71176"/>
                        <a:pt x="23602" y="72223"/>
                        <a:pt x="30438" y="72223"/>
                      </a:cubicBezTo>
                      <a:cubicBezTo>
                        <a:pt x="30718" y="72223"/>
                        <a:pt x="30996" y="72221"/>
                        <a:pt x="31271" y="72217"/>
                      </a:cubicBezTo>
                      <a:cubicBezTo>
                        <a:pt x="31294" y="72332"/>
                        <a:pt x="31317" y="72400"/>
                        <a:pt x="31317" y="72400"/>
                      </a:cubicBezTo>
                      <a:cubicBezTo>
                        <a:pt x="38438" y="74979"/>
                        <a:pt x="50947" y="75573"/>
                        <a:pt x="58936" y="75664"/>
                      </a:cubicBezTo>
                      <a:cubicBezTo>
                        <a:pt x="58938" y="75664"/>
                        <a:pt x="58940" y="75664"/>
                        <a:pt x="58942" y="75664"/>
                      </a:cubicBezTo>
                      <a:cubicBezTo>
                        <a:pt x="59764" y="75664"/>
                        <a:pt x="60923" y="71464"/>
                        <a:pt x="61652" y="71464"/>
                      </a:cubicBezTo>
                      <a:cubicBezTo>
                        <a:pt x="62245" y="71464"/>
                        <a:pt x="62405" y="75687"/>
                        <a:pt x="62907" y="75687"/>
                      </a:cubicBezTo>
                      <a:cubicBezTo>
                        <a:pt x="65053" y="75664"/>
                        <a:pt x="66354" y="75618"/>
                        <a:pt x="66354" y="75618"/>
                      </a:cubicBezTo>
                      <a:cubicBezTo>
                        <a:pt x="67427" y="74226"/>
                        <a:pt x="69549" y="72332"/>
                        <a:pt x="69823" y="67059"/>
                      </a:cubicBezTo>
                      <a:cubicBezTo>
                        <a:pt x="69937" y="64776"/>
                        <a:pt x="67746" y="59549"/>
                        <a:pt x="67837" y="56970"/>
                      </a:cubicBezTo>
                      <a:cubicBezTo>
                        <a:pt x="67952" y="53638"/>
                        <a:pt x="70987" y="50670"/>
                        <a:pt x="71079" y="47201"/>
                      </a:cubicBezTo>
                      <a:cubicBezTo>
                        <a:pt x="71147" y="44416"/>
                        <a:pt x="68248" y="41152"/>
                        <a:pt x="68317" y="38505"/>
                      </a:cubicBezTo>
                      <a:cubicBezTo>
                        <a:pt x="68477" y="31680"/>
                        <a:pt x="70554" y="28690"/>
                        <a:pt x="70348" y="23257"/>
                      </a:cubicBezTo>
                      <a:cubicBezTo>
                        <a:pt x="69733" y="6463"/>
                        <a:pt x="54549" y="0"/>
                        <a:pt x="4183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259;p46"/>
                <p:cNvSpPr/>
                <p:nvPr/>
              </p:nvSpPr>
              <p:spPr>
                <a:xfrm>
                  <a:off x="1502394" y="2435300"/>
                  <a:ext cx="74294" cy="97529"/>
                </a:xfrm>
                <a:custGeom>
                  <a:avLst/>
                  <a:gdLst/>
                  <a:ahLst/>
                  <a:cxnLst/>
                  <a:rect l="l" t="t" r="r" b="b"/>
                  <a:pathLst>
                    <a:path w="6186" h="8119" extrusionOk="0">
                      <a:moveTo>
                        <a:pt x="4288" y="1"/>
                      </a:moveTo>
                      <a:cubicBezTo>
                        <a:pt x="4164" y="1"/>
                        <a:pt x="4041" y="27"/>
                        <a:pt x="3926" y="84"/>
                      </a:cubicBezTo>
                      <a:cubicBezTo>
                        <a:pt x="3447" y="358"/>
                        <a:pt x="3401" y="1020"/>
                        <a:pt x="3424" y="1567"/>
                      </a:cubicBezTo>
                      <a:cubicBezTo>
                        <a:pt x="3515" y="3234"/>
                        <a:pt x="3584" y="4900"/>
                        <a:pt x="3652" y="6566"/>
                      </a:cubicBezTo>
                      <a:cubicBezTo>
                        <a:pt x="3081" y="5105"/>
                        <a:pt x="2511" y="3645"/>
                        <a:pt x="1940" y="2161"/>
                      </a:cubicBezTo>
                      <a:cubicBezTo>
                        <a:pt x="1745" y="1662"/>
                        <a:pt x="1406" y="1060"/>
                        <a:pt x="883" y="1060"/>
                      </a:cubicBezTo>
                      <a:cubicBezTo>
                        <a:pt x="855" y="1060"/>
                        <a:pt x="827" y="1062"/>
                        <a:pt x="799" y="1065"/>
                      </a:cubicBezTo>
                      <a:cubicBezTo>
                        <a:pt x="160" y="1134"/>
                        <a:pt x="0" y="2001"/>
                        <a:pt x="91" y="2640"/>
                      </a:cubicBezTo>
                      <a:cubicBezTo>
                        <a:pt x="388" y="4809"/>
                        <a:pt x="1621" y="6817"/>
                        <a:pt x="3378" y="8118"/>
                      </a:cubicBezTo>
                      <a:lnTo>
                        <a:pt x="5181" y="7160"/>
                      </a:lnTo>
                      <a:cubicBezTo>
                        <a:pt x="6026" y="5356"/>
                        <a:pt x="6186" y="3257"/>
                        <a:pt x="5592" y="1339"/>
                      </a:cubicBezTo>
                      <a:cubicBezTo>
                        <a:pt x="5478" y="974"/>
                        <a:pt x="5318" y="586"/>
                        <a:pt x="5022" y="312"/>
                      </a:cubicBezTo>
                      <a:cubicBezTo>
                        <a:pt x="4834" y="124"/>
                        <a:pt x="4560" y="1"/>
                        <a:pt x="428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260;p46"/>
                <p:cNvSpPr/>
                <p:nvPr/>
              </p:nvSpPr>
              <p:spPr>
                <a:xfrm>
                  <a:off x="1229320" y="2504200"/>
                  <a:ext cx="321292" cy="777437"/>
                </a:xfrm>
                <a:custGeom>
                  <a:avLst/>
                  <a:gdLst/>
                  <a:ahLst/>
                  <a:cxnLst/>
                  <a:rect l="l" t="t" r="r" b="b"/>
                  <a:pathLst>
                    <a:path w="26752" h="64719" extrusionOk="0">
                      <a:moveTo>
                        <a:pt x="24508" y="1"/>
                      </a:moveTo>
                      <a:cubicBezTo>
                        <a:pt x="21817" y="1"/>
                        <a:pt x="16082" y="1202"/>
                        <a:pt x="12873" y="3843"/>
                      </a:cubicBezTo>
                      <a:cubicBezTo>
                        <a:pt x="9244" y="6856"/>
                        <a:pt x="7030" y="11010"/>
                        <a:pt x="6825" y="15256"/>
                      </a:cubicBezTo>
                      <a:cubicBezTo>
                        <a:pt x="6756" y="16899"/>
                        <a:pt x="6939" y="18565"/>
                        <a:pt x="7122" y="20186"/>
                      </a:cubicBezTo>
                      <a:cubicBezTo>
                        <a:pt x="7441" y="23290"/>
                        <a:pt x="7761" y="26212"/>
                        <a:pt x="6482" y="28882"/>
                      </a:cubicBezTo>
                      <a:cubicBezTo>
                        <a:pt x="6117" y="29658"/>
                        <a:pt x="5592" y="30389"/>
                        <a:pt x="5113" y="31096"/>
                      </a:cubicBezTo>
                      <a:cubicBezTo>
                        <a:pt x="4360" y="32169"/>
                        <a:pt x="3606" y="33265"/>
                        <a:pt x="3287" y="34543"/>
                      </a:cubicBezTo>
                      <a:cubicBezTo>
                        <a:pt x="2739" y="36689"/>
                        <a:pt x="3538" y="38857"/>
                        <a:pt x="4291" y="40934"/>
                      </a:cubicBezTo>
                      <a:cubicBezTo>
                        <a:pt x="5044" y="42988"/>
                        <a:pt x="5820" y="45088"/>
                        <a:pt x="5318" y="47165"/>
                      </a:cubicBezTo>
                      <a:cubicBezTo>
                        <a:pt x="4999" y="48467"/>
                        <a:pt x="4177" y="49608"/>
                        <a:pt x="3401" y="50726"/>
                      </a:cubicBezTo>
                      <a:cubicBezTo>
                        <a:pt x="2967" y="51320"/>
                        <a:pt x="2511" y="51936"/>
                        <a:pt x="2146" y="52598"/>
                      </a:cubicBezTo>
                      <a:cubicBezTo>
                        <a:pt x="0" y="56410"/>
                        <a:pt x="662" y="61523"/>
                        <a:pt x="3698" y="64718"/>
                      </a:cubicBezTo>
                      <a:lnTo>
                        <a:pt x="3880" y="64558"/>
                      </a:lnTo>
                      <a:cubicBezTo>
                        <a:pt x="890" y="61431"/>
                        <a:pt x="274" y="56455"/>
                        <a:pt x="2374" y="52712"/>
                      </a:cubicBezTo>
                      <a:cubicBezTo>
                        <a:pt x="2716" y="52073"/>
                        <a:pt x="3150" y="51457"/>
                        <a:pt x="3584" y="50863"/>
                      </a:cubicBezTo>
                      <a:cubicBezTo>
                        <a:pt x="4382" y="49722"/>
                        <a:pt x="5204" y="48581"/>
                        <a:pt x="5547" y="47211"/>
                      </a:cubicBezTo>
                      <a:cubicBezTo>
                        <a:pt x="6049" y="45088"/>
                        <a:pt x="5273" y="42943"/>
                        <a:pt x="4519" y="40866"/>
                      </a:cubicBezTo>
                      <a:cubicBezTo>
                        <a:pt x="3766" y="38789"/>
                        <a:pt x="2990" y="36666"/>
                        <a:pt x="3515" y="34612"/>
                      </a:cubicBezTo>
                      <a:cubicBezTo>
                        <a:pt x="3812" y="33379"/>
                        <a:pt x="4565" y="32283"/>
                        <a:pt x="5295" y="31233"/>
                      </a:cubicBezTo>
                      <a:cubicBezTo>
                        <a:pt x="5798" y="30526"/>
                        <a:pt x="6323" y="29773"/>
                        <a:pt x="6711" y="28997"/>
                      </a:cubicBezTo>
                      <a:cubicBezTo>
                        <a:pt x="8012" y="26258"/>
                        <a:pt x="7669" y="23153"/>
                        <a:pt x="7350" y="20163"/>
                      </a:cubicBezTo>
                      <a:cubicBezTo>
                        <a:pt x="7190" y="18543"/>
                        <a:pt x="7007" y="16876"/>
                        <a:pt x="7076" y="15279"/>
                      </a:cubicBezTo>
                      <a:cubicBezTo>
                        <a:pt x="7281" y="11102"/>
                        <a:pt x="9450" y="6993"/>
                        <a:pt x="13033" y="4026"/>
                      </a:cubicBezTo>
                      <a:cubicBezTo>
                        <a:pt x="16196" y="1430"/>
                        <a:pt x="21839" y="252"/>
                        <a:pt x="24485" y="252"/>
                      </a:cubicBezTo>
                      <a:cubicBezTo>
                        <a:pt x="24608" y="252"/>
                        <a:pt x="24724" y="254"/>
                        <a:pt x="24834" y="260"/>
                      </a:cubicBezTo>
                      <a:cubicBezTo>
                        <a:pt x="25336" y="282"/>
                        <a:pt x="25678" y="397"/>
                        <a:pt x="25884" y="625"/>
                      </a:cubicBezTo>
                      <a:cubicBezTo>
                        <a:pt x="26249" y="1013"/>
                        <a:pt x="26203" y="1698"/>
                        <a:pt x="26158" y="2496"/>
                      </a:cubicBezTo>
                      <a:cubicBezTo>
                        <a:pt x="26112" y="3409"/>
                        <a:pt x="26067" y="4437"/>
                        <a:pt x="26523" y="5418"/>
                      </a:cubicBezTo>
                      <a:lnTo>
                        <a:pt x="26751" y="5304"/>
                      </a:lnTo>
                      <a:cubicBezTo>
                        <a:pt x="26295" y="4391"/>
                        <a:pt x="26363" y="3387"/>
                        <a:pt x="26409" y="2519"/>
                      </a:cubicBezTo>
                      <a:cubicBezTo>
                        <a:pt x="26455" y="1652"/>
                        <a:pt x="26477" y="921"/>
                        <a:pt x="26067" y="465"/>
                      </a:cubicBezTo>
                      <a:cubicBezTo>
                        <a:pt x="25815" y="191"/>
                        <a:pt x="25427" y="31"/>
                        <a:pt x="24857" y="8"/>
                      </a:cubicBezTo>
                      <a:cubicBezTo>
                        <a:pt x="24747" y="3"/>
                        <a:pt x="24631" y="1"/>
                        <a:pt x="24508"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261;p46"/>
                <p:cNvSpPr/>
                <p:nvPr/>
              </p:nvSpPr>
              <p:spPr>
                <a:xfrm>
                  <a:off x="1784789" y="2466735"/>
                  <a:ext cx="337733" cy="893862"/>
                </a:xfrm>
                <a:custGeom>
                  <a:avLst/>
                  <a:gdLst/>
                  <a:ahLst/>
                  <a:cxnLst/>
                  <a:rect l="l" t="t" r="r" b="b"/>
                  <a:pathLst>
                    <a:path w="28121" h="74411" extrusionOk="0">
                      <a:moveTo>
                        <a:pt x="23" y="0"/>
                      </a:moveTo>
                      <a:lnTo>
                        <a:pt x="0" y="229"/>
                      </a:lnTo>
                      <a:cubicBezTo>
                        <a:pt x="5090" y="594"/>
                        <a:pt x="11641" y="1438"/>
                        <a:pt x="17165" y="4702"/>
                      </a:cubicBezTo>
                      <a:cubicBezTo>
                        <a:pt x="22711" y="7989"/>
                        <a:pt x="26295" y="13627"/>
                        <a:pt x="26295" y="19060"/>
                      </a:cubicBezTo>
                      <a:cubicBezTo>
                        <a:pt x="26295" y="21593"/>
                        <a:pt x="25564" y="24081"/>
                        <a:pt x="24880" y="26478"/>
                      </a:cubicBezTo>
                      <a:cubicBezTo>
                        <a:pt x="24674" y="27140"/>
                        <a:pt x="24469" y="27847"/>
                        <a:pt x="24286" y="28532"/>
                      </a:cubicBezTo>
                      <a:cubicBezTo>
                        <a:pt x="23601" y="31111"/>
                        <a:pt x="22848" y="34923"/>
                        <a:pt x="24241" y="38187"/>
                      </a:cubicBezTo>
                      <a:cubicBezTo>
                        <a:pt x="24629" y="39077"/>
                        <a:pt x="25176" y="39945"/>
                        <a:pt x="25724" y="40789"/>
                      </a:cubicBezTo>
                      <a:cubicBezTo>
                        <a:pt x="26820" y="42547"/>
                        <a:pt x="27870" y="44190"/>
                        <a:pt x="27596" y="46107"/>
                      </a:cubicBezTo>
                      <a:cubicBezTo>
                        <a:pt x="27413" y="47500"/>
                        <a:pt x="26546" y="48618"/>
                        <a:pt x="25656" y="49805"/>
                      </a:cubicBezTo>
                      <a:cubicBezTo>
                        <a:pt x="24948" y="50741"/>
                        <a:pt x="24195" y="51722"/>
                        <a:pt x="23830" y="52841"/>
                      </a:cubicBezTo>
                      <a:cubicBezTo>
                        <a:pt x="23099" y="55009"/>
                        <a:pt x="23853" y="57292"/>
                        <a:pt x="24583" y="59483"/>
                      </a:cubicBezTo>
                      <a:cubicBezTo>
                        <a:pt x="24857" y="60282"/>
                        <a:pt x="25131" y="61126"/>
                        <a:pt x="25313" y="61925"/>
                      </a:cubicBezTo>
                      <a:cubicBezTo>
                        <a:pt x="26340" y="66217"/>
                        <a:pt x="25176" y="70941"/>
                        <a:pt x="22255" y="74251"/>
                      </a:cubicBezTo>
                      <a:lnTo>
                        <a:pt x="22437" y="74411"/>
                      </a:lnTo>
                      <a:cubicBezTo>
                        <a:pt x="25405" y="71033"/>
                        <a:pt x="26592" y="66239"/>
                        <a:pt x="25542" y="61880"/>
                      </a:cubicBezTo>
                      <a:cubicBezTo>
                        <a:pt x="25359" y="61058"/>
                        <a:pt x="25085" y="60213"/>
                        <a:pt x="24811" y="59392"/>
                      </a:cubicBezTo>
                      <a:cubicBezTo>
                        <a:pt x="24104" y="57246"/>
                        <a:pt x="23350" y="55009"/>
                        <a:pt x="24058" y="52909"/>
                      </a:cubicBezTo>
                      <a:cubicBezTo>
                        <a:pt x="24423" y="51814"/>
                        <a:pt x="25154" y="50878"/>
                        <a:pt x="25861" y="49942"/>
                      </a:cubicBezTo>
                      <a:cubicBezTo>
                        <a:pt x="26729" y="48801"/>
                        <a:pt x="27642" y="47591"/>
                        <a:pt x="27824" y="46153"/>
                      </a:cubicBezTo>
                      <a:cubicBezTo>
                        <a:pt x="28121" y="44144"/>
                        <a:pt x="27002" y="42387"/>
                        <a:pt x="25907" y="40675"/>
                      </a:cubicBezTo>
                      <a:cubicBezTo>
                        <a:pt x="25382" y="39831"/>
                        <a:pt x="24857" y="38963"/>
                        <a:pt x="24469" y="38073"/>
                      </a:cubicBezTo>
                      <a:cubicBezTo>
                        <a:pt x="23099" y="34900"/>
                        <a:pt x="23830" y="31157"/>
                        <a:pt x="24514" y="28600"/>
                      </a:cubicBezTo>
                      <a:cubicBezTo>
                        <a:pt x="24697" y="27916"/>
                        <a:pt x="24902" y="27208"/>
                        <a:pt x="25108" y="26546"/>
                      </a:cubicBezTo>
                      <a:cubicBezTo>
                        <a:pt x="25793" y="24127"/>
                        <a:pt x="26523" y="21616"/>
                        <a:pt x="26523" y="19082"/>
                      </a:cubicBezTo>
                      <a:cubicBezTo>
                        <a:pt x="26546" y="13467"/>
                        <a:pt x="23008" y="7875"/>
                        <a:pt x="17279" y="4497"/>
                      </a:cubicBezTo>
                      <a:cubicBezTo>
                        <a:pt x="11732" y="1210"/>
                        <a:pt x="5136" y="366"/>
                        <a:pt x="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262;p46"/>
                <p:cNvSpPr/>
                <p:nvPr/>
              </p:nvSpPr>
              <p:spPr>
                <a:xfrm>
                  <a:off x="1296765" y="2537197"/>
                  <a:ext cx="200123" cy="712017"/>
                </a:xfrm>
                <a:custGeom>
                  <a:avLst/>
                  <a:gdLst/>
                  <a:ahLst/>
                  <a:cxnLst/>
                  <a:rect l="l" t="t" r="r" b="b"/>
                  <a:pathLst>
                    <a:path w="16663" h="59273" extrusionOk="0">
                      <a:moveTo>
                        <a:pt x="16571" y="1"/>
                      </a:moveTo>
                      <a:cubicBezTo>
                        <a:pt x="14060" y="1279"/>
                        <a:pt x="11846" y="3105"/>
                        <a:pt x="10112" y="5342"/>
                      </a:cubicBezTo>
                      <a:cubicBezTo>
                        <a:pt x="8400" y="7579"/>
                        <a:pt x="7167" y="10181"/>
                        <a:pt x="6597" y="12942"/>
                      </a:cubicBezTo>
                      <a:cubicBezTo>
                        <a:pt x="6003" y="15704"/>
                        <a:pt x="6049" y="18580"/>
                        <a:pt x="6688" y="21319"/>
                      </a:cubicBezTo>
                      <a:cubicBezTo>
                        <a:pt x="6848" y="22004"/>
                        <a:pt x="7030" y="22689"/>
                        <a:pt x="7281" y="23351"/>
                      </a:cubicBezTo>
                      <a:cubicBezTo>
                        <a:pt x="7510" y="24013"/>
                        <a:pt x="7806" y="24675"/>
                        <a:pt x="8057" y="25314"/>
                      </a:cubicBezTo>
                      <a:cubicBezTo>
                        <a:pt x="8308" y="25976"/>
                        <a:pt x="8537" y="26615"/>
                        <a:pt x="8674" y="27300"/>
                      </a:cubicBezTo>
                      <a:cubicBezTo>
                        <a:pt x="8811" y="27961"/>
                        <a:pt x="8879" y="28669"/>
                        <a:pt x="8719" y="29331"/>
                      </a:cubicBezTo>
                      <a:cubicBezTo>
                        <a:pt x="8582" y="29993"/>
                        <a:pt x="8263" y="30609"/>
                        <a:pt x="7806" y="31134"/>
                      </a:cubicBezTo>
                      <a:cubicBezTo>
                        <a:pt x="7327" y="31636"/>
                        <a:pt x="6779" y="32070"/>
                        <a:pt x="6231" y="32481"/>
                      </a:cubicBezTo>
                      <a:cubicBezTo>
                        <a:pt x="5661" y="32892"/>
                        <a:pt x="5067" y="33280"/>
                        <a:pt x="4542" y="33759"/>
                      </a:cubicBezTo>
                      <a:cubicBezTo>
                        <a:pt x="3994" y="34216"/>
                        <a:pt x="3492" y="34741"/>
                        <a:pt x="3173" y="35380"/>
                      </a:cubicBezTo>
                      <a:cubicBezTo>
                        <a:pt x="2830" y="36019"/>
                        <a:pt x="2671" y="36726"/>
                        <a:pt x="2648" y="37434"/>
                      </a:cubicBezTo>
                      <a:cubicBezTo>
                        <a:pt x="2625" y="38142"/>
                        <a:pt x="2716" y="38849"/>
                        <a:pt x="2853" y="39534"/>
                      </a:cubicBezTo>
                      <a:cubicBezTo>
                        <a:pt x="3173" y="40926"/>
                        <a:pt x="3721" y="42227"/>
                        <a:pt x="4063" y="43574"/>
                      </a:cubicBezTo>
                      <a:cubicBezTo>
                        <a:pt x="4223" y="44236"/>
                        <a:pt x="4337" y="44943"/>
                        <a:pt x="4337" y="45628"/>
                      </a:cubicBezTo>
                      <a:cubicBezTo>
                        <a:pt x="4337" y="46313"/>
                        <a:pt x="4200" y="46998"/>
                        <a:pt x="3972" y="47660"/>
                      </a:cubicBezTo>
                      <a:cubicBezTo>
                        <a:pt x="3538" y="48984"/>
                        <a:pt x="2762" y="50170"/>
                        <a:pt x="2031" y="51357"/>
                      </a:cubicBezTo>
                      <a:cubicBezTo>
                        <a:pt x="1666" y="51951"/>
                        <a:pt x="1278" y="52544"/>
                        <a:pt x="982" y="53183"/>
                      </a:cubicBezTo>
                      <a:cubicBezTo>
                        <a:pt x="662" y="53822"/>
                        <a:pt x="411" y="54484"/>
                        <a:pt x="251" y="55169"/>
                      </a:cubicBezTo>
                      <a:cubicBezTo>
                        <a:pt x="91" y="55854"/>
                        <a:pt x="0" y="56562"/>
                        <a:pt x="91" y="57269"/>
                      </a:cubicBezTo>
                      <a:cubicBezTo>
                        <a:pt x="160" y="57977"/>
                        <a:pt x="411" y="58661"/>
                        <a:pt x="845" y="59255"/>
                      </a:cubicBezTo>
                      <a:cubicBezTo>
                        <a:pt x="845" y="59266"/>
                        <a:pt x="856" y="59272"/>
                        <a:pt x="870" y="59272"/>
                      </a:cubicBezTo>
                      <a:cubicBezTo>
                        <a:pt x="885" y="59272"/>
                        <a:pt x="902" y="59266"/>
                        <a:pt x="913" y="59255"/>
                      </a:cubicBezTo>
                      <a:cubicBezTo>
                        <a:pt x="936" y="59232"/>
                        <a:pt x="936" y="59209"/>
                        <a:pt x="936" y="59186"/>
                      </a:cubicBezTo>
                      <a:cubicBezTo>
                        <a:pt x="525" y="58616"/>
                        <a:pt x="274" y="57954"/>
                        <a:pt x="205" y="57269"/>
                      </a:cubicBezTo>
                      <a:cubicBezTo>
                        <a:pt x="137" y="56562"/>
                        <a:pt x="205" y="55877"/>
                        <a:pt x="388" y="55192"/>
                      </a:cubicBezTo>
                      <a:cubicBezTo>
                        <a:pt x="548" y="54530"/>
                        <a:pt x="799" y="53868"/>
                        <a:pt x="1096" y="53252"/>
                      </a:cubicBezTo>
                      <a:cubicBezTo>
                        <a:pt x="1392" y="52613"/>
                        <a:pt x="1780" y="52019"/>
                        <a:pt x="2146" y="51426"/>
                      </a:cubicBezTo>
                      <a:cubicBezTo>
                        <a:pt x="2876" y="50239"/>
                        <a:pt x="3652" y="49052"/>
                        <a:pt x="4131" y="47705"/>
                      </a:cubicBezTo>
                      <a:cubicBezTo>
                        <a:pt x="4360" y="47043"/>
                        <a:pt x="4497" y="46336"/>
                        <a:pt x="4497" y="45628"/>
                      </a:cubicBezTo>
                      <a:cubicBezTo>
                        <a:pt x="4497" y="44921"/>
                        <a:pt x="4382" y="44213"/>
                        <a:pt x="4223" y="43528"/>
                      </a:cubicBezTo>
                      <a:cubicBezTo>
                        <a:pt x="3880" y="42159"/>
                        <a:pt x="3333" y="40858"/>
                        <a:pt x="3036" y="39511"/>
                      </a:cubicBezTo>
                      <a:cubicBezTo>
                        <a:pt x="2899" y="38826"/>
                        <a:pt x="2808" y="38119"/>
                        <a:pt x="2830" y="37434"/>
                      </a:cubicBezTo>
                      <a:cubicBezTo>
                        <a:pt x="2853" y="36749"/>
                        <a:pt x="3013" y="36064"/>
                        <a:pt x="3333" y="35471"/>
                      </a:cubicBezTo>
                      <a:cubicBezTo>
                        <a:pt x="3652" y="34855"/>
                        <a:pt x="4131" y="34353"/>
                        <a:pt x="4656" y="33896"/>
                      </a:cubicBezTo>
                      <a:cubicBezTo>
                        <a:pt x="5204" y="33462"/>
                        <a:pt x="5775" y="33051"/>
                        <a:pt x="6345" y="32641"/>
                      </a:cubicBezTo>
                      <a:cubicBezTo>
                        <a:pt x="6916" y="32230"/>
                        <a:pt x="7487" y="31796"/>
                        <a:pt x="7966" y="31271"/>
                      </a:cubicBezTo>
                      <a:cubicBezTo>
                        <a:pt x="8445" y="30746"/>
                        <a:pt x="8788" y="30084"/>
                        <a:pt x="8948" y="29377"/>
                      </a:cubicBezTo>
                      <a:cubicBezTo>
                        <a:pt x="9107" y="28669"/>
                        <a:pt x="9039" y="27939"/>
                        <a:pt x="8902" y="27254"/>
                      </a:cubicBezTo>
                      <a:cubicBezTo>
                        <a:pt x="8765" y="26546"/>
                        <a:pt x="8514" y="25884"/>
                        <a:pt x="8263" y="25222"/>
                      </a:cubicBezTo>
                      <a:cubicBezTo>
                        <a:pt x="7738" y="23921"/>
                        <a:pt x="7213" y="22643"/>
                        <a:pt x="6916" y="21274"/>
                      </a:cubicBezTo>
                      <a:cubicBezTo>
                        <a:pt x="6277" y="18557"/>
                        <a:pt x="6231" y="15704"/>
                        <a:pt x="6802" y="12988"/>
                      </a:cubicBezTo>
                      <a:cubicBezTo>
                        <a:pt x="7920" y="7510"/>
                        <a:pt x="11664" y="2671"/>
                        <a:pt x="16617" y="115"/>
                      </a:cubicBezTo>
                      <a:cubicBezTo>
                        <a:pt x="16640" y="92"/>
                        <a:pt x="16663" y="69"/>
                        <a:pt x="16640" y="23"/>
                      </a:cubicBezTo>
                      <a:cubicBezTo>
                        <a:pt x="16640" y="1"/>
                        <a:pt x="16594" y="1"/>
                        <a:pt x="16571"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263;p46"/>
                <p:cNvSpPr/>
                <p:nvPr/>
              </p:nvSpPr>
              <p:spPr>
                <a:xfrm>
                  <a:off x="1301967" y="3565728"/>
                  <a:ext cx="548281" cy="600877"/>
                </a:xfrm>
                <a:custGeom>
                  <a:avLst/>
                  <a:gdLst/>
                  <a:ahLst/>
                  <a:cxnLst/>
                  <a:rect l="l" t="t" r="r" b="b"/>
                  <a:pathLst>
                    <a:path w="45652" h="50021" extrusionOk="0">
                      <a:moveTo>
                        <a:pt x="21546" y="1"/>
                      </a:moveTo>
                      <a:cubicBezTo>
                        <a:pt x="12496" y="1"/>
                        <a:pt x="3131" y="2379"/>
                        <a:pt x="1210" y="6931"/>
                      </a:cubicBezTo>
                      <a:cubicBezTo>
                        <a:pt x="1" y="9807"/>
                        <a:pt x="297" y="47263"/>
                        <a:pt x="297" y="47263"/>
                      </a:cubicBezTo>
                      <a:cubicBezTo>
                        <a:pt x="3503" y="49427"/>
                        <a:pt x="6230" y="49977"/>
                        <a:pt x="8176" y="49977"/>
                      </a:cubicBezTo>
                      <a:cubicBezTo>
                        <a:pt x="10191" y="49977"/>
                        <a:pt x="11368" y="49386"/>
                        <a:pt x="11368" y="49386"/>
                      </a:cubicBezTo>
                      <a:lnTo>
                        <a:pt x="19516" y="22635"/>
                      </a:lnTo>
                      <a:lnTo>
                        <a:pt x="25017" y="21630"/>
                      </a:lnTo>
                      <a:lnTo>
                        <a:pt x="34421" y="49842"/>
                      </a:lnTo>
                      <a:cubicBezTo>
                        <a:pt x="35185" y="49967"/>
                        <a:pt x="35949" y="50020"/>
                        <a:pt x="36699" y="50020"/>
                      </a:cubicBezTo>
                      <a:cubicBezTo>
                        <a:pt x="41460" y="50020"/>
                        <a:pt x="45651" y="47857"/>
                        <a:pt x="45651" y="47857"/>
                      </a:cubicBezTo>
                      <a:cubicBezTo>
                        <a:pt x="45651" y="47857"/>
                        <a:pt x="42456" y="16335"/>
                        <a:pt x="39877" y="6771"/>
                      </a:cubicBezTo>
                      <a:cubicBezTo>
                        <a:pt x="38646" y="2197"/>
                        <a:pt x="30242" y="1"/>
                        <a:pt x="2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264;p46"/>
                <p:cNvSpPr/>
                <p:nvPr/>
              </p:nvSpPr>
              <p:spPr>
                <a:xfrm>
                  <a:off x="1307456" y="3565728"/>
                  <a:ext cx="493719" cy="220357"/>
                </a:xfrm>
                <a:custGeom>
                  <a:avLst/>
                  <a:gdLst/>
                  <a:ahLst/>
                  <a:cxnLst/>
                  <a:rect l="l" t="t" r="r" b="b"/>
                  <a:pathLst>
                    <a:path w="41109" h="18344" extrusionOk="0">
                      <a:moveTo>
                        <a:pt x="21089" y="1"/>
                      </a:moveTo>
                      <a:cubicBezTo>
                        <a:pt x="12039" y="1"/>
                        <a:pt x="2674" y="2379"/>
                        <a:pt x="753" y="6931"/>
                      </a:cubicBezTo>
                      <a:cubicBezTo>
                        <a:pt x="365" y="7867"/>
                        <a:pt x="137" y="12523"/>
                        <a:pt x="0" y="18344"/>
                      </a:cubicBezTo>
                      <a:cubicBezTo>
                        <a:pt x="10021" y="17294"/>
                        <a:pt x="20018" y="17431"/>
                        <a:pt x="29650" y="16244"/>
                      </a:cubicBezTo>
                      <a:cubicBezTo>
                        <a:pt x="33439" y="15947"/>
                        <a:pt x="37251" y="15605"/>
                        <a:pt x="41109" y="15262"/>
                      </a:cubicBezTo>
                      <a:cubicBezTo>
                        <a:pt x="40538" y="11793"/>
                        <a:pt x="39967" y="8780"/>
                        <a:pt x="39420" y="6771"/>
                      </a:cubicBezTo>
                      <a:cubicBezTo>
                        <a:pt x="38189" y="2197"/>
                        <a:pt x="29785" y="1"/>
                        <a:pt x="210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265;p46"/>
                <p:cNvSpPr/>
                <p:nvPr/>
              </p:nvSpPr>
              <p:spPr>
                <a:xfrm>
                  <a:off x="1481554" y="3818963"/>
                  <a:ext cx="181207" cy="24962"/>
                </a:xfrm>
                <a:custGeom>
                  <a:avLst/>
                  <a:gdLst/>
                  <a:ahLst/>
                  <a:cxnLst/>
                  <a:rect l="l" t="t" r="r" b="b"/>
                  <a:pathLst>
                    <a:path w="15088" h="2078" extrusionOk="0">
                      <a:moveTo>
                        <a:pt x="15065" y="1"/>
                      </a:moveTo>
                      <a:cubicBezTo>
                        <a:pt x="12531" y="252"/>
                        <a:pt x="10021" y="548"/>
                        <a:pt x="7510" y="845"/>
                      </a:cubicBezTo>
                      <a:cubicBezTo>
                        <a:pt x="6254" y="1005"/>
                        <a:pt x="4999" y="1188"/>
                        <a:pt x="3744" y="1347"/>
                      </a:cubicBezTo>
                      <a:cubicBezTo>
                        <a:pt x="2511" y="1530"/>
                        <a:pt x="1256" y="1713"/>
                        <a:pt x="0" y="1918"/>
                      </a:cubicBezTo>
                      <a:lnTo>
                        <a:pt x="23" y="2078"/>
                      </a:lnTo>
                      <a:cubicBezTo>
                        <a:pt x="1279" y="1964"/>
                        <a:pt x="2534" y="1849"/>
                        <a:pt x="3789" y="1690"/>
                      </a:cubicBezTo>
                      <a:cubicBezTo>
                        <a:pt x="5045" y="1530"/>
                        <a:pt x="6300" y="1393"/>
                        <a:pt x="7555" y="1210"/>
                      </a:cubicBezTo>
                      <a:cubicBezTo>
                        <a:pt x="10066" y="891"/>
                        <a:pt x="12577" y="548"/>
                        <a:pt x="15088" y="160"/>
                      </a:cubicBezTo>
                      <a:lnTo>
                        <a:pt x="15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266;p46"/>
                <p:cNvSpPr/>
                <p:nvPr/>
              </p:nvSpPr>
              <p:spPr>
                <a:xfrm>
                  <a:off x="1559137" y="3636634"/>
                  <a:ext cx="5224" cy="160968"/>
                </a:xfrm>
                <a:custGeom>
                  <a:avLst/>
                  <a:gdLst/>
                  <a:ahLst/>
                  <a:cxnLst/>
                  <a:rect l="l" t="t" r="r" b="b"/>
                  <a:pathLst>
                    <a:path w="435" h="13400" extrusionOk="0">
                      <a:moveTo>
                        <a:pt x="24" y="1"/>
                      </a:moveTo>
                      <a:cubicBezTo>
                        <a:pt x="1" y="2238"/>
                        <a:pt x="1" y="4475"/>
                        <a:pt x="24" y="6689"/>
                      </a:cubicBezTo>
                      <a:cubicBezTo>
                        <a:pt x="24" y="7807"/>
                        <a:pt x="69" y="8925"/>
                        <a:pt x="69" y="10044"/>
                      </a:cubicBezTo>
                      <a:cubicBezTo>
                        <a:pt x="115" y="11162"/>
                        <a:pt x="161" y="12281"/>
                        <a:pt x="206" y="13399"/>
                      </a:cubicBezTo>
                      <a:lnTo>
                        <a:pt x="389" y="13399"/>
                      </a:lnTo>
                      <a:cubicBezTo>
                        <a:pt x="412" y="12281"/>
                        <a:pt x="435" y="11162"/>
                        <a:pt x="435" y="10044"/>
                      </a:cubicBezTo>
                      <a:cubicBezTo>
                        <a:pt x="412" y="8925"/>
                        <a:pt x="412" y="7807"/>
                        <a:pt x="389" y="6689"/>
                      </a:cubicBezTo>
                      <a:cubicBezTo>
                        <a:pt x="366" y="4452"/>
                        <a:pt x="298" y="2238"/>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267;p46"/>
                <p:cNvSpPr/>
                <p:nvPr/>
              </p:nvSpPr>
              <p:spPr>
                <a:xfrm>
                  <a:off x="1563534" y="3654736"/>
                  <a:ext cx="30986" cy="132714"/>
                </a:xfrm>
                <a:custGeom>
                  <a:avLst/>
                  <a:gdLst/>
                  <a:ahLst/>
                  <a:cxnLst/>
                  <a:rect l="l" t="t" r="r" b="b"/>
                  <a:pathLst>
                    <a:path w="2580" h="11048" fill="none" extrusionOk="0">
                      <a:moveTo>
                        <a:pt x="0" y="11048"/>
                      </a:moveTo>
                      <a:cubicBezTo>
                        <a:pt x="0" y="11048"/>
                        <a:pt x="1735" y="10865"/>
                        <a:pt x="2146" y="9245"/>
                      </a:cubicBezTo>
                      <a:cubicBezTo>
                        <a:pt x="2579" y="7624"/>
                        <a:pt x="2511" y="0"/>
                        <a:pt x="2511" y="0"/>
                      </a:cubicBezTo>
                    </a:path>
                  </a:pathLst>
                </a:custGeom>
                <a:solidFill>
                  <a:schemeClr val="dk1"/>
                </a:solidFill>
                <a:ln w="970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4268;p46"/>
                <p:cNvSpPr/>
                <p:nvPr/>
              </p:nvSpPr>
              <p:spPr>
                <a:xfrm>
                  <a:off x="1722268" y="3689006"/>
                  <a:ext cx="70739" cy="90766"/>
                </a:xfrm>
                <a:custGeom>
                  <a:avLst/>
                  <a:gdLst/>
                  <a:ahLst/>
                  <a:cxnLst/>
                  <a:rect l="l" t="t" r="r" b="b"/>
                  <a:pathLst>
                    <a:path w="5890" h="7556" extrusionOk="0">
                      <a:moveTo>
                        <a:pt x="161" y="0"/>
                      </a:moveTo>
                      <a:lnTo>
                        <a:pt x="1" y="46"/>
                      </a:lnTo>
                      <a:cubicBezTo>
                        <a:pt x="138" y="845"/>
                        <a:pt x="389" y="1621"/>
                        <a:pt x="731" y="2374"/>
                      </a:cubicBezTo>
                      <a:cubicBezTo>
                        <a:pt x="1097" y="3127"/>
                        <a:pt x="1507" y="3835"/>
                        <a:pt x="2010" y="4474"/>
                      </a:cubicBezTo>
                      <a:cubicBezTo>
                        <a:pt x="3037" y="5775"/>
                        <a:pt x="4315" y="6848"/>
                        <a:pt x="5799" y="7556"/>
                      </a:cubicBezTo>
                      <a:lnTo>
                        <a:pt x="5890" y="7419"/>
                      </a:lnTo>
                      <a:cubicBezTo>
                        <a:pt x="4497" y="6597"/>
                        <a:pt x="3288" y="5524"/>
                        <a:pt x="2306" y="4246"/>
                      </a:cubicBezTo>
                      <a:cubicBezTo>
                        <a:pt x="1827" y="3607"/>
                        <a:pt x="1393" y="2945"/>
                        <a:pt x="1051" y="2237"/>
                      </a:cubicBezTo>
                      <a:cubicBezTo>
                        <a:pt x="686" y="1507"/>
                        <a:pt x="389" y="776"/>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4269;p46"/>
                <p:cNvSpPr/>
                <p:nvPr/>
              </p:nvSpPr>
              <p:spPr>
                <a:xfrm>
                  <a:off x="1309642" y="3639926"/>
                  <a:ext cx="92669" cy="152186"/>
                </a:xfrm>
                <a:custGeom>
                  <a:avLst/>
                  <a:gdLst/>
                  <a:ahLst/>
                  <a:cxnLst/>
                  <a:rect l="l" t="t" r="r" b="b"/>
                  <a:pathLst>
                    <a:path w="7716" h="12669" extrusionOk="0">
                      <a:moveTo>
                        <a:pt x="7533" y="1"/>
                      </a:moveTo>
                      <a:cubicBezTo>
                        <a:pt x="7191" y="2489"/>
                        <a:pt x="6323" y="4885"/>
                        <a:pt x="5022" y="7031"/>
                      </a:cubicBezTo>
                      <a:cubicBezTo>
                        <a:pt x="4360" y="8081"/>
                        <a:pt x="3630" y="9085"/>
                        <a:pt x="2763" y="10021"/>
                      </a:cubicBezTo>
                      <a:cubicBezTo>
                        <a:pt x="1941" y="10934"/>
                        <a:pt x="1005" y="11779"/>
                        <a:pt x="1" y="12532"/>
                      </a:cubicBezTo>
                      <a:lnTo>
                        <a:pt x="92" y="12669"/>
                      </a:lnTo>
                      <a:cubicBezTo>
                        <a:pt x="1165" y="11984"/>
                        <a:pt x="2146" y="11162"/>
                        <a:pt x="3037" y="10249"/>
                      </a:cubicBezTo>
                      <a:cubicBezTo>
                        <a:pt x="3904" y="9313"/>
                        <a:pt x="4680" y="8309"/>
                        <a:pt x="5342" y="7213"/>
                      </a:cubicBezTo>
                      <a:cubicBezTo>
                        <a:pt x="6643" y="5022"/>
                        <a:pt x="7488" y="2557"/>
                        <a:pt x="7716" y="24"/>
                      </a:cubicBezTo>
                      <a:lnTo>
                        <a:pt x="7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4270;p46"/>
                <p:cNvSpPr/>
                <p:nvPr/>
              </p:nvSpPr>
              <p:spPr>
                <a:xfrm>
                  <a:off x="1227122" y="3100399"/>
                  <a:ext cx="639833" cy="613322"/>
                </a:xfrm>
                <a:custGeom>
                  <a:avLst/>
                  <a:gdLst/>
                  <a:ahLst/>
                  <a:cxnLst/>
                  <a:rect l="l" t="t" r="r" b="b"/>
                  <a:pathLst>
                    <a:path w="53275" h="51057" extrusionOk="0">
                      <a:moveTo>
                        <a:pt x="13925" y="0"/>
                      </a:moveTo>
                      <a:cubicBezTo>
                        <a:pt x="12361" y="0"/>
                        <a:pt x="10956" y="358"/>
                        <a:pt x="9884" y="1320"/>
                      </a:cubicBezTo>
                      <a:cubicBezTo>
                        <a:pt x="7761" y="3192"/>
                        <a:pt x="0" y="44985"/>
                        <a:pt x="4565" y="47907"/>
                      </a:cubicBezTo>
                      <a:cubicBezTo>
                        <a:pt x="8172" y="50235"/>
                        <a:pt x="17051" y="51057"/>
                        <a:pt x="26158" y="51057"/>
                      </a:cubicBezTo>
                      <a:cubicBezTo>
                        <a:pt x="37731" y="51057"/>
                        <a:pt x="45103" y="50235"/>
                        <a:pt x="48710" y="47907"/>
                      </a:cubicBezTo>
                      <a:cubicBezTo>
                        <a:pt x="53275" y="44985"/>
                        <a:pt x="45172" y="2599"/>
                        <a:pt x="42775" y="1001"/>
                      </a:cubicBezTo>
                      <a:cubicBezTo>
                        <a:pt x="41731" y="309"/>
                        <a:pt x="40510" y="42"/>
                        <a:pt x="39198" y="42"/>
                      </a:cubicBezTo>
                      <a:cubicBezTo>
                        <a:pt x="35061" y="42"/>
                        <a:pt x="30026" y="2692"/>
                        <a:pt x="26820" y="2987"/>
                      </a:cubicBezTo>
                      <a:cubicBezTo>
                        <a:pt x="23724" y="2702"/>
                        <a:pt x="18223" y="0"/>
                        <a:pt x="13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4271;p46"/>
                <p:cNvSpPr/>
                <p:nvPr/>
              </p:nvSpPr>
              <p:spPr>
                <a:xfrm>
                  <a:off x="1633718" y="3105144"/>
                  <a:ext cx="248103" cy="268035"/>
                </a:xfrm>
                <a:custGeom>
                  <a:avLst/>
                  <a:gdLst/>
                  <a:ahLst/>
                  <a:cxnLst/>
                  <a:rect l="l" t="t" r="r" b="b"/>
                  <a:pathLst>
                    <a:path w="20658" h="22313" extrusionOk="0">
                      <a:moveTo>
                        <a:pt x="4908" y="1"/>
                      </a:moveTo>
                      <a:cubicBezTo>
                        <a:pt x="1945" y="1"/>
                        <a:pt x="334" y="2413"/>
                        <a:pt x="114" y="5354"/>
                      </a:cubicBezTo>
                      <a:lnTo>
                        <a:pt x="69" y="5947"/>
                      </a:lnTo>
                      <a:cubicBezTo>
                        <a:pt x="0" y="6929"/>
                        <a:pt x="320" y="7727"/>
                        <a:pt x="708" y="8435"/>
                      </a:cubicBezTo>
                      <a:cubicBezTo>
                        <a:pt x="1142" y="9120"/>
                        <a:pt x="1598" y="9804"/>
                        <a:pt x="2032" y="10489"/>
                      </a:cubicBezTo>
                      <a:cubicBezTo>
                        <a:pt x="2899" y="11836"/>
                        <a:pt x="3767" y="13205"/>
                        <a:pt x="4543" y="14575"/>
                      </a:cubicBezTo>
                      <a:cubicBezTo>
                        <a:pt x="5341" y="15922"/>
                        <a:pt x="6118" y="17291"/>
                        <a:pt x="6757" y="18569"/>
                      </a:cubicBezTo>
                      <a:cubicBezTo>
                        <a:pt x="7053" y="19231"/>
                        <a:pt x="7350" y="19848"/>
                        <a:pt x="7556" y="20418"/>
                      </a:cubicBezTo>
                      <a:cubicBezTo>
                        <a:pt x="7624" y="20555"/>
                        <a:pt x="7670" y="20692"/>
                        <a:pt x="7715" y="20806"/>
                      </a:cubicBezTo>
                      <a:cubicBezTo>
                        <a:pt x="7852" y="20989"/>
                        <a:pt x="7852" y="20829"/>
                        <a:pt x="7852" y="20989"/>
                      </a:cubicBezTo>
                      <a:cubicBezTo>
                        <a:pt x="12098" y="21582"/>
                        <a:pt x="16343" y="21993"/>
                        <a:pt x="20589" y="22313"/>
                      </a:cubicBezTo>
                      <a:cubicBezTo>
                        <a:pt x="20634" y="21833"/>
                        <a:pt x="20657" y="21286"/>
                        <a:pt x="20657" y="20898"/>
                      </a:cubicBezTo>
                      <a:cubicBezTo>
                        <a:pt x="20612" y="20327"/>
                        <a:pt x="20543" y="19825"/>
                        <a:pt x="20475" y="19437"/>
                      </a:cubicBezTo>
                      <a:cubicBezTo>
                        <a:pt x="20315" y="18592"/>
                        <a:pt x="18329" y="11608"/>
                        <a:pt x="13307" y="3938"/>
                      </a:cubicBezTo>
                      <a:cubicBezTo>
                        <a:pt x="10728" y="766"/>
                        <a:pt x="5798" y="35"/>
                        <a:pt x="5273" y="12"/>
                      </a:cubicBezTo>
                      <a:cubicBezTo>
                        <a:pt x="5149" y="4"/>
                        <a:pt x="5028" y="1"/>
                        <a:pt x="4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4272;p46"/>
                <p:cNvSpPr/>
                <p:nvPr/>
              </p:nvSpPr>
              <p:spPr>
                <a:xfrm>
                  <a:off x="1197513" y="4181699"/>
                  <a:ext cx="73753" cy="61432"/>
                </a:xfrm>
                <a:custGeom>
                  <a:avLst/>
                  <a:gdLst/>
                  <a:ahLst/>
                  <a:cxnLst/>
                  <a:rect l="l" t="t" r="r" b="b"/>
                  <a:pathLst>
                    <a:path w="6141" h="5114" extrusionOk="0">
                      <a:moveTo>
                        <a:pt x="5341" y="0"/>
                      </a:moveTo>
                      <a:lnTo>
                        <a:pt x="5341" y="0"/>
                      </a:lnTo>
                      <a:cubicBezTo>
                        <a:pt x="0" y="1050"/>
                        <a:pt x="936" y="4406"/>
                        <a:pt x="936" y="4406"/>
                      </a:cubicBezTo>
                      <a:cubicBezTo>
                        <a:pt x="2488" y="4725"/>
                        <a:pt x="3287" y="4954"/>
                        <a:pt x="5136" y="5113"/>
                      </a:cubicBezTo>
                      <a:cubicBezTo>
                        <a:pt x="5912" y="3470"/>
                        <a:pt x="6140" y="1735"/>
                        <a:pt x="5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4273;p46"/>
                <p:cNvSpPr/>
                <p:nvPr/>
              </p:nvSpPr>
              <p:spPr>
                <a:xfrm>
                  <a:off x="1258100" y="4121999"/>
                  <a:ext cx="187740" cy="122876"/>
                </a:xfrm>
                <a:custGeom>
                  <a:avLst/>
                  <a:gdLst/>
                  <a:ahLst/>
                  <a:cxnLst/>
                  <a:rect l="l" t="t" r="r" b="b"/>
                  <a:pathLst>
                    <a:path w="15632" h="10229" extrusionOk="0">
                      <a:moveTo>
                        <a:pt x="5650" y="0"/>
                      </a:moveTo>
                      <a:cubicBezTo>
                        <a:pt x="1563" y="0"/>
                        <a:pt x="2032" y="4582"/>
                        <a:pt x="2032" y="4582"/>
                      </a:cubicBezTo>
                      <a:cubicBezTo>
                        <a:pt x="1507" y="4605"/>
                        <a:pt x="1461" y="4628"/>
                        <a:pt x="229" y="4856"/>
                      </a:cubicBezTo>
                      <a:cubicBezTo>
                        <a:pt x="1005" y="6591"/>
                        <a:pt x="800" y="8326"/>
                        <a:pt x="1" y="9969"/>
                      </a:cubicBezTo>
                      <a:cubicBezTo>
                        <a:pt x="2328" y="10159"/>
                        <a:pt x="4561" y="10228"/>
                        <a:pt x="6574" y="10228"/>
                      </a:cubicBezTo>
                      <a:cubicBezTo>
                        <a:pt x="11806" y="10228"/>
                        <a:pt x="15545" y="9764"/>
                        <a:pt x="15545" y="9764"/>
                      </a:cubicBezTo>
                      <a:lnTo>
                        <a:pt x="15613" y="4263"/>
                      </a:lnTo>
                      <a:cubicBezTo>
                        <a:pt x="15632" y="2521"/>
                        <a:pt x="14206" y="1235"/>
                        <a:pt x="12615" y="1235"/>
                      </a:cubicBezTo>
                      <a:cubicBezTo>
                        <a:pt x="12226" y="1235"/>
                        <a:pt x="11826" y="1312"/>
                        <a:pt x="11436" y="1478"/>
                      </a:cubicBezTo>
                      <a:cubicBezTo>
                        <a:pt x="10156" y="2040"/>
                        <a:pt x="9760" y="2734"/>
                        <a:pt x="9573" y="3256"/>
                      </a:cubicBezTo>
                      <a:lnTo>
                        <a:pt x="9573" y="3256"/>
                      </a:lnTo>
                      <a:cubicBezTo>
                        <a:pt x="9573" y="3255"/>
                        <a:pt x="9572" y="3255"/>
                        <a:pt x="9572" y="3255"/>
                      </a:cubicBezTo>
                      <a:cubicBezTo>
                        <a:pt x="9570" y="3255"/>
                        <a:pt x="9568" y="3257"/>
                        <a:pt x="9566" y="3263"/>
                      </a:cubicBezTo>
                      <a:lnTo>
                        <a:pt x="9566" y="3263"/>
                      </a:lnTo>
                      <a:cubicBezTo>
                        <a:pt x="9664" y="2230"/>
                        <a:pt x="8500" y="222"/>
                        <a:pt x="6095" y="17"/>
                      </a:cubicBezTo>
                      <a:cubicBezTo>
                        <a:pt x="5941" y="6"/>
                        <a:pt x="5793" y="0"/>
                        <a:pt x="5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4274;p46"/>
                <p:cNvSpPr/>
                <p:nvPr/>
              </p:nvSpPr>
              <p:spPr>
                <a:xfrm>
                  <a:off x="1384499" y="4178960"/>
                  <a:ext cx="34000" cy="34007"/>
                </a:xfrm>
                <a:custGeom>
                  <a:avLst/>
                  <a:gdLst/>
                  <a:ahLst/>
                  <a:cxnLst/>
                  <a:rect l="l" t="t" r="r" b="b"/>
                  <a:pathLst>
                    <a:path w="2831" h="2831" extrusionOk="0">
                      <a:moveTo>
                        <a:pt x="1438" y="0"/>
                      </a:moveTo>
                      <a:cubicBezTo>
                        <a:pt x="662" y="0"/>
                        <a:pt x="23" y="639"/>
                        <a:pt x="23" y="1415"/>
                      </a:cubicBezTo>
                      <a:cubicBezTo>
                        <a:pt x="0" y="2191"/>
                        <a:pt x="639" y="2831"/>
                        <a:pt x="1415" y="2831"/>
                      </a:cubicBezTo>
                      <a:cubicBezTo>
                        <a:pt x="2191" y="2831"/>
                        <a:pt x="2830" y="2214"/>
                        <a:pt x="2830" y="1415"/>
                      </a:cubicBezTo>
                      <a:cubicBezTo>
                        <a:pt x="2830" y="639"/>
                        <a:pt x="2214" y="23"/>
                        <a:pt x="1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4275;p46"/>
                <p:cNvSpPr/>
                <p:nvPr/>
              </p:nvSpPr>
              <p:spPr>
                <a:xfrm>
                  <a:off x="1280033" y="4175080"/>
                  <a:ext cx="65262" cy="10463"/>
                </a:xfrm>
                <a:custGeom>
                  <a:avLst/>
                  <a:gdLst/>
                  <a:ahLst/>
                  <a:cxnLst/>
                  <a:rect l="l" t="t" r="r" b="b"/>
                  <a:pathLst>
                    <a:path w="5434" h="871" extrusionOk="0">
                      <a:moveTo>
                        <a:pt x="257" y="1"/>
                      </a:moveTo>
                      <a:cubicBezTo>
                        <a:pt x="119" y="1"/>
                        <a:pt x="22" y="109"/>
                        <a:pt x="1" y="255"/>
                      </a:cubicBezTo>
                      <a:cubicBezTo>
                        <a:pt x="1" y="414"/>
                        <a:pt x="115" y="529"/>
                        <a:pt x="275" y="551"/>
                      </a:cubicBezTo>
                      <a:lnTo>
                        <a:pt x="5136" y="871"/>
                      </a:lnTo>
                      <a:cubicBezTo>
                        <a:pt x="5296" y="871"/>
                        <a:pt x="5410" y="757"/>
                        <a:pt x="5433" y="620"/>
                      </a:cubicBezTo>
                      <a:cubicBezTo>
                        <a:pt x="5433" y="460"/>
                        <a:pt x="5319" y="323"/>
                        <a:pt x="5159" y="323"/>
                      </a:cubicBezTo>
                      <a:lnTo>
                        <a:pt x="297" y="4"/>
                      </a:lnTo>
                      <a:cubicBezTo>
                        <a:pt x="284" y="2"/>
                        <a:pt x="270" y="1"/>
                        <a:pt x="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4276;p46"/>
                <p:cNvSpPr/>
                <p:nvPr/>
              </p:nvSpPr>
              <p:spPr>
                <a:xfrm>
                  <a:off x="1253992" y="4116570"/>
                  <a:ext cx="95684" cy="56375"/>
                </a:xfrm>
                <a:custGeom>
                  <a:avLst/>
                  <a:gdLst/>
                  <a:ahLst/>
                  <a:cxnLst/>
                  <a:rect l="l" t="t" r="r" b="b"/>
                  <a:pathLst>
                    <a:path w="7967" h="4693" extrusionOk="0">
                      <a:moveTo>
                        <a:pt x="2580" y="561"/>
                      </a:moveTo>
                      <a:cubicBezTo>
                        <a:pt x="2602" y="561"/>
                        <a:pt x="2671" y="583"/>
                        <a:pt x="2716" y="606"/>
                      </a:cubicBezTo>
                      <a:cubicBezTo>
                        <a:pt x="2831" y="675"/>
                        <a:pt x="2922" y="812"/>
                        <a:pt x="2990" y="926"/>
                      </a:cubicBezTo>
                      <a:cubicBezTo>
                        <a:pt x="3287" y="1451"/>
                        <a:pt x="3424" y="1999"/>
                        <a:pt x="3561" y="2592"/>
                      </a:cubicBezTo>
                      <a:cubicBezTo>
                        <a:pt x="3607" y="2798"/>
                        <a:pt x="3652" y="2980"/>
                        <a:pt x="3698" y="3186"/>
                      </a:cubicBezTo>
                      <a:cubicBezTo>
                        <a:pt x="3675" y="3163"/>
                        <a:pt x="3630" y="3117"/>
                        <a:pt x="3607" y="3094"/>
                      </a:cubicBezTo>
                      <a:cubicBezTo>
                        <a:pt x="3127" y="2478"/>
                        <a:pt x="2762" y="1770"/>
                        <a:pt x="2511" y="1040"/>
                      </a:cubicBezTo>
                      <a:cubicBezTo>
                        <a:pt x="2443" y="812"/>
                        <a:pt x="2420" y="629"/>
                        <a:pt x="2488" y="583"/>
                      </a:cubicBezTo>
                      <a:cubicBezTo>
                        <a:pt x="2511" y="561"/>
                        <a:pt x="2534" y="561"/>
                        <a:pt x="2580" y="561"/>
                      </a:cubicBezTo>
                      <a:close/>
                      <a:moveTo>
                        <a:pt x="890" y="1885"/>
                      </a:moveTo>
                      <a:cubicBezTo>
                        <a:pt x="1073" y="1885"/>
                        <a:pt x="1279" y="1999"/>
                        <a:pt x="1461" y="2113"/>
                      </a:cubicBezTo>
                      <a:cubicBezTo>
                        <a:pt x="2077" y="2501"/>
                        <a:pt x="2671" y="2957"/>
                        <a:pt x="3196" y="3459"/>
                      </a:cubicBezTo>
                      <a:cubicBezTo>
                        <a:pt x="3219" y="3505"/>
                        <a:pt x="3264" y="3551"/>
                        <a:pt x="3310" y="3596"/>
                      </a:cubicBezTo>
                      <a:cubicBezTo>
                        <a:pt x="2465" y="3437"/>
                        <a:pt x="1598" y="3026"/>
                        <a:pt x="868" y="2432"/>
                      </a:cubicBezTo>
                      <a:cubicBezTo>
                        <a:pt x="639" y="2250"/>
                        <a:pt x="594" y="2136"/>
                        <a:pt x="617" y="2067"/>
                      </a:cubicBezTo>
                      <a:cubicBezTo>
                        <a:pt x="617" y="1976"/>
                        <a:pt x="754" y="1885"/>
                        <a:pt x="890" y="1885"/>
                      </a:cubicBezTo>
                      <a:close/>
                      <a:moveTo>
                        <a:pt x="2582" y="1"/>
                      </a:moveTo>
                      <a:cubicBezTo>
                        <a:pt x="2421" y="1"/>
                        <a:pt x="2267" y="53"/>
                        <a:pt x="2146" y="150"/>
                      </a:cubicBezTo>
                      <a:cubicBezTo>
                        <a:pt x="1963" y="287"/>
                        <a:pt x="1781" y="606"/>
                        <a:pt x="1986" y="1200"/>
                      </a:cubicBezTo>
                      <a:cubicBezTo>
                        <a:pt x="2077" y="1474"/>
                        <a:pt x="2169" y="1748"/>
                        <a:pt x="2283" y="1999"/>
                      </a:cubicBezTo>
                      <a:cubicBezTo>
                        <a:pt x="2123" y="1862"/>
                        <a:pt x="1940" y="1748"/>
                        <a:pt x="1758" y="1633"/>
                      </a:cubicBezTo>
                      <a:cubicBezTo>
                        <a:pt x="1507" y="1496"/>
                        <a:pt x="1233" y="1337"/>
                        <a:pt x="890" y="1337"/>
                      </a:cubicBezTo>
                      <a:cubicBezTo>
                        <a:pt x="502" y="1337"/>
                        <a:pt x="92" y="1588"/>
                        <a:pt x="46" y="1999"/>
                      </a:cubicBezTo>
                      <a:cubicBezTo>
                        <a:pt x="0" y="2432"/>
                        <a:pt x="388" y="2752"/>
                        <a:pt x="525" y="2866"/>
                      </a:cubicBezTo>
                      <a:cubicBezTo>
                        <a:pt x="982" y="3231"/>
                        <a:pt x="1598" y="3619"/>
                        <a:pt x="2306" y="3893"/>
                      </a:cubicBezTo>
                      <a:cubicBezTo>
                        <a:pt x="2283" y="4030"/>
                        <a:pt x="2397" y="4167"/>
                        <a:pt x="2557" y="4190"/>
                      </a:cubicBezTo>
                      <a:lnTo>
                        <a:pt x="4018" y="4327"/>
                      </a:lnTo>
                      <a:cubicBezTo>
                        <a:pt x="4063" y="4350"/>
                        <a:pt x="4109" y="4372"/>
                        <a:pt x="4154" y="4372"/>
                      </a:cubicBezTo>
                      <a:cubicBezTo>
                        <a:pt x="4177" y="4372"/>
                        <a:pt x="4223" y="4372"/>
                        <a:pt x="4246" y="4350"/>
                      </a:cubicBezTo>
                      <a:lnTo>
                        <a:pt x="7647" y="4692"/>
                      </a:lnTo>
                      <a:lnTo>
                        <a:pt x="7670" y="4692"/>
                      </a:lnTo>
                      <a:cubicBezTo>
                        <a:pt x="7807" y="4692"/>
                        <a:pt x="7943" y="4578"/>
                        <a:pt x="7943" y="4441"/>
                      </a:cubicBezTo>
                      <a:cubicBezTo>
                        <a:pt x="7966" y="4281"/>
                        <a:pt x="7852" y="4144"/>
                        <a:pt x="7692" y="4144"/>
                      </a:cubicBezTo>
                      <a:lnTo>
                        <a:pt x="4520" y="3825"/>
                      </a:lnTo>
                      <a:cubicBezTo>
                        <a:pt x="4314" y="3414"/>
                        <a:pt x="4200" y="2957"/>
                        <a:pt x="4109" y="2478"/>
                      </a:cubicBezTo>
                      <a:cubicBezTo>
                        <a:pt x="3972" y="1862"/>
                        <a:pt x="3812" y="1245"/>
                        <a:pt x="3470" y="652"/>
                      </a:cubicBezTo>
                      <a:cubicBezTo>
                        <a:pt x="3356" y="447"/>
                        <a:pt x="3219" y="264"/>
                        <a:pt x="3013" y="127"/>
                      </a:cubicBezTo>
                      <a:cubicBezTo>
                        <a:pt x="2874" y="41"/>
                        <a:pt x="2725" y="1"/>
                        <a:pt x="2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4277;p46"/>
                <p:cNvSpPr/>
                <p:nvPr/>
              </p:nvSpPr>
              <p:spPr>
                <a:xfrm>
                  <a:off x="1884030" y="4178131"/>
                  <a:ext cx="73753" cy="61432"/>
                </a:xfrm>
                <a:custGeom>
                  <a:avLst/>
                  <a:gdLst/>
                  <a:ahLst/>
                  <a:cxnLst/>
                  <a:rect l="l" t="t" r="r" b="b"/>
                  <a:pathLst>
                    <a:path w="6141" h="5114" extrusionOk="0">
                      <a:moveTo>
                        <a:pt x="800" y="1"/>
                      </a:moveTo>
                      <a:lnTo>
                        <a:pt x="800" y="1"/>
                      </a:lnTo>
                      <a:cubicBezTo>
                        <a:pt x="1" y="1735"/>
                        <a:pt x="229" y="3470"/>
                        <a:pt x="1005" y="5114"/>
                      </a:cubicBezTo>
                      <a:cubicBezTo>
                        <a:pt x="2854" y="4954"/>
                        <a:pt x="3653" y="4726"/>
                        <a:pt x="5205" y="4406"/>
                      </a:cubicBezTo>
                      <a:cubicBezTo>
                        <a:pt x="5205" y="4406"/>
                        <a:pt x="6141" y="105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4278;p46"/>
                <p:cNvSpPr/>
                <p:nvPr/>
              </p:nvSpPr>
              <p:spPr>
                <a:xfrm>
                  <a:off x="1709440" y="4118408"/>
                  <a:ext cx="187464" cy="122780"/>
                </a:xfrm>
                <a:custGeom>
                  <a:avLst/>
                  <a:gdLst/>
                  <a:ahLst/>
                  <a:cxnLst/>
                  <a:rect l="l" t="t" r="r" b="b"/>
                  <a:pathLst>
                    <a:path w="15609" h="10221" extrusionOk="0">
                      <a:moveTo>
                        <a:pt x="9989" y="0"/>
                      </a:moveTo>
                      <a:cubicBezTo>
                        <a:pt x="9837" y="0"/>
                        <a:pt x="9679" y="7"/>
                        <a:pt x="9514" y="20"/>
                      </a:cubicBezTo>
                      <a:cubicBezTo>
                        <a:pt x="7145" y="223"/>
                        <a:pt x="5980" y="2189"/>
                        <a:pt x="6064" y="3248"/>
                      </a:cubicBezTo>
                      <a:lnTo>
                        <a:pt x="6064" y="3248"/>
                      </a:lnTo>
                      <a:cubicBezTo>
                        <a:pt x="6063" y="3243"/>
                        <a:pt x="6061" y="3240"/>
                        <a:pt x="6060" y="3240"/>
                      </a:cubicBezTo>
                      <a:cubicBezTo>
                        <a:pt x="6058" y="3240"/>
                        <a:pt x="6056" y="3247"/>
                        <a:pt x="6059" y="3258"/>
                      </a:cubicBezTo>
                      <a:lnTo>
                        <a:pt x="6059" y="3258"/>
                      </a:lnTo>
                      <a:cubicBezTo>
                        <a:pt x="5872" y="2736"/>
                        <a:pt x="5476" y="2042"/>
                        <a:pt x="4196" y="1480"/>
                      </a:cubicBezTo>
                      <a:cubicBezTo>
                        <a:pt x="3802" y="1308"/>
                        <a:pt x="3399" y="1229"/>
                        <a:pt x="3006" y="1229"/>
                      </a:cubicBezTo>
                      <a:cubicBezTo>
                        <a:pt x="1420" y="1229"/>
                        <a:pt x="1" y="2527"/>
                        <a:pt x="19" y="4265"/>
                      </a:cubicBezTo>
                      <a:lnTo>
                        <a:pt x="87" y="9766"/>
                      </a:lnTo>
                      <a:cubicBezTo>
                        <a:pt x="87" y="9766"/>
                        <a:pt x="3842" y="10220"/>
                        <a:pt x="9084" y="10220"/>
                      </a:cubicBezTo>
                      <a:cubicBezTo>
                        <a:pt x="11085" y="10220"/>
                        <a:pt x="13301" y="10154"/>
                        <a:pt x="15609" y="9971"/>
                      </a:cubicBezTo>
                      <a:cubicBezTo>
                        <a:pt x="14833" y="8328"/>
                        <a:pt x="14627" y="6593"/>
                        <a:pt x="15403" y="4859"/>
                      </a:cubicBezTo>
                      <a:cubicBezTo>
                        <a:pt x="14148" y="4607"/>
                        <a:pt x="14125" y="4607"/>
                        <a:pt x="13600" y="4562"/>
                      </a:cubicBezTo>
                      <a:cubicBezTo>
                        <a:pt x="13600" y="4562"/>
                        <a:pt x="14067" y="0"/>
                        <a:pt x="9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4279;p46"/>
                <p:cNvSpPr/>
                <p:nvPr/>
              </p:nvSpPr>
              <p:spPr>
                <a:xfrm>
                  <a:off x="1731866" y="4175392"/>
                  <a:ext cx="34012" cy="33743"/>
                </a:xfrm>
                <a:custGeom>
                  <a:avLst/>
                  <a:gdLst/>
                  <a:ahLst/>
                  <a:cxnLst/>
                  <a:rect l="l" t="t" r="r" b="b"/>
                  <a:pathLst>
                    <a:path w="2832" h="2809" extrusionOk="0">
                      <a:moveTo>
                        <a:pt x="1416" y="0"/>
                      </a:moveTo>
                      <a:cubicBezTo>
                        <a:pt x="640" y="0"/>
                        <a:pt x="24" y="617"/>
                        <a:pt x="1" y="1393"/>
                      </a:cubicBezTo>
                      <a:cubicBezTo>
                        <a:pt x="1" y="2169"/>
                        <a:pt x="640" y="2808"/>
                        <a:pt x="1416" y="2808"/>
                      </a:cubicBezTo>
                      <a:cubicBezTo>
                        <a:pt x="1429" y="2808"/>
                        <a:pt x="1443" y="2809"/>
                        <a:pt x="1456" y="2809"/>
                      </a:cubicBezTo>
                      <a:cubicBezTo>
                        <a:pt x="2213" y="2809"/>
                        <a:pt x="2809" y="2178"/>
                        <a:pt x="2831" y="1416"/>
                      </a:cubicBezTo>
                      <a:cubicBezTo>
                        <a:pt x="2831" y="640"/>
                        <a:pt x="2192" y="0"/>
                        <a:pt x="14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280;p46"/>
                <p:cNvSpPr/>
                <p:nvPr/>
              </p:nvSpPr>
              <p:spPr>
                <a:xfrm>
                  <a:off x="1209041" y="4226573"/>
                  <a:ext cx="238555" cy="29599"/>
                </a:xfrm>
                <a:custGeom>
                  <a:avLst/>
                  <a:gdLst/>
                  <a:ahLst/>
                  <a:cxnLst/>
                  <a:rect l="l" t="t" r="r" b="b"/>
                  <a:pathLst>
                    <a:path w="19863" h="2464" extrusionOk="0">
                      <a:moveTo>
                        <a:pt x="19540" y="1"/>
                      </a:moveTo>
                      <a:cubicBezTo>
                        <a:pt x="19533" y="1"/>
                        <a:pt x="19525" y="1"/>
                        <a:pt x="19517" y="3"/>
                      </a:cubicBezTo>
                      <a:cubicBezTo>
                        <a:pt x="15131" y="713"/>
                        <a:pt x="10732" y="908"/>
                        <a:pt x="7224" y="908"/>
                      </a:cubicBezTo>
                      <a:cubicBezTo>
                        <a:pt x="2952" y="908"/>
                        <a:pt x="1" y="619"/>
                        <a:pt x="1" y="619"/>
                      </a:cubicBezTo>
                      <a:lnTo>
                        <a:pt x="1" y="1852"/>
                      </a:lnTo>
                      <a:cubicBezTo>
                        <a:pt x="1" y="1852"/>
                        <a:pt x="4233" y="2464"/>
                        <a:pt x="9368" y="2464"/>
                      </a:cubicBezTo>
                      <a:cubicBezTo>
                        <a:pt x="12649" y="2464"/>
                        <a:pt x="16298" y="2214"/>
                        <a:pt x="19448" y="1395"/>
                      </a:cubicBezTo>
                      <a:cubicBezTo>
                        <a:pt x="19448" y="1395"/>
                        <a:pt x="19862" y="1"/>
                        <a:pt x="19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281;p46"/>
                <p:cNvSpPr/>
                <p:nvPr/>
              </p:nvSpPr>
              <p:spPr>
                <a:xfrm>
                  <a:off x="1810014" y="4171284"/>
                  <a:ext cx="65250" cy="10703"/>
                </a:xfrm>
                <a:custGeom>
                  <a:avLst/>
                  <a:gdLst/>
                  <a:ahLst/>
                  <a:cxnLst/>
                  <a:rect l="l" t="t" r="r" b="b"/>
                  <a:pathLst>
                    <a:path w="5433" h="891" extrusionOk="0">
                      <a:moveTo>
                        <a:pt x="5136" y="0"/>
                      </a:moveTo>
                      <a:lnTo>
                        <a:pt x="274" y="320"/>
                      </a:lnTo>
                      <a:cubicBezTo>
                        <a:pt x="114" y="342"/>
                        <a:pt x="0" y="479"/>
                        <a:pt x="0" y="616"/>
                      </a:cubicBezTo>
                      <a:cubicBezTo>
                        <a:pt x="23" y="776"/>
                        <a:pt x="137" y="890"/>
                        <a:pt x="274" y="890"/>
                      </a:cubicBezTo>
                      <a:lnTo>
                        <a:pt x="297" y="890"/>
                      </a:lnTo>
                      <a:lnTo>
                        <a:pt x="5159" y="571"/>
                      </a:lnTo>
                      <a:cubicBezTo>
                        <a:pt x="5318" y="548"/>
                        <a:pt x="5432" y="411"/>
                        <a:pt x="5432" y="274"/>
                      </a:cubicBezTo>
                      <a:cubicBezTo>
                        <a:pt x="5410" y="114"/>
                        <a:pt x="5273"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4282;p46"/>
                <p:cNvSpPr/>
                <p:nvPr/>
              </p:nvSpPr>
              <p:spPr>
                <a:xfrm>
                  <a:off x="1805618" y="4112882"/>
                  <a:ext cx="95684" cy="56495"/>
                </a:xfrm>
                <a:custGeom>
                  <a:avLst/>
                  <a:gdLst/>
                  <a:ahLst/>
                  <a:cxnLst/>
                  <a:rect l="l" t="t" r="r" b="b"/>
                  <a:pathLst>
                    <a:path w="7967" h="4703" extrusionOk="0">
                      <a:moveTo>
                        <a:pt x="5456" y="571"/>
                      </a:moveTo>
                      <a:cubicBezTo>
                        <a:pt x="5525" y="639"/>
                        <a:pt x="5525" y="822"/>
                        <a:pt x="5456" y="1027"/>
                      </a:cubicBezTo>
                      <a:cubicBezTo>
                        <a:pt x="5205" y="1781"/>
                        <a:pt x="4840" y="2488"/>
                        <a:pt x="4360" y="3105"/>
                      </a:cubicBezTo>
                      <a:cubicBezTo>
                        <a:pt x="4315" y="3127"/>
                        <a:pt x="4292" y="3150"/>
                        <a:pt x="4269" y="3196"/>
                      </a:cubicBezTo>
                      <a:cubicBezTo>
                        <a:pt x="4315" y="2990"/>
                        <a:pt x="4360" y="2785"/>
                        <a:pt x="4406" y="2602"/>
                      </a:cubicBezTo>
                      <a:cubicBezTo>
                        <a:pt x="4543" y="2009"/>
                        <a:pt x="4657" y="1461"/>
                        <a:pt x="4977" y="936"/>
                      </a:cubicBezTo>
                      <a:cubicBezTo>
                        <a:pt x="5045" y="822"/>
                        <a:pt x="5136" y="685"/>
                        <a:pt x="5251" y="594"/>
                      </a:cubicBezTo>
                      <a:cubicBezTo>
                        <a:pt x="5296" y="571"/>
                        <a:pt x="5342" y="571"/>
                        <a:pt x="5388" y="571"/>
                      </a:cubicBezTo>
                      <a:close/>
                      <a:moveTo>
                        <a:pt x="7077" y="1895"/>
                      </a:moveTo>
                      <a:cubicBezTo>
                        <a:pt x="7214" y="1895"/>
                        <a:pt x="7351" y="1986"/>
                        <a:pt x="7351" y="2077"/>
                      </a:cubicBezTo>
                      <a:cubicBezTo>
                        <a:pt x="7373" y="2123"/>
                        <a:pt x="7328" y="2237"/>
                        <a:pt x="7099" y="2420"/>
                      </a:cubicBezTo>
                      <a:cubicBezTo>
                        <a:pt x="6369" y="3013"/>
                        <a:pt x="5479" y="3447"/>
                        <a:pt x="4657" y="3607"/>
                      </a:cubicBezTo>
                      <a:cubicBezTo>
                        <a:pt x="4703" y="3561"/>
                        <a:pt x="4726" y="3515"/>
                        <a:pt x="4771" y="3470"/>
                      </a:cubicBezTo>
                      <a:cubicBezTo>
                        <a:pt x="5296" y="2945"/>
                        <a:pt x="5867" y="2511"/>
                        <a:pt x="6506" y="2123"/>
                      </a:cubicBezTo>
                      <a:cubicBezTo>
                        <a:pt x="6689" y="2009"/>
                        <a:pt x="6894" y="1895"/>
                        <a:pt x="7077" y="1895"/>
                      </a:cubicBezTo>
                      <a:close/>
                      <a:moveTo>
                        <a:pt x="5405" y="0"/>
                      </a:moveTo>
                      <a:cubicBezTo>
                        <a:pt x="5251" y="0"/>
                        <a:pt x="5091" y="46"/>
                        <a:pt x="4954" y="137"/>
                      </a:cubicBezTo>
                      <a:cubicBezTo>
                        <a:pt x="4748" y="251"/>
                        <a:pt x="4612" y="457"/>
                        <a:pt x="4497" y="662"/>
                      </a:cubicBezTo>
                      <a:cubicBezTo>
                        <a:pt x="4155" y="1233"/>
                        <a:pt x="3995" y="1872"/>
                        <a:pt x="3858" y="2465"/>
                      </a:cubicBezTo>
                      <a:cubicBezTo>
                        <a:pt x="3744" y="2945"/>
                        <a:pt x="3653" y="3401"/>
                        <a:pt x="3447" y="3835"/>
                      </a:cubicBezTo>
                      <a:lnTo>
                        <a:pt x="275" y="4132"/>
                      </a:lnTo>
                      <a:cubicBezTo>
                        <a:pt x="115" y="4154"/>
                        <a:pt x="1" y="4291"/>
                        <a:pt x="24" y="4451"/>
                      </a:cubicBezTo>
                      <a:cubicBezTo>
                        <a:pt x="24" y="4588"/>
                        <a:pt x="161" y="4702"/>
                        <a:pt x="298" y="4702"/>
                      </a:cubicBezTo>
                      <a:lnTo>
                        <a:pt x="320" y="4702"/>
                      </a:lnTo>
                      <a:lnTo>
                        <a:pt x="3721" y="4360"/>
                      </a:lnTo>
                      <a:cubicBezTo>
                        <a:pt x="3744" y="4383"/>
                        <a:pt x="3790" y="4383"/>
                        <a:pt x="3813" y="4383"/>
                      </a:cubicBezTo>
                      <a:cubicBezTo>
                        <a:pt x="3858" y="4383"/>
                        <a:pt x="3904" y="4360"/>
                        <a:pt x="3950" y="4337"/>
                      </a:cubicBezTo>
                      <a:lnTo>
                        <a:pt x="5410" y="4200"/>
                      </a:lnTo>
                      <a:cubicBezTo>
                        <a:pt x="5570" y="4177"/>
                        <a:pt x="5684" y="4040"/>
                        <a:pt x="5661" y="3881"/>
                      </a:cubicBezTo>
                      <a:cubicBezTo>
                        <a:pt x="6369" y="3630"/>
                        <a:pt x="6985" y="3241"/>
                        <a:pt x="7442" y="2853"/>
                      </a:cubicBezTo>
                      <a:cubicBezTo>
                        <a:pt x="7579" y="2762"/>
                        <a:pt x="7967" y="2443"/>
                        <a:pt x="7921" y="2009"/>
                      </a:cubicBezTo>
                      <a:cubicBezTo>
                        <a:pt x="7876" y="1575"/>
                        <a:pt x="7442" y="1324"/>
                        <a:pt x="7077" y="1324"/>
                      </a:cubicBezTo>
                      <a:cubicBezTo>
                        <a:pt x="6734" y="1347"/>
                        <a:pt x="6460" y="1507"/>
                        <a:pt x="6209" y="1644"/>
                      </a:cubicBezTo>
                      <a:cubicBezTo>
                        <a:pt x="6027" y="1758"/>
                        <a:pt x="5844" y="1872"/>
                        <a:pt x="5661" y="2009"/>
                      </a:cubicBezTo>
                      <a:cubicBezTo>
                        <a:pt x="5798" y="1735"/>
                        <a:pt x="5890" y="1484"/>
                        <a:pt x="5981" y="1210"/>
                      </a:cubicBezTo>
                      <a:cubicBezTo>
                        <a:pt x="6186" y="594"/>
                        <a:pt x="6004" y="297"/>
                        <a:pt x="5821" y="137"/>
                      </a:cubicBezTo>
                      <a:cubicBezTo>
                        <a:pt x="5707" y="46"/>
                        <a:pt x="5559" y="0"/>
                        <a:pt x="5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4283;p46"/>
                <p:cNvSpPr/>
                <p:nvPr/>
              </p:nvSpPr>
              <p:spPr>
                <a:xfrm>
                  <a:off x="1180780" y="3105144"/>
                  <a:ext cx="248103" cy="268035"/>
                </a:xfrm>
                <a:custGeom>
                  <a:avLst/>
                  <a:gdLst/>
                  <a:ahLst/>
                  <a:cxnLst/>
                  <a:rect l="l" t="t" r="r" b="b"/>
                  <a:pathLst>
                    <a:path w="20658" h="22313" extrusionOk="0">
                      <a:moveTo>
                        <a:pt x="15750" y="1"/>
                      </a:moveTo>
                      <a:cubicBezTo>
                        <a:pt x="15631" y="1"/>
                        <a:pt x="15509" y="4"/>
                        <a:pt x="15385" y="12"/>
                      </a:cubicBezTo>
                      <a:cubicBezTo>
                        <a:pt x="14883" y="35"/>
                        <a:pt x="9930" y="766"/>
                        <a:pt x="7351" y="3938"/>
                      </a:cubicBezTo>
                      <a:cubicBezTo>
                        <a:pt x="2352" y="11608"/>
                        <a:pt x="343" y="18592"/>
                        <a:pt x="206" y="19437"/>
                      </a:cubicBezTo>
                      <a:cubicBezTo>
                        <a:pt x="115" y="19825"/>
                        <a:pt x="47" y="20327"/>
                        <a:pt x="24" y="20898"/>
                      </a:cubicBezTo>
                      <a:cubicBezTo>
                        <a:pt x="1" y="21286"/>
                        <a:pt x="24" y="21833"/>
                        <a:pt x="92" y="22313"/>
                      </a:cubicBezTo>
                      <a:cubicBezTo>
                        <a:pt x="4315" y="21993"/>
                        <a:pt x="8560" y="21582"/>
                        <a:pt x="12806" y="20989"/>
                      </a:cubicBezTo>
                      <a:cubicBezTo>
                        <a:pt x="12806" y="20829"/>
                        <a:pt x="12829" y="20989"/>
                        <a:pt x="12966" y="20806"/>
                      </a:cubicBezTo>
                      <a:cubicBezTo>
                        <a:pt x="13011" y="20692"/>
                        <a:pt x="13057" y="20555"/>
                        <a:pt x="13103" y="20418"/>
                      </a:cubicBezTo>
                      <a:cubicBezTo>
                        <a:pt x="13331" y="19848"/>
                        <a:pt x="13605" y="19231"/>
                        <a:pt x="13924" y="18569"/>
                      </a:cubicBezTo>
                      <a:cubicBezTo>
                        <a:pt x="14563" y="17291"/>
                        <a:pt x="15317" y="15922"/>
                        <a:pt x="16116" y="14575"/>
                      </a:cubicBezTo>
                      <a:cubicBezTo>
                        <a:pt x="16914" y="13205"/>
                        <a:pt x="17759" y="11836"/>
                        <a:pt x="18649" y="10489"/>
                      </a:cubicBezTo>
                      <a:cubicBezTo>
                        <a:pt x="19083" y="9804"/>
                        <a:pt x="19539" y="9120"/>
                        <a:pt x="19973" y="8435"/>
                      </a:cubicBezTo>
                      <a:cubicBezTo>
                        <a:pt x="20361" y="7727"/>
                        <a:pt x="20658" y="6929"/>
                        <a:pt x="20589" y="5947"/>
                      </a:cubicBezTo>
                      <a:lnTo>
                        <a:pt x="20544" y="5354"/>
                      </a:lnTo>
                      <a:cubicBezTo>
                        <a:pt x="20346" y="2413"/>
                        <a:pt x="18715" y="1"/>
                        <a:pt x="1575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284;p46"/>
                <p:cNvSpPr/>
                <p:nvPr/>
              </p:nvSpPr>
              <p:spPr>
                <a:xfrm>
                  <a:off x="1541600" y="2935680"/>
                  <a:ext cx="192172" cy="238016"/>
                </a:xfrm>
                <a:custGeom>
                  <a:avLst/>
                  <a:gdLst/>
                  <a:ahLst/>
                  <a:cxnLst/>
                  <a:rect l="l" t="t" r="r" b="b"/>
                  <a:pathLst>
                    <a:path w="16001" h="19814" extrusionOk="0">
                      <a:moveTo>
                        <a:pt x="9205" y="1"/>
                      </a:moveTo>
                      <a:cubicBezTo>
                        <a:pt x="6659" y="1"/>
                        <a:pt x="4321" y="1664"/>
                        <a:pt x="3584" y="4237"/>
                      </a:cubicBezTo>
                      <a:lnTo>
                        <a:pt x="890" y="13595"/>
                      </a:lnTo>
                      <a:cubicBezTo>
                        <a:pt x="0" y="16677"/>
                        <a:pt x="2237" y="18389"/>
                        <a:pt x="5341" y="19279"/>
                      </a:cubicBezTo>
                      <a:lnTo>
                        <a:pt x="5661" y="19370"/>
                      </a:lnTo>
                      <a:cubicBezTo>
                        <a:pt x="6626" y="19649"/>
                        <a:pt x="7564" y="19814"/>
                        <a:pt x="8424" y="19814"/>
                      </a:cubicBezTo>
                      <a:cubicBezTo>
                        <a:pt x="10312" y="19814"/>
                        <a:pt x="11828" y="19022"/>
                        <a:pt x="12440" y="16905"/>
                      </a:cubicBezTo>
                      <a:lnTo>
                        <a:pt x="15110" y="7547"/>
                      </a:lnTo>
                      <a:cubicBezTo>
                        <a:pt x="16001" y="4443"/>
                        <a:pt x="14220" y="1201"/>
                        <a:pt x="11116" y="311"/>
                      </a:cubicBezTo>
                      <a:lnTo>
                        <a:pt x="10796" y="220"/>
                      </a:lnTo>
                      <a:cubicBezTo>
                        <a:pt x="10265" y="71"/>
                        <a:pt x="9731" y="1"/>
                        <a:pt x="9205"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285;p46"/>
                <p:cNvSpPr/>
                <p:nvPr/>
              </p:nvSpPr>
              <p:spPr>
                <a:xfrm>
                  <a:off x="1551186" y="2965469"/>
                  <a:ext cx="174085" cy="165628"/>
                </a:xfrm>
                <a:custGeom>
                  <a:avLst/>
                  <a:gdLst/>
                  <a:ahLst/>
                  <a:cxnLst/>
                  <a:rect l="l" t="t" r="r" b="b"/>
                  <a:pathLst>
                    <a:path w="14495" h="13788" extrusionOk="0">
                      <a:moveTo>
                        <a:pt x="7681" y="0"/>
                      </a:moveTo>
                      <a:cubicBezTo>
                        <a:pt x="5142" y="0"/>
                        <a:pt x="2814" y="1674"/>
                        <a:pt x="2078" y="4222"/>
                      </a:cubicBezTo>
                      <a:lnTo>
                        <a:pt x="1" y="11412"/>
                      </a:lnTo>
                      <a:cubicBezTo>
                        <a:pt x="2335" y="12467"/>
                        <a:pt x="6259" y="13787"/>
                        <a:pt x="11556" y="13787"/>
                      </a:cubicBezTo>
                      <a:cubicBezTo>
                        <a:pt x="11645" y="13787"/>
                        <a:pt x="11734" y="13787"/>
                        <a:pt x="11824" y="13786"/>
                      </a:cubicBezTo>
                      <a:lnTo>
                        <a:pt x="13605" y="7532"/>
                      </a:lnTo>
                      <a:cubicBezTo>
                        <a:pt x="14495" y="4450"/>
                        <a:pt x="12715" y="1209"/>
                        <a:pt x="9610" y="319"/>
                      </a:cubicBezTo>
                      <a:lnTo>
                        <a:pt x="9291" y="228"/>
                      </a:lnTo>
                      <a:cubicBezTo>
                        <a:pt x="8753" y="74"/>
                        <a:pt x="8213" y="0"/>
                        <a:pt x="76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286;p46"/>
                <p:cNvSpPr/>
                <p:nvPr/>
              </p:nvSpPr>
              <p:spPr>
                <a:xfrm>
                  <a:off x="1309642" y="2739622"/>
                  <a:ext cx="196291" cy="172704"/>
                </a:xfrm>
                <a:custGeom>
                  <a:avLst/>
                  <a:gdLst/>
                  <a:ahLst/>
                  <a:cxnLst/>
                  <a:rect l="l" t="t" r="r" b="b"/>
                  <a:pathLst>
                    <a:path w="16344" h="14377" extrusionOk="0">
                      <a:moveTo>
                        <a:pt x="8218" y="0"/>
                      </a:moveTo>
                      <a:cubicBezTo>
                        <a:pt x="5812" y="0"/>
                        <a:pt x="3456" y="1213"/>
                        <a:pt x="2101" y="3417"/>
                      </a:cubicBezTo>
                      <a:cubicBezTo>
                        <a:pt x="1" y="6795"/>
                        <a:pt x="1028" y="11224"/>
                        <a:pt x="4383" y="13301"/>
                      </a:cubicBezTo>
                      <a:cubicBezTo>
                        <a:pt x="5549" y="14030"/>
                        <a:pt x="6844" y="14377"/>
                        <a:pt x="8125" y="14377"/>
                      </a:cubicBezTo>
                      <a:cubicBezTo>
                        <a:pt x="10532" y="14377"/>
                        <a:pt x="12888" y="13154"/>
                        <a:pt x="14244" y="10950"/>
                      </a:cubicBezTo>
                      <a:cubicBezTo>
                        <a:pt x="16344" y="7572"/>
                        <a:pt x="15317" y="3143"/>
                        <a:pt x="11961" y="1066"/>
                      </a:cubicBezTo>
                      <a:cubicBezTo>
                        <a:pt x="10795" y="344"/>
                        <a:pt x="9499" y="0"/>
                        <a:pt x="8218" y="0"/>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287;p46"/>
                <p:cNvSpPr/>
                <p:nvPr/>
              </p:nvSpPr>
              <p:spPr>
                <a:xfrm>
                  <a:off x="1324729" y="2792966"/>
                  <a:ext cx="146942" cy="119164"/>
                </a:xfrm>
                <a:custGeom>
                  <a:avLst/>
                  <a:gdLst/>
                  <a:ahLst/>
                  <a:cxnLst/>
                  <a:rect l="l" t="t" r="r" b="b"/>
                  <a:pathLst>
                    <a:path w="12235" h="9920" extrusionOk="0">
                      <a:moveTo>
                        <a:pt x="5313" y="1"/>
                      </a:moveTo>
                      <a:cubicBezTo>
                        <a:pt x="3683" y="1"/>
                        <a:pt x="2190" y="699"/>
                        <a:pt x="1370" y="2012"/>
                      </a:cubicBezTo>
                      <a:cubicBezTo>
                        <a:pt x="0" y="4226"/>
                        <a:pt x="1027" y="7330"/>
                        <a:pt x="3652" y="8951"/>
                      </a:cubicBezTo>
                      <a:cubicBezTo>
                        <a:pt x="4709" y="9603"/>
                        <a:pt x="5862" y="9919"/>
                        <a:pt x="6952" y="9919"/>
                      </a:cubicBezTo>
                      <a:cubicBezTo>
                        <a:pt x="8569" y="9919"/>
                        <a:pt x="10047" y="9224"/>
                        <a:pt x="10865" y="7901"/>
                      </a:cubicBezTo>
                      <a:cubicBezTo>
                        <a:pt x="12235" y="5687"/>
                        <a:pt x="11207" y="2583"/>
                        <a:pt x="8605" y="962"/>
                      </a:cubicBezTo>
                      <a:cubicBezTo>
                        <a:pt x="7554" y="313"/>
                        <a:pt x="6403" y="1"/>
                        <a:pt x="5313"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288;p46"/>
                <p:cNvSpPr/>
                <p:nvPr/>
              </p:nvSpPr>
              <p:spPr>
                <a:xfrm>
                  <a:off x="1338158" y="2793002"/>
                  <a:ext cx="138175" cy="68675"/>
                </a:xfrm>
                <a:custGeom>
                  <a:avLst/>
                  <a:gdLst/>
                  <a:ahLst/>
                  <a:cxnLst/>
                  <a:rect l="l" t="t" r="r" b="b"/>
                  <a:pathLst>
                    <a:path w="11505" h="5717" extrusionOk="0">
                      <a:moveTo>
                        <a:pt x="3493" y="0"/>
                      </a:moveTo>
                      <a:cubicBezTo>
                        <a:pt x="2922" y="0"/>
                        <a:pt x="2352" y="23"/>
                        <a:pt x="1804" y="115"/>
                      </a:cubicBezTo>
                      <a:cubicBezTo>
                        <a:pt x="1256" y="206"/>
                        <a:pt x="708" y="320"/>
                        <a:pt x="160" y="525"/>
                      </a:cubicBezTo>
                      <a:cubicBezTo>
                        <a:pt x="46" y="571"/>
                        <a:pt x="1" y="685"/>
                        <a:pt x="23" y="799"/>
                      </a:cubicBezTo>
                      <a:cubicBezTo>
                        <a:pt x="42" y="893"/>
                        <a:pt x="122" y="971"/>
                        <a:pt x="226" y="971"/>
                      </a:cubicBezTo>
                      <a:cubicBezTo>
                        <a:pt x="249" y="971"/>
                        <a:pt x="273" y="967"/>
                        <a:pt x="297" y="959"/>
                      </a:cubicBezTo>
                      <a:lnTo>
                        <a:pt x="320" y="959"/>
                      </a:lnTo>
                      <a:cubicBezTo>
                        <a:pt x="1225" y="753"/>
                        <a:pt x="2204" y="659"/>
                        <a:pt x="3157" y="659"/>
                      </a:cubicBezTo>
                      <a:cubicBezTo>
                        <a:pt x="3262" y="659"/>
                        <a:pt x="3366" y="660"/>
                        <a:pt x="3470" y="662"/>
                      </a:cubicBezTo>
                      <a:cubicBezTo>
                        <a:pt x="4520" y="708"/>
                        <a:pt x="5570" y="913"/>
                        <a:pt x="6552" y="1302"/>
                      </a:cubicBezTo>
                      <a:cubicBezTo>
                        <a:pt x="7533" y="1690"/>
                        <a:pt x="8423" y="2260"/>
                        <a:pt x="9154" y="3013"/>
                      </a:cubicBezTo>
                      <a:cubicBezTo>
                        <a:pt x="9564" y="3356"/>
                        <a:pt x="9861" y="3812"/>
                        <a:pt x="10204" y="4223"/>
                      </a:cubicBezTo>
                      <a:cubicBezTo>
                        <a:pt x="10363" y="4429"/>
                        <a:pt x="10477" y="4680"/>
                        <a:pt x="10637" y="4885"/>
                      </a:cubicBezTo>
                      <a:lnTo>
                        <a:pt x="11025" y="5593"/>
                      </a:lnTo>
                      <a:lnTo>
                        <a:pt x="11048" y="5615"/>
                      </a:lnTo>
                      <a:cubicBezTo>
                        <a:pt x="11094" y="5676"/>
                        <a:pt x="11170" y="5717"/>
                        <a:pt x="11249" y="5717"/>
                      </a:cubicBezTo>
                      <a:cubicBezTo>
                        <a:pt x="11289" y="5717"/>
                        <a:pt x="11330" y="5707"/>
                        <a:pt x="11368" y="5684"/>
                      </a:cubicBezTo>
                      <a:cubicBezTo>
                        <a:pt x="11482" y="5638"/>
                        <a:pt x="11505" y="5501"/>
                        <a:pt x="11459" y="5387"/>
                      </a:cubicBezTo>
                      <a:lnTo>
                        <a:pt x="11071" y="4634"/>
                      </a:lnTo>
                      <a:cubicBezTo>
                        <a:pt x="10934" y="4406"/>
                        <a:pt x="10820" y="4132"/>
                        <a:pt x="10637" y="3904"/>
                      </a:cubicBezTo>
                      <a:cubicBezTo>
                        <a:pt x="10318" y="3447"/>
                        <a:pt x="10021" y="2968"/>
                        <a:pt x="9587" y="2603"/>
                      </a:cubicBezTo>
                      <a:cubicBezTo>
                        <a:pt x="9382" y="2397"/>
                        <a:pt x="9222" y="2169"/>
                        <a:pt x="8971" y="2009"/>
                      </a:cubicBezTo>
                      <a:lnTo>
                        <a:pt x="8309" y="1484"/>
                      </a:lnTo>
                      <a:cubicBezTo>
                        <a:pt x="7830" y="1187"/>
                        <a:pt x="7328" y="868"/>
                        <a:pt x="6803" y="685"/>
                      </a:cubicBezTo>
                      <a:cubicBezTo>
                        <a:pt x="5753" y="252"/>
                        <a:pt x="4611" y="23"/>
                        <a:pt x="3493"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289;p46"/>
                <p:cNvSpPr/>
                <p:nvPr/>
              </p:nvSpPr>
              <p:spPr>
                <a:xfrm>
                  <a:off x="1381748" y="2840161"/>
                  <a:ext cx="107201" cy="54309"/>
                </a:xfrm>
                <a:custGeom>
                  <a:avLst/>
                  <a:gdLst/>
                  <a:ahLst/>
                  <a:cxnLst/>
                  <a:rect l="l" t="t" r="r" b="b"/>
                  <a:pathLst>
                    <a:path w="8926" h="4521" extrusionOk="0">
                      <a:moveTo>
                        <a:pt x="2694" y="0"/>
                      </a:moveTo>
                      <a:cubicBezTo>
                        <a:pt x="1804" y="0"/>
                        <a:pt x="937" y="137"/>
                        <a:pt x="115" y="480"/>
                      </a:cubicBezTo>
                      <a:cubicBezTo>
                        <a:pt x="47" y="525"/>
                        <a:pt x="1" y="594"/>
                        <a:pt x="1" y="685"/>
                      </a:cubicBezTo>
                      <a:cubicBezTo>
                        <a:pt x="21" y="764"/>
                        <a:pt x="92" y="827"/>
                        <a:pt x="170" y="827"/>
                      </a:cubicBezTo>
                      <a:cubicBezTo>
                        <a:pt x="182" y="827"/>
                        <a:pt x="194" y="825"/>
                        <a:pt x="206" y="822"/>
                      </a:cubicBezTo>
                      <a:lnTo>
                        <a:pt x="229" y="822"/>
                      </a:lnTo>
                      <a:cubicBezTo>
                        <a:pt x="895" y="727"/>
                        <a:pt x="1592" y="679"/>
                        <a:pt x="2269" y="679"/>
                      </a:cubicBezTo>
                      <a:cubicBezTo>
                        <a:pt x="2404" y="679"/>
                        <a:pt x="2538" y="681"/>
                        <a:pt x="2671" y="685"/>
                      </a:cubicBezTo>
                      <a:cubicBezTo>
                        <a:pt x="3493" y="708"/>
                        <a:pt x="4292" y="845"/>
                        <a:pt x="5045" y="1142"/>
                      </a:cubicBezTo>
                      <a:cubicBezTo>
                        <a:pt x="5799" y="1438"/>
                        <a:pt x="6483" y="1872"/>
                        <a:pt x="7054" y="2466"/>
                      </a:cubicBezTo>
                      <a:cubicBezTo>
                        <a:pt x="7373" y="2717"/>
                        <a:pt x="7602" y="3059"/>
                        <a:pt x="7876" y="3379"/>
                      </a:cubicBezTo>
                      <a:cubicBezTo>
                        <a:pt x="8127" y="3698"/>
                        <a:pt x="8309" y="4063"/>
                        <a:pt x="8560" y="4406"/>
                      </a:cubicBezTo>
                      <a:lnTo>
                        <a:pt x="8560" y="4451"/>
                      </a:lnTo>
                      <a:cubicBezTo>
                        <a:pt x="8605" y="4496"/>
                        <a:pt x="8658" y="4521"/>
                        <a:pt x="8709" y="4521"/>
                      </a:cubicBezTo>
                      <a:cubicBezTo>
                        <a:pt x="8737" y="4521"/>
                        <a:pt x="8764" y="4513"/>
                        <a:pt x="8789" y="4497"/>
                      </a:cubicBezTo>
                      <a:cubicBezTo>
                        <a:pt x="8880" y="4451"/>
                        <a:pt x="8926" y="4337"/>
                        <a:pt x="8880" y="4269"/>
                      </a:cubicBezTo>
                      <a:cubicBezTo>
                        <a:pt x="8674" y="3881"/>
                        <a:pt x="8515" y="3470"/>
                        <a:pt x="8264" y="3105"/>
                      </a:cubicBezTo>
                      <a:cubicBezTo>
                        <a:pt x="8013" y="2739"/>
                        <a:pt x="7784" y="2374"/>
                        <a:pt x="7465" y="2055"/>
                      </a:cubicBezTo>
                      <a:cubicBezTo>
                        <a:pt x="7168" y="1712"/>
                        <a:pt x="6826" y="1461"/>
                        <a:pt x="6460" y="1187"/>
                      </a:cubicBezTo>
                      <a:cubicBezTo>
                        <a:pt x="6095" y="936"/>
                        <a:pt x="5707" y="708"/>
                        <a:pt x="5296" y="548"/>
                      </a:cubicBezTo>
                      <a:cubicBezTo>
                        <a:pt x="4475" y="206"/>
                        <a:pt x="3584" y="23"/>
                        <a:pt x="2694" y="0"/>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290;p46"/>
                <p:cNvSpPr/>
                <p:nvPr/>
              </p:nvSpPr>
              <p:spPr>
                <a:xfrm>
                  <a:off x="1836608" y="2933914"/>
                  <a:ext cx="183405" cy="173052"/>
                </a:xfrm>
                <a:custGeom>
                  <a:avLst/>
                  <a:gdLst/>
                  <a:ahLst/>
                  <a:cxnLst/>
                  <a:rect l="l" t="t" r="r" b="b"/>
                  <a:pathLst>
                    <a:path w="15271" h="14406" extrusionOk="0">
                      <a:moveTo>
                        <a:pt x="7639" y="1"/>
                      </a:moveTo>
                      <a:cubicBezTo>
                        <a:pt x="4129" y="1"/>
                        <a:pt x="1049" y="2618"/>
                        <a:pt x="548" y="6210"/>
                      </a:cubicBezTo>
                      <a:cubicBezTo>
                        <a:pt x="0" y="10159"/>
                        <a:pt x="2716" y="13788"/>
                        <a:pt x="6642" y="14336"/>
                      </a:cubicBezTo>
                      <a:cubicBezTo>
                        <a:pt x="6977" y="14383"/>
                        <a:pt x="7309" y="14406"/>
                        <a:pt x="7637" y="14406"/>
                      </a:cubicBezTo>
                      <a:cubicBezTo>
                        <a:pt x="11141" y="14406"/>
                        <a:pt x="14201" y="11806"/>
                        <a:pt x="14722" y="8196"/>
                      </a:cubicBezTo>
                      <a:cubicBezTo>
                        <a:pt x="15270" y="4270"/>
                        <a:pt x="12531" y="618"/>
                        <a:pt x="8628" y="70"/>
                      </a:cubicBezTo>
                      <a:cubicBezTo>
                        <a:pt x="8296" y="24"/>
                        <a:pt x="7966" y="1"/>
                        <a:pt x="7639" y="1"/>
                      </a:cubicBezTo>
                      <a:close/>
                    </a:path>
                  </a:pathLst>
                </a:custGeom>
                <a:solidFill>
                  <a:srgbClr val="F4C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291;p46"/>
                <p:cNvSpPr/>
                <p:nvPr/>
              </p:nvSpPr>
              <p:spPr>
                <a:xfrm>
                  <a:off x="1853605" y="2989253"/>
                  <a:ext cx="144480" cy="58213"/>
                </a:xfrm>
                <a:custGeom>
                  <a:avLst/>
                  <a:gdLst/>
                  <a:ahLst/>
                  <a:cxnLst/>
                  <a:rect l="l" t="t" r="r" b="b"/>
                  <a:pathLst>
                    <a:path w="12030" h="4846" extrusionOk="0">
                      <a:moveTo>
                        <a:pt x="4120" y="1"/>
                      </a:moveTo>
                      <a:cubicBezTo>
                        <a:pt x="3871" y="1"/>
                        <a:pt x="3636" y="51"/>
                        <a:pt x="3401" y="51"/>
                      </a:cubicBezTo>
                      <a:cubicBezTo>
                        <a:pt x="2831" y="97"/>
                        <a:pt x="2283" y="256"/>
                        <a:pt x="1735" y="393"/>
                      </a:cubicBezTo>
                      <a:cubicBezTo>
                        <a:pt x="1461" y="462"/>
                        <a:pt x="1210" y="599"/>
                        <a:pt x="959" y="690"/>
                      </a:cubicBezTo>
                      <a:lnTo>
                        <a:pt x="183" y="1010"/>
                      </a:lnTo>
                      <a:cubicBezTo>
                        <a:pt x="69" y="1055"/>
                        <a:pt x="0" y="1192"/>
                        <a:pt x="46" y="1306"/>
                      </a:cubicBezTo>
                      <a:cubicBezTo>
                        <a:pt x="80" y="1409"/>
                        <a:pt x="166" y="1460"/>
                        <a:pt x="255" y="1460"/>
                      </a:cubicBezTo>
                      <a:cubicBezTo>
                        <a:pt x="284" y="1460"/>
                        <a:pt x="314" y="1455"/>
                        <a:pt x="343" y="1443"/>
                      </a:cubicBezTo>
                      <a:lnTo>
                        <a:pt x="365" y="1443"/>
                      </a:lnTo>
                      <a:lnTo>
                        <a:pt x="1119" y="1169"/>
                      </a:lnTo>
                      <a:cubicBezTo>
                        <a:pt x="1393" y="1101"/>
                        <a:pt x="1621" y="964"/>
                        <a:pt x="1895" y="918"/>
                      </a:cubicBezTo>
                      <a:cubicBezTo>
                        <a:pt x="2420" y="827"/>
                        <a:pt x="2922" y="667"/>
                        <a:pt x="3447" y="667"/>
                      </a:cubicBezTo>
                      <a:cubicBezTo>
                        <a:pt x="3693" y="641"/>
                        <a:pt x="3941" y="628"/>
                        <a:pt x="4189" y="628"/>
                      </a:cubicBezTo>
                      <a:cubicBezTo>
                        <a:pt x="4996" y="628"/>
                        <a:pt x="5800" y="765"/>
                        <a:pt x="6551" y="1010"/>
                      </a:cubicBezTo>
                      <a:cubicBezTo>
                        <a:pt x="7555" y="1329"/>
                        <a:pt x="8491" y="1854"/>
                        <a:pt x="9336" y="2493"/>
                      </a:cubicBezTo>
                      <a:cubicBezTo>
                        <a:pt x="10157" y="3155"/>
                        <a:pt x="10934" y="3908"/>
                        <a:pt x="11573" y="4730"/>
                      </a:cubicBezTo>
                      <a:lnTo>
                        <a:pt x="11573" y="4753"/>
                      </a:lnTo>
                      <a:cubicBezTo>
                        <a:pt x="11624" y="4817"/>
                        <a:pt x="11690" y="4845"/>
                        <a:pt x="11758" y="4845"/>
                      </a:cubicBezTo>
                      <a:cubicBezTo>
                        <a:pt x="11811" y="4845"/>
                        <a:pt x="11865" y="4829"/>
                        <a:pt x="11915" y="4799"/>
                      </a:cubicBezTo>
                      <a:cubicBezTo>
                        <a:pt x="12006" y="4730"/>
                        <a:pt x="12029" y="4593"/>
                        <a:pt x="11961" y="4502"/>
                      </a:cubicBezTo>
                      <a:cubicBezTo>
                        <a:pt x="11664" y="4000"/>
                        <a:pt x="11344" y="3543"/>
                        <a:pt x="10956" y="3132"/>
                      </a:cubicBezTo>
                      <a:cubicBezTo>
                        <a:pt x="10591" y="2699"/>
                        <a:pt x="10180" y="2334"/>
                        <a:pt x="9747" y="1968"/>
                      </a:cubicBezTo>
                      <a:cubicBezTo>
                        <a:pt x="8856" y="1261"/>
                        <a:pt x="7852" y="713"/>
                        <a:pt x="6757" y="371"/>
                      </a:cubicBezTo>
                      <a:cubicBezTo>
                        <a:pt x="6232" y="188"/>
                        <a:pt x="5661" y="97"/>
                        <a:pt x="5090" y="28"/>
                      </a:cubicBezTo>
                      <a:lnTo>
                        <a:pt x="4246" y="5"/>
                      </a:lnTo>
                      <a:cubicBezTo>
                        <a:pt x="4203" y="2"/>
                        <a:pt x="4161" y="1"/>
                        <a:pt x="4120"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292;p46"/>
                <p:cNvSpPr/>
                <p:nvPr/>
              </p:nvSpPr>
              <p:spPr>
                <a:xfrm>
                  <a:off x="1822891" y="3009277"/>
                  <a:ext cx="111861" cy="45647"/>
                </a:xfrm>
                <a:custGeom>
                  <a:avLst/>
                  <a:gdLst/>
                  <a:ahLst/>
                  <a:cxnLst/>
                  <a:rect l="l" t="t" r="r" b="b"/>
                  <a:pathLst>
                    <a:path w="9314" h="3800" extrusionOk="0">
                      <a:moveTo>
                        <a:pt x="3421" y="1"/>
                      </a:moveTo>
                      <a:cubicBezTo>
                        <a:pt x="3154" y="1"/>
                        <a:pt x="2886" y="9"/>
                        <a:pt x="2626" y="50"/>
                      </a:cubicBezTo>
                      <a:cubicBezTo>
                        <a:pt x="2192" y="73"/>
                        <a:pt x="1758" y="210"/>
                        <a:pt x="1347" y="324"/>
                      </a:cubicBezTo>
                      <a:cubicBezTo>
                        <a:pt x="914" y="461"/>
                        <a:pt x="526" y="667"/>
                        <a:pt x="138" y="826"/>
                      </a:cubicBezTo>
                      <a:cubicBezTo>
                        <a:pt x="46" y="872"/>
                        <a:pt x="1" y="986"/>
                        <a:pt x="46" y="1077"/>
                      </a:cubicBezTo>
                      <a:cubicBezTo>
                        <a:pt x="65" y="1134"/>
                        <a:pt x="130" y="1175"/>
                        <a:pt x="204" y="1175"/>
                      </a:cubicBezTo>
                      <a:cubicBezTo>
                        <a:pt x="220" y="1175"/>
                        <a:pt x="236" y="1173"/>
                        <a:pt x="252" y="1169"/>
                      </a:cubicBezTo>
                      <a:lnTo>
                        <a:pt x="275" y="1169"/>
                      </a:lnTo>
                      <a:cubicBezTo>
                        <a:pt x="686" y="1055"/>
                        <a:pt x="1074" y="872"/>
                        <a:pt x="1462" y="781"/>
                      </a:cubicBezTo>
                      <a:cubicBezTo>
                        <a:pt x="1872" y="712"/>
                        <a:pt x="2283" y="598"/>
                        <a:pt x="2671" y="598"/>
                      </a:cubicBezTo>
                      <a:cubicBezTo>
                        <a:pt x="2829" y="585"/>
                        <a:pt x="2987" y="578"/>
                        <a:pt x="3144" y="578"/>
                      </a:cubicBezTo>
                      <a:cubicBezTo>
                        <a:pt x="3806" y="578"/>
                        <a:pt x="4459" y="692"/>
                        <a:pt x="5068" y="895"/>
                      </a:cubicBezTo>
                      <a:cubicBezTo>
                        <a:pt x="5844" y="1146"/>
                        <a:pt x="6552" y="1557"/>
                        <a:pt x="7191" y="2036"/>
                      </a:cubicBezTo>
                      <a:cubicBezTo>
                        <a:pt x="7830" y="2538"/>
                        <a:pt x="8446" y="3109"/>
                        <a:pt x="8971" y="3725"/>
                      </a:cubicBezTo>
                      <a:lnTo>
                        <a:pt x="8994" y="3748"/>
                      </a:lnTo>
                      <a:cubicBezTo>
                        <a:pt x="9028" y="3782"/>
                        <a:pt x="9074" y="3799"/>
                        <a:pt x="9120" y="3799"/>
                      </a:cubicBezTo>
                      <a:cubicBezTo>
                        <a:pt x="9165" y="3799"/>
                        <a:pt x="9211" y="3782"/>
                        <a:pt x="9245" y="3748"/>
                      </a:cubicBezTo>
                      <a:cubicBezTo>
                        <a:pt x="9314" y="3702"/>
                        <a:pt x="9314" y="3611"/>
                        <a:pt x="9291" y="3543"/>
                      </a:cubicBezTo>
                      <a:cubicBezTo>
                        <a:pt x="8880" y="2744"/>
                        <a:pt x="8286" y="2082"/>
                        <a:pt x="7602" y="1511"/>
                      </a:cubicBezTo>
                      <a:cubicBezTo>
                        <a:pt x="6917" y="963"/>
                        <a:pt x="6118" y="530"/>
                        <a:pt x="5273" y="279"/>
                      </a:cubicBezTo>
                      <a:cubicBezTo>
                        <a:pt x="4840" y="119"/>
                        <a:pt x="4406" y="73"/>
                        <a:pt x="3950" y="5"/>
                      </a:cubicBezTo>
                      <a:cubicBezTo>
                        <a:pt x="3776" y="5"/>
                        <a:pt x="3599" y="1"/>
                        <a:pt x="3421" y="1"/>
                      </a:cubicBezTo>
                      <a:close/>
                    </a:path>
                  </a:pathLst>
                </a:custGeom>
                <a:solidFill>
                  <a:srgbClr val="F4B1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293;p46"/>
                <p:cNvSpPr/>
                <p:nvPr/>
              </p:nvSpPr>
              <p:spPr>
                <a:xfrm>
                  <a:off x="1405604" y="2521461"/>
                  <a:ext cx="634632" cy="575531"/>
                </a:xfrm>
                <a:custGeom>
                  <a:avLst/>
                  <a:gdLst/>
                  <a:ahLst/>
                  <a:cxnLst/>
                  <a:rect l="l" t="t" r="r" b="b"/>
                  <a:pathLst>
                    <a:path w="52842" h="47911" extrusionOk="0">
                      <a:moveTo>
                        <a:pt x="26627" y="0"/>
                      </a:moveTo>
                      <a:cubicBezTo>
                        <a:pt x="18373" y="0"/>
                        <a:pt x="10350" y="4457"/>
                        <a:pt x="6118" y="12289"/>
                      </a:cubicBezTo>
                      <a:cubicBezTo>
                        <a:pt x="1" y="23611"/>
                        <a:pt x="2078" y="37511"/>
                        <a:pt x="15180" y="44656"/>
                      </a:cubicBezTo>
                      <a:cubicBezTo>
                        <a:pt x="19298" y="46910"/>
                        <a:pt x="23198" y="47910"/>
                        <a:pt x="26807" y="47910"/>
                      </a:cubicBezTo>
                      <a:cubicBezTo>
                        <a:pt x="35440" y="47910"/>
                        <a:pt x="42410" y="42185"/>
                        <a:pt x="46724" y="34202"/>
                      </a:cubicBezTo>
                      <a:cubicBezTo>
                        <a:pt x="52841" y="22880"/>
                        <a:pt x="48710" y="8797"/>
                        <a:pt x="37480" y="2749"/>
                      </a:cubicBezTo>
                      <a:cubicBezTo>
                        <a:pt x="34026" y="885"/>
                        <a:pt x="30304" y="0"/>
                        <a:pt x="2662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294;p46"/>
                <p:cNvSpPr/>
                <p:nvPr/>
              </p:nvSpPr>
              <p:spPr>
                <a:xfrm>
                  <a:off x="1429183" y="2472777"/>
                  <a:ext cx="664513" cy="440619"/>
                </a:xfrm>
                <a:custGeom>
                  <a:avLst/>
                  <a:gdLst/>
                  <a:ahLst/>
                  <a:cxnLst/>
                  <a:rect l="l" t="t" r="r" b="b"/>
                  <a:pathLst>
                    <a:path w="55330" h="36680" extrusionOk="0">
                      <a:moveTo>
                        <a:pt x="21613" y="0"/>
                      </a:moveTo>
                      <a:cubicBezTo>
                        <a:pt x="20032" y="0"/>
                        <a:pt x="18541" y="142"/>
                        <a:pt x="17188" y="433"/>
                      </a:cubicBezTo>
                      <a:cubicBezTo>
                        <a:pt x="8378" y="2305"/>
                        <a:pt x="1" y="8810"/>
                        <a:pt x="617" y="23053"/>
                      </a:cubicBezTo>
                      <a:cubicBezTo>
                        <a:pt x="617" y="23053"/>
                        <a:pt x="13194" y="20337"/>
                        <a:pt x="22004" y="10271"/>
                      </a:cubicBezTo>
                      <a:cubicBezTo>
                        <a:pt x="22004" y="10271"/>
                        <a:pt x="29970" y="28508"/>
                        <a:pt x="46747" y="36680"/>
                      </a:cubicBezTo>
                      <a:cubicBezTo>
                        <a:pt x="46747" y="36680"/>
                        <a:pt x="55329" y="20976"/>
                        <a:pt x="48002" y="11960"/>
                      </a:cubicBezTo>
                      <a:cubicBezTo>
                        <a:pt x="41800" y="4328"/>
                        <a:pt x="30332" y="0"/>
                        <a:pt x="2161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295;p46"/>
                <p:cNvSpPr/>
                <p:nvPr/>
              </p:nvSpPr>
              <p:spPr>
                <a:xfrm>
                  <a:off x="1455500" y="2809183"/>
                  <a:ext cx="186695" cy="146697"/>
                </a:xfrm>
                <a:custGeom>
                  <a:avLst/>
                  <a:gdLst/>
                  <a:ahLst/>
                  <a:cxnLst/>
                  <a:rect l="l" t="t" r="r" b="b"/>
                  <a:pathLst>
                    <a:path w="15545" h="12212" extrusionOk="0">
                      <a:moveTo>
                        <a:pt x="14244" y="10112"/>
                      </a:moveTo>
                      <a:cubicBezTo>
                        <a:pt x="12920" y="12212"/>
                        <a:pt x="8971" y="12143"/>
                        <a:pt x="5410" y="9929"/>
                      </a:cubicBezTo>
                      <a:cubicBezTo>
                        <a:pt x="1850" y="7715"/>
                        <a:pt x="1" y="4223"/>
                        <a:pt x="1302" y="2123"/>
                      </a:cubicBezTo>
                      <a:cubicBezTo>
                        <a:pt x="2626" y="0"/>
                        <a:pt x="6575" y="69"/>
                        <a:pt x="10135" y="2283"/>
                      </a:cubicBezTo>
                      <a:cubicBezTo>
                        <a:pt x="13719" y="4497"/>
                        <a:pt x="15545" y="7989"/>
                        <a:pt x="14244" y="10112"/>
                      </a:cubicBezTo>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296;p46"/>
                <p:cNvSpPr/>
                <p:nvPr/>
              </p:nvSpPr>
              <p:spPr>
                <a:xfrm>
                  <a:off x="1703350" y="2922527"/>
                  <a:ext cx="192460" cy="119056"/>
                </a:xfrm>
                <a:custGeom>
                  <a:avLst/>
                  <a:gdLst/>
                  <a:ahLst/>
                  <a:cxnLst/>
                  <a:rect l="l" t="t" r="r" b="b"/>
                  <a:pathLst>
                    <a:path w="16025" h="9911" extrusionOk="0">
                      <a:moveTo>
                        <a:pt x="6281" y="0"/>
                      </a:moveTo>
                      <a:cubicBezTo>
                        <a:pt x="3437" y="0"/>
                        <a:pt x="1140" y="1159"/>
                        <a:pt x="640" y="3072"/>
                      </a:cubicBezTo>
                      <a:cubicBezTo>
                        <a:pt x="1" y="5583"/>
                        <a:pt x="2763" y="8482"/>
                        <a:pt x="6826" y="9532"/>
                      </a:cubicBezTo>
                      <a:cubicBezTo>
                        <a:pt x="7821" y="9789"/>
                        <a:pt x="8803" y="9911"/>
                        <a:pt x="9728" y="9911"/>
                      </a:cubicBezTo>
                      <a:cubicBezTo>
                        <a:pt x="12576" y="9911"/>
                        <a:pt x="14880" y="8757"/>
                        <a:pt x="15362" y="6861"/>
                      </a:cubicBezTo>
                      <a:cubicBezTo>
                        <a:pt x="16024" y="4328"/>
                        <a:pt x="13240" y="1429"/>
                        <a:pt x="9177" y="379"/>
                      </a:cubicBezTo>
                      <a:cubicBezTo>
                        <a:pt x="8182" y="122"/>
                        <a:pt x="7203" y="0"/>
                        <a:pt x="6281" y="0"/>
                      </a:cubicBezTo>
                      <a:close/>
                    </a:path>
                  </a:pathLst>
                </a:custGeom>
                <a:solidFill>
                  <a:srgbClr val="F89189">
                    <a:alpha val="3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297;p46"/>
                <p:cNvSpPr/>
                <p:nvPr/>
              </p:nvSpPr>
              <p:spPr>
                <a:xfrm>
                  <a:off x="1644961" y="2908161"/>
                  <a:ext cx="74294" cy="43389"/>
                </a:xfrm>
                <a:custGeom>
                  <a:avLst/>
                  <a:gdLst/>
                  <a:ahLst/>
                  <a:cxnLst/>
                  <a:rect l="l" t="t" r="r" b="b"/>
                  <a:pathLst>
                    <a:path w="6186" h="3612" extrusionOk="0">
                      <a:moveTo>
                        <a:pt x="183" y="0"/>
                      </a:moveTo>
                      <a:cubicBezTo>
                        <a:pt x="114" y="0"/>
                        <a:pt x="69" y="46"/>
                        <a:pt x="69" y="114"/>
                      </a:cubicBezTo>
                      <a:cubicBezTo>
                        <a:pt x="0" y="822"/>
                        <a:pt x="251" y="1507"/>
                        <a:pt x="662" y="2054"/>
                      </a:cubicBezTo>
                      <a:cubicBezTo>
                        <a:pt x="1096" y="2602"/>
                        <a:pt x="1689" y="3036"/>
                        <a:pt x="2328" y="3287"/>
                      </a:cubicBezTo>
                      <a:cubicBezTo>
                        <a:pt x="2789" y="3475"/>
                        <a:pt x="3300" y="3611"/>
                        <a:pt x="3815" y="3611"/>
                      </a:cubicBezTo>
                      <a:cubicBezTo>
                        <a:pt x="3989" y="3611"/>
                        <a:pt x="4164" y="3595"/>
                        <a:pt x="4337" y="3561"/>
                      </a:cubicBezTo>
                      <a:cubicBezTo>
                        <a:pt x="5045" y="3470"/>
                        <a:pt x="5661" y="3104"/>
                        <a:pt x="6140" y="2648"/>
                      </a:cubicBezTo>
                      <a:cubicBezTo>
                        <a:pt x="6186" y="2602"/>
                        <a:pt x="6186" y="2534"/>
                        <a:pt x="6163" y="2488"/>
                      </a:cubicBezTo>
                      <a:cubicBezTo>
                        <a:pt x="6135" y="2460"/>
                        <a:pt x="6098" y="2440"/>
                        <a:pt x="6058" y="2440"/>
                      </a:cubicBezTo>
                      <a:cubicBezTo>
                        <a:pt x="6033" y="2440"/>
                        <a:pt x="6007" y="2448"/>
                        <a:pt x="5980" y="2465"/>
                      </a:cubicBezTo>
                      <a:cubicBezTo>
                        <a:pt x="5478" y="2830"/>
                        <a:pt x="4908" y="3104"/>
                        <a:pt x="4291" y="3173"/>
                      </a:cubicBezTo>
                      <a:cubicBezTo>
                        <a:pt x="4185" y="3185"/>
                        <a:pt x="4078" y="3190"/>
                        <a:pt x="3971" y="3190"/>
                      </a:cubicBezTo>
                      <a:cubicBezTo>
                        <a:pt x="3463" y="3190"/>
                        <a:pt x="2960" y="3061"/>
                        <a:pt x="2488" y="2853"/>
                      </a:cubicBezTo>
                      <a:cubicBezTo>
                        <a:pt x="1917" y="2602"/>
                        <a:pt x="1393" y="2260"/>
                        <a:pt x="1004" y="1803"/>
                      </a:cubicBezTo>
                      <a:cubicBezTo>
                        <a:pt x="616" y="1324"/>
                        <a:pt x="365" y="731"/>
                        <a:pt x="297" y="137"/>
                      </a:cubicBezTo>
                      <a:lnTo>
                        <a:pt x="297" y="114"/>
                      </a:lnTo>
                      <a:cubicBezTo>
                        <a:pt x="297" y="69"/>
                        <a:pt x="251" y="23"/>
                        <a:pt x="183"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298;p46"/>
                <p:cNvSpPr/>
                <p:nvPr/>
              </p:nvSpPr>
              <p:spPr>
                <a:xfrm>
                  <a:off x="1515823" y="2686769"/>
                  <a:ext cx="167780" cy="60279"/>
                </a:xfrm>
                <a:custGeom>
                  <a:avLst/>
                  <a:gdLst/>
                  <a:ahLst/>
                  <a:cxnLst/>
                  <a:rect l="l" t="t" r="r" b="b"/>
                  <a:pathLst>
                    <a:path w="13970" h="5018" extrusionOk="0">
                      <a:moveTo>
                        <a:pt x="10079" y="1"/>
                      </a:moveTo>
                      <a:cubicBezTo>
                        <a:pt x="7074" y="1"/>
                        <a:pt x="2397" y="2545"/>
                        <a:pt x="2397" y="2545"/>
                      </a:cubicBezTo>
                      <a:cubicBezTo>
                        <a:pt x="1" y="4559"/>
                        <a:pt x="3613" y="5017"/>
                        <a:pt x="5035" y="5017"/>
                      </a:cubicBezTo>
                      <a:cubicBezTo>
                        <a:pt x="5144" y="5017"/>
                        <a:pt x="5239" y="5015"/>
                        <a:pt x="5319" y="5010"/>
                      </a:cubicBezTo>
                      <a:cubicBezTo>
                        <a:pt x="6414" y="4941"/>
                        <a:pt x="13970" y="3640"/>
                        <a:pt x="12212" y="901"/>
                      </a:cubicBezTo>
                      <a:cubicBezTo>
                        <a:pt x="11794" y="249"/>
                        <a:pt x="11018" y="1"/>
                        <a:pt x="10079"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299;p46"/>
                <p:cNvSpPr/>
                <p:nvPr/>
              </p:nvSpPr>
              <p:spPr>
                <a:xfrm>
                  <a:off x="1790267" y="2769435"/>
                  <a:ext cx="116101" cy="112893"/>
                </a:xfrm>
                <a:custGeom>
                  <a:avLst/>
                  <a:gdLst/>
                  <a:ahLst/>
                  <a:cxnLst/>
                  <a:rect l="l" t="t" r="r" b="b"/>
                  <a:pathLst>
                    <a:path w="9667" h="9398" extrusionOk="0">
                      <a:moveTo>
                        <a:pt x="3601" y="0"/>
                      </a:moveTo>
                      <a:cubicBezTo>
                        <a:pt x="3443" y="0"/>
                        <a:pt x="3285" y="22"/>
                        <a:pt x="3128" y="68"/>
                      </a:cubicBezTo>
                      <a:cubicBezTo>
                        <a:pt x="1" y="981"/>
                        <a:pt x="4862" y="6916"/>
                        <a:pt x="5661" y="7692"/>
                      </a:cubicBezTo>
                      <a:cubicBezTo>
                        <a:pt x="6151" y="8181"/>
                        <a:pt x="7749" y="9398"/>
                        <a:pt x="8730" y="9398"/>
                      </a:cubicBezTo>
                      <a:cubicBezTo>
                        <a:pt x="9304" y="9398"/>
                        <a:pt x="9667" y="8982"/>
                        <a:pt x="9473" y="7760"/>
                      </a:cubicBezTo>
                      <a:cubicBezTo>
                        <a:pt x="9473" y="7760"/>
                        <a:pt x="6571" y="0"/>
                        <a:pt x="3601"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300;p46"/>
                <p:cNvSpPr/>
                <p:nvPr/>
              </p:nvSpPr>
              <p:spPr>
                <a:xfrm>
                  <a:off x="1685537" y="2766504"/>
                  <a:ext cx="57852" cy="146408"/>
                </a:xfrm>
                <a:custGeom>
                  <a:avLst/>
                  <a:gdLst/>
                  <a:ahLst/>
                  <a:cxnLst/>
                  <a:rect l="l" t="t" r="r" b="b"/>
                  <a:pathLst>
                    <a:path w="4817" h="12188" extrusionOk="0">
                      <a:moveTo>
                        <a:pt x="3155" y="0"/>
                      </a:moveTo>
                      <a:cubicBezTo>
                        <a:pt x="3124" y="0"/>
                        <a:pt x="3095" y="11"/>
                        <a:pt x="3082" y="38"/>
                      </a:cubicBezTo>
                      <a:cubicBezTo>
                        <a:pt x="2306" y="1408"/>
                        <a:pt x="1621" y="2823"/>
                        <a:pt x="1027" y="4306"/>
                      </a:cubicBezTo>
                      <a:cubicBezTo>
                        <a:pt x="731" y="5037"/>
                        <a:pt x="480" y="5790"/>
                        <a:pt x="343" y="6589"/>
                      </a:cubicBezTo>
                      <a:cubicBezTo>
                        <a:pt x="320" y="6794"/>
                        <a:pt x="297" y="7000"/>
                        <a:pt x="320" y="7228"/>
                      </a:cubicBezTo>
                      <a:cubicBezTo>
                        <a:pt x="343" y="7456"/>
                        <a:pt x="411" y="7730"/>
                        <a:pt x="685" y="7913"/>
                      </a:cubicBezTo>
                      <a:cubicBezTo>
                        <a:pt x="1096" y="8141"/>
                        <a:pt x="1530" y="8164"/>
                        <a:pt x="1918" y="8210"/>
                      </a:cubicBezTo>
                      <a:cubicBezTo>
                        <a:pt x="2123" y="8221"/>
                        <a:pt x="2323" y="8221"/>
                        <a:pt x="2517" y="8221"/>
                      </a:cubicBezTo>
                      <a:cubicBezTo>
                        <a:pt x="2711" y="8221"/>
                        <a:pt x="2899" y="8221"/>
                        <a:pt x="3082" y="8232"/>
                      </a:cubicBezTo>
                      <a:cubicBezTo>
                        <a:pt x="3470" y="8255"/>
                        <a:pt x="3835" y="8324"/>
                        <a:pt x="4086" y="8506"/>
                      </a:cubicBezTo>
                      <a:cubicBezTo>
                        <a:pt x="4314" y="8689"/>
                        <a:pt x="4383" y="9031"/>
                        <a:pt x="4383" y="9396"/>
                      </a:cubicBezTo>
                      <a:cubicBezTo>
                        <a:pt x="4360" y="9579"/>
                        <a:pt x="4337" y="9762"/>
                        <a:pt x="4291" y="9944"/>
                      </a:cubicBezTo>
                      <a:lnTo>
                        <a:pt x="4223" y="10195"/>
                      </a:lnTo>
                      <a:cubicBezTo>
                        <a:pt x="4177" y="10287"/>
                        <a:pt x="4132" y="10355"/>
                        <a:pt x="4109" y="10446"/>
                      </a:cubicBezTo>
                      <a:cubicBezTo>
                        <a:pt x="4040" y="10606"/>
                        <a:pt x="3903" y="10743"/>
                        <a:pt x="3812" y="10880"/>
                      </a:cubicBezTo>
                      <a:cubicBezTo>
                        <a:pt x="3675" y="10994"/>
                        <a:pt x="3561" y="11154"/>
                        <a:pt x="3401" y="11245"/>
                      </a:cubicBezTo>
                      <a:cubicBezTo>
                        <a:pt x="3105" y="11451"/>
                        <a:pt x="2739" y="11588"/>
                        <a:pt x="2374" y="11702"/>
                      </a:cubicBezTo>
                      <a:cubicBezTo>
                        <a:pt x="1772" y="11896"/>
                        <a:pt x="1103" y="11958"/>
                        <a:pt x="452" y="11958"/>
                      </a:cubicBezTo>
                      <a:cubicBezTo>
                        <a:pt x="339" y="11958"/>
                        <a:pt x="226" y="11956"/>
                        <a:pt x="114" y="11953"/>
                      </a:cubicBezTo>
                      <a:lnTo>
                        <a:pt x="92" y="11953"/>
                      </a:lnTo>
                      <a:cubicBezTo>
                        <a:pt x="46" y="11953"/>
                        <a:pt x="0" y="11976"/>
                        <a:pt x="0" y="12021"/>
                      </a:cubicBezTo>
                      <a:cubicBezTo>
                        <a:pt x="0" y="12090"/>
                        <a:pt x="23" y="12135"/>
                        <a:pt x="92" y="12135"/>
                      </a:cubicBezTo>
                      <a:cubicBezTo>
                        <a:pt x="381" y="12169"/>
                        <a:pt x="676" y="12188"/>
                        <a:pt x="973" y="12188"/>
                      </a:cubicBezTo>
                      <a:cubicBezTo>
                        <a:pt x="1473" y="12188"/>
                        <a:pt x="1978" y="12136"/>
                        <a:pt x="2465" y="12021"/>
                      </a:cubicBezTo>
                      <a:cubicBezTo>
                        <a:pt x="2853" y="11907"/>
                        <a:pt x="3264" y="11770"/>
                        <a:pt x="3607" y="11542"/>
                      </a:cubicBezTo>
                      <a:cubicBezTo>
                        <a:pt x="3789" y="11451"/>
                        <a:pt x="3926" y="11291"/>
                        <a:pt x="4086" y="11154"/>
                      </a:cubicBezTo>
                      <a:cubicBezTo>
                        <a:pt x="4223" y="10971"/>
                        <a:pt x="4383" y="10834"/>
                        <a:pt x="4451" y="10629"/>
                      </a:cubicBezTo>
                      <a:cubicBezTo>
                        <a:pt x="4520" y="10538"/>
                        <a:pt x="4565" y="10446"/>
                        <a:pt x="4611" y="10332"/>
                      </a:cubicBezTo>
                      <a:lnTo>
                        <a:pt x="4702" y="10036"/>
                      </a:lnTo>
                      <a:cubicBezTo>
                        <a:pt x="4771" y="9830"/>
                        <a:pt x="4794" y="9625"/>
                        <a:pt x="4794" y="9419"/>
                      </a:cubicBezTo>
                      <a:cubicBezTo>
                        <a:pt x="4816" y="9214"/>
                        <a:pt x="4816" y="8986"/>
                        <a:pt x="4748" y="8757"/>
                      </a:cubicBezTo>
                      <a:cubicBezTo>
                        <a:pt x="4680" y="8552"/>
                        <a:pt x="4543" y="8324"/>
                        <a:pt x="4360" y="8164"/>
                      </a:cubicBezTo>
                      <a:cubicBezTo>
                        <a:pt x="3972" y="7867"/>
                        <a:pt x="3515" y="7821"/>
                        <a:pt x="3127" y="7776"/>
                      </a:cubicBezTo>
                      <a:cubicBezTo>
                        <a:pt x="2717" y="7753"/>
                        <a:pt x="2328" y="7753"/>
                        <a:pt x="1940" y="7730"/>
                      </a:cubicBezTo>
                      <a:cubicBezTo>
                        <a:pt x="1575" y="7730"/>
                        <a:pt x="1187" y="7685"/>
                        <a:pt x="913" y="7525"/>
                      </a:cubicBezTo>
                      <a:cubicBezTo>
                        <a:pt x="845" y="7479"/>
                        <a:pt x="776" y="7365"/>
                        <a:pt x="754" y="7182"/>
                      </a:cubicBezTo>
                      <a:cubicBezTo>
                        <a:pt x="754" y="7023"/>
                        <a:pt x="754" y="6840"/>
                        <a:pt x="776" y="6657"/>
                      </a:cubicBezTo>
                      <a:cubicBezTo>
                        <a:pt x="891" y="5904"/>
                        <a:pt x="1142" y="5174"/>
                        <a:pt x="1393" y="4443"/>
                      </a:cubicBezTo>
                      <a:cubicBezTo>
                        <a:pt x="1940" y="2983"/>
                        <a:pt x="2580" y="1545"/>
                        <a:pt x="3264" y="129"/>
                      </a:cubicBezTo>
                      <a:cubicBezTo>
                        <a:pt x="3264" y="84"/>
                        <a:pt x="3264" y="38"/>
                        <a:pt x="3219" y="15"/>
                      </a:cubicBezTo>
                      <a:cubicBezTo>
                        <a:pt x="3200" y="6"/>
                        <a:pt x="3177" y="0"/>
                        <a:pt x="3155"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301;p46"/>
                <p:cNvSpPr/>
                <p:nvPr/>
              </p:nvSpPr>
              <p:spPr>
                <a:xfrm>
                  <a:off x="1757919" y="2863044"/>
                  <a:ext cx="105820" cy="78934"/>
                </a:xfrm>
                <a:custGeom>
                  <a:avLst/>
                  <a:gdLst/>
                  <a:ahLst/>
                  <a:cxnLst/>
                  <a:rect l="l" t="t" r="r" b="b"/>
                  <a:pathLst>
                    <a:path w="8811" h="6571" extrusionOk="0">
                      <a:moveTo>
                        <a:pt x="4166" y="0"/>
                      </a:moveTo>
                      <a:cubicBezTo>
                        <a:pt x="3475" y="0"/>
                        <a:pt x="2784" y="155"/>
                        <a:pt x="2169" y="469"/>
                      </a:cubicBezTo>
                      <a:cubicBezTo>
                        <a:pt x="1027" y="1017"/>
                        <a:pt x="183" y="2135"/>
                        <a:pt x="0" y="3345"/>
                      </a:cubicBezTo>
                      <a:cubicBezTo>
                        <a:pt x="0" y="3414"/>
                        <a:pt x="46" y="3505"/>
                        <a:pt x="114" y="3528"/>
                      </a:cubicBezTo>
                      <a:cubicBezTo>
                        <a:pt x="130" y="3532"/>
                        <a:pt x="146" y="3534"/>
                        <a:pt x="163" y="3534"/>
                      </a:cubicBezTo>
                      <a:cubicBezTo>
                        <a:pt x="242" y="3534"/>
                        <a:pt x="324" y="3489"/>
                        <a:pt x="343" y="3414"/>
                      </a:cubicBezTo>
                      <a:cubicBezTo>
                        <a:pt x="639" y="2341"/>
                        <a:pt x="1438" y="1451"/>
                        <a:pt x="2420" y="1017"/>
                      </a:cubicBezTo>
                      <a:cubicBezTo>
                        <a:pt x="2942" y="791"/>
                        <a:pt x="3502" y="677"/>
                        <a:pt x="4060" y="677"/>
                      </a:cubicBezTo>
                      <a:cubicBezTo>
                        <a:pt x="4574" y="677"/>
                        <a:pt x="5088" y="774"/>
                        <a:pt x="5570" y="971"/>
                      </a:cubicBezTo>
                      <a:cubicBezTo>
                        <a:pt x="6072" y="1177"/>
                        <a:pt x="6505" y="1474"/>
                        <a:pt x="6893" y="1839"/>
                      </a:cubicBezTo>
                      <a:cubicBezTo>
                        <a:pt x="7259" y="2227"/>
                        <a:pt x="7578" y="2683"/>
                        <a:pt x="7761" y="3163"/>
                      </a:cubicBezTo>
                      <a:cubicBezTo>
                        <a:pt x="8172" y="4167"/>
                        <a:pt x="8080" y="5331"/>
                        <a:pt x="7533" y="6313"/>
                      </a:cubicBezTo>
                      <a:cubicBezTo>
                        <a:pt x="7510" y="6381"/>
                        <a:pt x="7510" y="6472"/>
                        <a:pt x="7578" y="6541"/>
                      </a:cubicBezTo>
                      <a:cubicBezTo>
                        <a:pt x="7616" y="6560"/>
                        <a:pt x="7654" y="6571"/>
                        <a:pt x="7690" y="6571"/>
                      </a:cubicBezTo>
                      <a:cubicBezTo>
                        <a:pt x="7741" y="6571"/>
                        <a:pt x="7789" y="6549"/>
                        <a:pt x="7829" y="6495"/>
                      </a:cubicBezTo>
                      <a:cubicBezTo>
                        <a:pt x="8583" y="5536"/>
                        <a:pt x="8811" y="4144"/>
                        <a:pt x="8400" y="2934"/>
                      </a:cubicBezTo>
                      <a:cubicBezTo>
                        <a:pt x="7989" y="1725"/>
                        <a:pt x="7008" y="743"/>
                        <a:pt x="5821" y="309"/>
                      </a:cubicBezTo>
                      <a:cubicBezTo>
                        <a:pt x="5297" y="104"/>
                        <a:pt x="4732" y="0"/>
                        <a:pt x="4166"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302;p46"/>
                <p:cNvSpPr/>
                <p:nvPr/>
              </p:nvSpPr>
              <p:spPr>
                <a:xfrm>
                  <a:off x="1853052" y="2927211"/>
                  <a:ext cx="28524" cy="12385"/>
                </a:xfrm>
                <a:custGeom>
                  <a:avLst/>
                  <a:gdLst/>
                  <a:ahLst/>
                  <a:cxnLst/>
                  <a:rect l="l" t="t" r="r" b="b"/>
                  <a:pathLst>
                    <a:path w="2375" h="1031" extrusionOk="0">
                      <a:moveTo>
                        <a:pt x="328" y="0"/>
                      </a:moveTo>
                      <a:cubicBezTo>
                        <a:pt x="194" y="0"/>
                        <a:pt x="65" y="89"/>
                        <a:pt x="46" y="240"/>
                      </a:cubicBezTo>
                      <a:cubicBezTo>
                        <a:pt x="1" y="400"/>
                        <a:pt x="115" y="560"/>
                        <a:pt x="274" y="605"/>
                      </a:cubicBezTo>
                      <a:lnTo>
                        <a:pt x="2101" y="1016"/>
                      </a:lnTo>
                      <a:cubicBezTo>
                        <a:pt x="2121" y="1026"/>
                        <a:pt x="2142" y="1031"/>
                        <a:pt x="2163" y="1031"/>
                      </a:cubicBezTo>
                      <a:cubicBezTo>
                        <a:pt x="2237" y="1031"/>
                        <a:pt x="2311" y="973"/>
                        <a:pt x="2329" y="902"/>
                      </a:cubicBezTo>
                      <a:cubicBezTo>
                        <a:pt x="2374" y="788"/>
                        <a:pt x="2329" y="651"/>
                        <a:pt x="2215" y="628"/>
                      </a:cubicBezTo>
                      <a:lnTo>
                        <a:pt x="434" y="12"/>
                      </a:lnTo>
                      <a:lnTo>
                        <a:pt x="411" y="12"/>
                      </a:lnTo>
                      <a:cubicBezTo>
                        <a:pt x="384" y="4"/>
                        <a:pt x="356" y="0"/>
                        <a:pt x="32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303;p46"/>
                <p:cNvSpPr/>
                <p:nvPr/>
              </p:nvSpPr>
              <p:spPr>
                <a:xfrm>
                  <a:off x="1854698" y="2918299"/>
                  <a:ext cx="28800" cy="7688"/>
                </a:xfrm>
                <a:custGeom>
                  <a:avLst/>
                  <a:gdLst/>
                  <a:ahLst/>
                  <a:cxnLst/>
                  <a:rect l="l" t="t" r="r" b="b"/>
                  <a:pathLst>
                    <a:path w="2398" h="640" extrusionOk="0">
                      <a:moveTo>
                        <a:pt x="297" y="1"/>
                      </a:moveTo>
                      <a:cubicBezTo>
                        <a:pt x="137" y="1"/>
                        <a:pt x="1" y="138"/>
                        <a:pt x="1" y="297"/>
                      </a:cubicBezTo>
                      <a:cubicBezTo>
                        <a:pt x="1" y="457"/>
                        <a:pt x="137" y="617"/>
                        <a:pt x="297" y="617"/>
                      </a:cubicBezTo>
                      <a:lnTo>
                        <a:pt x="2169" y="640"/>
                      </a:lnTo>
                      <a:cubicBezTo>
                        <a:pt x="2283" y="640"/>
                        <a:pt x="2374" y="548"/>
                        <a:pt x="2374" y="434"/>
                      </a:cubicBezTo>
                      <a:cubicBezTo>
                        <a:pt x="2397" y="320"/>
                        <a:pt x="2306" y="229"/>
                        <a:pt x="2192" y="206"/>
                      </a:cubicBezTo>
                      <a:lnTo>
                        <a:pt x="343" y="1"/>
                      </a:ln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304;p46"/>
                <p:cNvSpPr/>
                <p:nvPr/>
              </p:nvSpPr>
              <p:spPr>
                <a:xfrm>
                  <a:off x="1856067" y="2904821"/>
                  <a:ext cx="28800" cy="9778"/>
                </a:xfrm>
                <a:custGeom>
                  <a:avLst/>
                  <a:gdLst/>
                  <a:ahLst/>
                  <a:cxnLst/>
                  <a:rect l="l" t="t" r="r" b="b"/>
                  <a:pathLst>
                    <a:path w="2398" h="814" extrusionOk="0">
                      <a:moveTo>
                        <a:pt x="2204" y="1"/>
                      </a:moveTo>
                      <a:cubicBezTo>
                        <a:pt x="2193" y="1"/>
                        <a:pt x="2181" y="2"/>
                        <a:pt x="2169" y="4"/>
                      </a:cubicBezTo>
                      <a:lnTo>
                        <a:pt x="297" y="210"/>
                      </a:lnTo>
                      <a:lnTo>
                        <a:pt x="275" y="210"/>
                      </a:lnTo>
                      <a:cubicBezTo>
                        <a:pt x="115" y="255"/>
                        <a:pt x="1" y="415"/>
                        <a:pt x="46" y="575"/>
                      </a:cubicBezTo>
                      <a:cubicBezTo>
                        <a:pt x="66" y="710"/>
                        <a:pt x="184" y="813"/>
                        <a:pt x="331" y="813"/>
                      </a:cubicBezTo>
                      <a:cubicBezTo>
                        <a:pt x="357" y="813"/>
                        <a:pt x="384" y="810"/>
                        <a:pt x="412" y="803"/>
                      </a:cubicBezTo>
                      <a:lnTo>
                        <a:pt x="2238" y="415"/>
                      </a:lnTo>
                      <a:cubicBezTo>
                        <a:pt x="2329" y="392"/>
                        <a:pt x="2397" y="278"/>
                        <a:pt x="2397" y="187"/>
                      </a:cubicBezTo>
                      <a:cubicBezTo>
                        <a:pt x="2377" y="85"/>
                        <a:pt x="2301" y="1"/>
                        <a:pt x="2204" y="1"/>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305;p46"/>
                <p:cNvSpPr/>
                <p:nvPr/>
              </p:nvSpPr>
              <p:spPr>
                <a:xfrm>
                  <a:off x="1541865" y="2776750"/>
                  <a:ext cx="106925" cy="82358"/>
                </a:xfrm>
                <a:custGeom>
                  <a:avLst/>
                  <a:gdLst/>
                  <a:ahLst/>
                  <a:cxnLst/>
                  <a:rect l="l" t="t" r="r" b="b"/>
                  <a:pathLst>
                    <a:path w="8903" h="6856" extrusionOk="0">
                      <a:moveTo>
                        <a:pt x="4108" y="0"/>
                      </a:moveTo>
                      <a:cubicBezTo>
                        <a:pt x="3431" y="0"/>
                        <a:pt x="2752" y="155"/>
                        <a:pt x="2146" y="463"/>
                      </a:cubicBezTo>
                      <a:cubicBezTo>
                        <a:pt x="982" y="1057"/>
                        <a:pt x="138" y="2221"/>
                        <a:pt x="1" y="3476"/>
                      </a:cubicBezTo>
                      <a:cubicBezTo>
                        <a:pt x="1" y="3568"/>
                        <a:pt x="47" y="3636"/>
                        <a:pt x="138" y="3659"/>
                      </a:cubicBezTo>
                      <a:cubicBezTo>
                        <a:pt x="158" y="3669"/>
                        <a:pt x="178" y="3673"/>
                        <a:pt x="197" y="3673"/>
                      </a:cubicBezTo>
                      <a:cubicBezTo>
                        <a:pt x="266" y="3673"/>
                        <a:pt x="325" y="3616"/>
                        <a:pt x="343" y="3545"/>
                      </a:cubicBezTo>
                      <a:cubicBezTo>
                        <a:pt x="663" y="2449"/>
                        <a:pt x="1439" y="1513"/>
                        <a:pt x="2443" y="1080"/>
                      </a:cubicBezTo>
                      <a:cubicBezTo>
                        <a:pt x="2945" y="874"/>
                        <a:pt x="3493" y="760"/>
                        <a:pt x="4041" y="737"/>
                      </a:cubicBezTo>
                      <a:cubicBezTo>
                        <a:pt x="4589" y="737"/>
                        <a:pt x="5137" y="851"/>
                        <a:pt x="5639" y="1057"/>
                      </a:cubicBezTo>
                      <a:cubicBezTo>
                        <a:pt x="6666" y="1468"/>
                        <a:pt x="7488" y="2312"/>
                        <a:pt x="7898" y="3339"/>
                      </a:cubicBezTo>
                      <a:cubicBezTo>
                        <a:pt x="8309" y="4389"/>
                        <a:pt x="8264" y="5599"/>
                        <a:pt x="7716" y="6603"/>
                      </a:cubicBezTo>
                      <a:cubicBezTo>
                        <a:pt x="7670" y="6672"/>
                        <a:pt x="7693" y="6786"/>
                        <a:pt x="7761" y="6832"/>
                      </a:cubicBezTo>
                      <a:cubicBezTo>
                        <a:pt x="7786" y="6848"/>
                        <a:pt x="7816" y="6855"/>
                        <a:pt x="7847" y="6855"/>
                      </a:cubicBezTo>
                      <a:cubicBezTo>
                        <a:pt x="7905" y="6855"/>
                        <a:pt x="7968" y="6830"/>
                        <a:pt x="8013" y="6786"/>
                      </a:cubicBezTo>
                      <a:cubicBezTo>
                        <a:pt x="8743" y="5759"/>
                        <a:pt x="8903" y="4344"/>
                        <a:pt x="8492" y="3134"/>
                      </a:cubicBezTo>
                      <a:cubicBezTo>
                        <a:pt x="8081" y="1901"/>
                        <a:pt x="7100" y="897"/>
                        <a:pt x="5913" y="395"/>
                      </a:cubicBezTo>
                      <a:cubicBezTo>
                        <a:pt x="5354" y="132"/>
                        <a:pt x="4732" y="0"/>
                        <a:pt x="410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306;p46"/>
                <p:cNvSpPr/>
                <p:nvPr/>
              </p:nvSpPr>
              <p:spPr>
                <a:xfrm>
                  <a:off x="1522406" y="2793699"/>
                  <a:ext cx="27419" cy="17454"/>
                </a:xfrm>
                <a:custGeom>
                  <a:avLst/>
                  <a:gdLst/>
                  <a:ahLst/>
                  <a:cxnLst/>
                  <a:rect l="l" t="t" r="r" b="b"/>
                  <a:pathLst>
                    <a:path w="2283" h="1453" extrusionOk="0">
                      <a:moveTo>
                        <a:pt x="230" y="1"/>
                      </a:moveTo>
                      <a:cubicBezTo>
                        <a:pt x="158" y="1"/>
                        <a:pt x="92" y="41"/>
                        <a:pt x="46" y="102"/>
                      </a:cubicBezTo>
                      <a:cubicBezTo>
                        <a:pt x="0" y="216"/>
                        <a:pt x="23" y="331"/>
                        <a:pt x="137" y="399"/>
                      </a:cubicBezTo>
                      <a:lnTo>
                        <a:pt x="1758" y="1403"/>
                      </a:lnTo>
                      <a:cubicBezTo>
                        <a:pt x="1781" y="1403"/>
                        <a:pt x="1781" y="1403"/>
                        <a:pt x="1803" y="1426"/>
                      </a:cubicBezTo>
                      <a:cubicBezTo>
                        <a:pt x="1845" y="1444"/>
                        <a:pt x="1889" y="1453"/>
                        <a:pt x="1931" y="1453"/>
                      </a:cubicBezTo>
                      <a:cubicBezTo>
                        <a:pt x="2051" y="1453"/>
                        <a:pt x="2164" y="1384"/>
                        <a:pt x="2214" y="1266"/>
                      </a:cubicBezTo>
                      <a:cubicBezTo>
                        <a:pt x="2283" y="1107"/>
                        <a:pt x="2214" y="924"/>
                        <a:pt x="2055" y="855"/>
                      </a:cubicBezTo>
                      <a:lnTo>
                        <a:pt x="343" y="34"/>
                      </a:lnTo>
                      <a:cubicBezTo>
                        <a:pt x="305" y="11"/>
                        <a:pt x="267" y="1"/>
                        <a:pt x="2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307;p46"/>
                <p:cNvSpPr/>
                <p:nvPr/>
              </p:nvSpPr>
              <p:spPr>
                <a:xfrm>
                  <a:off x="1530898" y="2782204"/>
                  <a:ext cx="24416" cy="21562"/>
                </a:xfrm>
                <a:custGeom>
                  <a:avLst/>
                  <a:gdLst/>
                  <a:ahLst/>
                  <a:cxnLst/>
                  <a:rect l="l" t="t" r="r" b="b"/>
                  <a:pathLst>
                    <a:path w="2033" h="1795" extrusionOk="0">
                      <a:moveTo>
                        <a:pt x="233" y="0"/>
                      </a:moveTo>
                      <a:cubicBezTo>
                        <a:pt x="177" y="0"/>
                        <a:pt x="120" y="17"/>
                        <a:pt x="69" y="55"/>
                      </a:cubicBezTo>
                      <a:cubicBezTo>
                        <a:pt x="1" y="146"/>
                        <a:pt x="1" y="283"/>
                        <a:pt x="92" y="375"/>
                      </a:cubicBezTo>
                      <a:lnTo>
                        <a:pt x="1462" y="1698"/>
                      </a:lnTo>
                      <a:cubicBezTo>
                        <a:pt x="1462" y="1698"/>
                        <a:pt x="1484" y="1721"/>
                        <a:pt x="1484" y="1721"/>
                      </a:cubicBezTo>
                      <a:cubicBezTo>
                        <a:pt x="1544" y="1771"/>
                        <a:pt x="1616" y="1794"/>
                        <a:pt x="1688" y="1794"/>
                      </a:cubicBezTo>
                      <a:cubicBezTo>
                        <a:pt x="1782" y="1794"/>
                        <a:pt x="1876" y="1753"/>
                        <a:pt x="1941" y="1676"/>
                      </a:cubicBezTo>
                      <a:cubicBezTo>
                        <a:pt x="2032" y="1516"/>
                        <a:pt x="2009" y="1333"/>
                        <a:pt x="1873" y="1219"/>
                      </a:cubicBezTo>
                      <a:lnTo>
                        <a:pt x="366" y="32"/>
                      </a:lnTo>
                      <a:cubicBezTo>
                        <a:pt x="325" y="12"/>
                        <a:pt x="279"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308;p46"/>
                <p:cNvSpPr/>
                <p:nvPr/>
              </p:nvSpPr>
              <p:spPr>
                <a:xfrm>
                  <a:off x="1541048" y="2769339"/>
                  <a:ext cx="20849" cy="25106"/>
                </a:xfrm>
                <a:custGeom>
                  <a:avLst/>
                  <a:gdLst/>
                  <a:ahLst/>
                  <a:cxnLst/>
                  <a:rect l="l" t="t" r="r" b="b"/>
                  <a:pathLst>
                    <a:path w="1736" h="2090" extrusionOk="0">
                      <a:moveTo>
                        <a:pt x="258" y="0"/>
                      </a:moveTo>
                      <a:cubicBezTo>
                        <a:pt x="217" y="0"/>
                        <a:pt x="175" y="11"/>
                        <a:pt x="137" y="30"/>
                      </a:cubicBezTo>
                      <a:cubicBezTo>
                        <a:pt x="46" y="99"/>
                        <a:pt x="0" y="236"/>
                        <a:pt x="69" y="327"/>
                      </a:cubicBezTo>
                      <a:lnTo>
                        <a:pt x="1119" y="1948"/>
                      </a:lnTo>
                      <a:cubicBezTo>
                        <a:pt x="1119" y="1948"/>
                        <a:pt x="1142" y="1948"/>
                        <a:pt x="1142" y="1970"/>
                      </a:cubicBezTo>
                      <a:cubicBezTo>
                        <a:pt x="1206" y="2048"/>
                        <a:pt x="1293" y="2089"/>
                        <a:pt x="1381" y="2089"/>
                      </a:cubicBezTo>
                      <a:cubicBezTo>
                        <a:pt x="1448" y="2089"/>
                        <a:pt x="1516" y="2065"/>
                        <a:pt x="1575" y="2016"/>
                      </a:cubicBezTo>
                      <a:cubicBezTo>
                        <a:pt x="1712" y="1902"/>
                        <a:pt x="1735" y="1697"/>
                        <a:pt x="1621" y="1560"/>
                      </a:cubicBezTo>
                      <a:lnTo>
                        <a:pt x="411" y="76"/>
                      </a:lnTo>
                      <a:cubicBezTo>
                        <a:pt x="371" y="23"/>
                        <a:pt x="31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309;p46"/>
                <p:cNvSpPr/>
                <p:nvPr/>
              </p:nvSpPr>
              <p:spPr>
                <a:xfrm>
                  <a:off x="1889520" y="2477149"/>
                  <a:ext cx="163120" cy="841151"/>
                </a:xfrm>
                <a:custGeom>
                  <a:avLst/>
                  <a:gdLst/>
                  <a:ahLst/>
                  <a:cxnLst/>
                  <a:rect l="l" t="t" r="r" b="b"/>
                  <a:pathLst>
                    <a:path w="13582" h="70023" extrusionOk="0">
                      <a:moveTo>
                        <a:pt x="92" y="1"/>
                      </a:moveTo>
                      <a:cubicBezTo>
                        <a:pt x="69" y="1"/>
                        <a:pt x="23" y="24"/>
                        <a:pt x="23" y="46"/>
                      </a:cubicBezTo>
                      <a:cubicBezTo>
                        <a:pt x="0" y="69"/>
                        <a:pt x="23" y="92"/>
                        <a:pt x="46" y="115"/>
                      </a:cubicBezTo>
                      <a:cubicBezTo>
                        <a:pt x="6049" y="2557"/>
                        <a:pt x="10842" y="7875"/>
                        <a:pt x="12440" y="14175"/>
                      </a:cubicBezTo>
                      <a:cubicBezTo>
                        <a:pt x="13262" y="17302"/>
                        <a:pt x="13353" y="20635"/>
                        <a:pt x="12691" y="23808"/>
                      </a:cubicBezTo>
                      <a:cubicBezTo>
                        <a:pt x="12372" y="25382"/>
                        <a:pt x="11847" y="26935"/>
                        <a:pt x="11390" y="28487"/>
                      </a:cubicBezTo>
                      <a:cubicBezTo>
                        <a:pt x="10934" y="30062"/>
                        <a:pt x="10546" y="31659"/>
                        <a:pt x="10454" y="33280"/>
                      </a:cubicBezTo>
                      <a:cubicBezTo>
                        <a:pt x="10363" y="34923"/>
                        <a:pt x="10591" y="36613"/>
                        <a:pt x="11322" y="38096"/>
                      </a:cubicBezTo>
                      <a:cubicBezTo>
                        <a:pt x="11687" y="38827"/>
                        <a:pt x="12098" y="39534"/>
                        <a:pt x="12463" y="40242"/>
                      </a:cubicBezTo>
                      <a:cubicBezTo>
                        <a:pt x="12828" y="40972"/>
                        <a:pt x="13102" y="41725"/>
                        <a:pt x="13125" y="42524"/>
                      </a:cubicBezTo>
                      <a:cubicBezTo>
                        <a:pt x="13148" y="42935"/>
                        <a:pt x="13079" y="43323"/>
                        <a:pt x="12965" y="43711"/>
                      </a:cubicBezTo>
                      <a:cubicBezTo>
                        <a:pt x="12851" y="44076"/>
                        <a:pt x="12714" y="44464"/>
                        <a:pt x="12509" y="44807"/>
                      </a:cubicBezTo>
                      <a:cubicBezTo>
                        <a:pt x="12098" y="45514"/>
                        <a:pt x="11596" y="46131"/>
                        <a:pt x="11116" y="46793"/>
                      </a:cubicBezTo>
                      <a:cubicBezTo>
                        <a:pt x="10637" y="47454"/>
                        <a:pt x="10180" y="48139"/>
                        <a:pt x="9884" y="48915"/>
                      </a:cubicBezTo>
                      <a:cubicBezTo>
                        <a:pt x="9587" y="49691"/>
                        <a:pt x="9496" y="50536"/>
                        <a:pt x="9610" y="51358"/>
                      </a:cubicBezTo>
                      <a:cubicBezTo>
                        <a:pt x="9815" y="53001"/>
                        <a:pt x="10591" y="54462"/>
                        <a:pt x="11230" y="55968"/>
                      </a:cubicBezTo>
                      <a:cubicBezTo>
                        <a:pt x="11550" y="56699"/>
                        <a:pt x="11824" y="57452"/>
                        <a:pt x="12029" y="58251"/>
                      </a:cubicBezTo>
                      <a:cubicBezTo>
                        <a:pt x="12212" y="59027"/>
                        <a:pt x="12372" y="59826"/>
                        <a:pt x="12440" y="60625"/>
                      </a:cubicBezTo>
                      <a:cubicBezTo>
                        <a:pt x="12737" y="63866"/>
                        <a:pt x="12006" y="67176"/>
                        <a:pt x="10295" y="69937"/>
                      </a:cubicBezTo>
                      <a:cubicBezTo>
                        <a:pt x="10295" y="69960"/>
                        <a:pt x="10295" y="70006"/>
                        <a:pt x="10317" y="70006"/>
                      </a:cubicBezTo>
                      <a:cubicBezTo>
                        <a:pt x="10329" y="70017"/>
                        <a:pt x="10346" y="70023"/>
                        <a:pt x="10363" y="70023"/>
                      </a:cubicBezTo>
                      <a:cubicBezTo>
                        <a:pt x="10380" y="70023"/>
                        <a:pt x="10397" y="70017"/>
                        <a:pt x="10409" y="70006"/>
                      </a:cubicBezTo>
                      <a:cubicBezTo>
                        <a:pt x="12121" y="67221"/>
                        <a:pt x="12874" y="63866"/>
                        <a:pt x="12577" y="60625"/>
                      </a:cubicBezTo>
                      <a:cubicBezTo>
                        <a:pt x="12531" y="59803"/>
                        <a:pt x="12349" y="59004"/>
                        <a:pt x="12166" y="58205"/>
                      </a:cubicBezTo>
                      <a:cubicBezTo>
                        <a:pt x="11961" y="57429"/>
                        <a:pt x="11687" y="56653"/>
                        <a:pt x="11367" y="55900"/>
                      </a:cubicBezTo>
                      <a:cubicBezTo>
                        <a:pt x="10728" y="54393"/>
                        <a:pt x="9975" y="52933"/>
                        <a:pt x="9770" y="51335"/>
                      </a:cubicBezTo>
                      <a:cubicBezTo>
                        <a:pt x="9678" y="50536"/>
                        <a:pt x="9747" y="49714"/>
                        <a:pt x="10043" y="48984"/>
                      </a:cubicBezTo>
                      <a:cubicBezTo>
                        <a:pt x="10340" y="48231"/>
                        <a:pt x="10774" y="47546"/>
                        <a:pt x="11276" y="46907"/>
                      </a:cubicBezTo>
                      <a:cubicBezTo>
                        <a:pt x="11755" y="46245"/>
                        <a:pt x="12258" y="45606"/>
                        <a:pt x="12668" y="44898"/>
                      </a:cubicBezTo>
                      <a:cubicBezTo>
                        <a:pt x="12874" y="44533"/>
                        <a:pt x="13034" y="44145"/>
                        <a:pt x="13148" y="43757"/>
                      </a:cubicBezTo>
                      <a:cubicBezTo>
                        <a:pt x="13262" y="43369"/>
                        <a:pt x="13330" y="42935"/>
                        <a:pt x="13330" y="42524"/>
                      </a:cubicBezTo>
                      <a:cubicBezTo>
                        <a:pt x="13285" y="41680"/>
                        <a:pt x="13011" y="40881"/>
                        <a:pt x="12646" y="40150"/>
                      </a:cubicBezTo>
                      <a:cubicBezTo>
                        <a:pt x="12280" y="39420"/>
                        <a:pt x="11870" y="38735"/>
                        <a:pt x="11527" y="38005"/>
                      </a:cubicBezTo>
                      <a:cubicBezTo>
                        <a:pt x="10797" y="36544"/>
                        <a:pt x="10568" y="34901"/>
                        <a:pt x="10683" y="33303"/>
                      </a:cubicBezTo>
                      <a:cubicBezTo>
                        <a:pt x="10865" y="30062"/>
                        <a:pt x="12258" y="27049"/>
                        <a:pt x="12919" y="23853"/>
                      </a:cubicBezTo>
                      <a:cubicBezTo>
                        <a:pt x="13581" y="20635"/>
                        <a:pt x="13490" y="17280"/>
                        <a:pt x="12623" y="14130"/>
                      </a:cubicBezTo>
                      <a:cubicBezTo>
                        <a:pt x="12235" y="12555"/>
                        <a:pt x="11618" y="11025"/>
                        <a:pt x="10842" y="9587"/>
                      </a:cubicBezTo>
                      <a:cubicBezTo>
                        <a:pt x="10066" y="8149"/>
                        <a:pt x="9130" y="6803"/>
                        <a:pt x="8035" y="5570"/>
                      </a:cubicBezTo>
                      <a:cubicBezTo>
                        <a:pt x="5866" y="3128"/>
                        <a:pt x="3105" y="1233"/>
                        <a:pt x="9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310;p46"/>
                <p:cNvSpPr/>
                <p:nvPr/>
              </p:nvSpPr>
              <p:spPr>
                <a:xfrm>
                  <a:off x="1425615" y="2913158"/>
                  <a:ext cx="42503" cy="321226"/>
                </a:xfrm>
                <a:custGeom>
                  <a:avLst/>
                  <a:gdLst/>
                  <a:ahLst/>
                  <a:cxnLst/>
                  <a:rect l="l" t="t" r="r" b="b"/>
                  <a:pathLst>
                    <a:path w="3539" h="26741" extrusionOk="0">
                      <a:moveTo>
                        <a:pt x="2238" y="1"/>
                      </a:moveTo>
                      <a:cubicBezTo>
                        <a:pt x="2221" y="1"/>
                        <a:pt x="2204" y="6"/>
                        <a:pt x="2192" y="18"/>
                      </a:cubicBezTo>
                      <a:cubicBezTo>
                        <a:pt x="1211" y="725"/>
                        <a:pt x="594" y="1844"/>
                        <a:pt x="298" y="3008"/>
                      </a:cubicBezTo>
                      <a:cubicBezTo>
                        <a:pt x="1" y="4172"/>
                        <a:pt x="1" y="5405"/>
                        <a:pt x="229" y="6569"/>
                      </a:cubicBezTo>
                      <a:cubicBezTo>
                        <a:pt x="686" y="8942"/>
                        <a:pt x="1850" y="11065"/>
                        <a:pt x="2603" y="13302"/>
                      </a:cubicBezTo>
                      <a:cubicBezTo>
                        <a:pt x="2991" y="14421"/>
                        <a:pt x="3265" y="15562"/>
                        <a:pt x="3288" y="16749"/>
                      </a:cubicBezTo>
                      <a:cubicBezTo>
                        <a:pt x="3333" y="17913"/>
                        <a:pt x="3105" y="19100"/>
                        <a:pt x="2535" y="20127"/>
                      </a:cubicBezTo>
                      <a:cubicBezTo>
                        <a:pt x="2010" y="21177"/>
                        <a:pt x="1256" y="22135"/>
                        <a:pt x="823" y="23277"/>
                      </a:cubicBezTo>
                      <a:cubicBezTo>
                        <a:pt x="640" y="23825"/>
                        <a:pt x="503" y="24441"/>
                        <a:pt x="549" y="25034"/>
                      </a:cubicBezTo>
                      <a:cubicBezTo>
                        <a:pt x="572" y="25651"/>
                        <a:pt x="754" y="26267"/>
                        <a:pt x="1165" y="26723"/>
                      </a:cubicBezTo>
                      <a:cubicBezTo>
                        <a:pt x="1176" y="26735"/>
                        <a:pt x="1188" y="26740"/>
                        <a:pt x="1199" y="26740"/>
                      </a:cubicBezTo>
                      <a:cubicBezTo>
                        <a:pt x="1211" y="26740"/>
                        <a:pt x="1222" y="26735"/>
                        <a:pt x="1233" y="26723"/>
                      </a:cubicBezTo>
                      <a:cubicBezTo>
                        <a:pt x="1256" y="26701"/>
                        <a:pt x="1279" y="26678"/>
                        <a:pt x="1256" y="26655"/>
                      </a:cubicBezTo>
                      <a:cubicBezTo>
                        <a:pt x="868" y="26198"/>
                        <a:pt x="686" y="25628"/>
                        <a:pt x="686" y="25034"/>
                      </a:cubicBezTo>
                      <a:cubicBezTo>
                        <a:pt x="663" y="24464"/>
                        <a:pt x="777" y="23870"/>
                        <a:pt x="982" y="23322"/>
                      </a:cubicBezTo>
                      <a:cubicBezTo>
                        <a:pt x="1416" y="22227"/>
                        <a:pt x="2147" y="21291"/>
                        <a:pt x="2717" y="20218"/>
                      </a:cubicBezTo>
                      <a:cubicBezTo>
                        <a:pt x="3288" y="19168"/>
                        <a:pt x="3539" y="17936"/>
                        <a:pt x="3493" y="16749"/>
                      </a:cubicBezTo>
                      <a:cubicBezTo>
                        <a:pt x="3470" y="15539"/>
                        <a:pt x="3196" y="14352"/>
                        <a:pt x="2831" y="13234"/>
                      </a:cubicBezTo>
                      <a:cubicBezTo>
                        <a:pt x="2078" y="10951"/>
                        <a:pt x="891" y="8851"/>
                        <a:pt x="435" y="6523"/>
                      </a:cubicBezTo>
                      <a:cubicBezTo>
                        <a:pt x="206" y="5382"/>
                        <a:pt x="206" y="4172"/>
                        <a:pt x="480" y="3031"/>
                      </a:cubicBezTo>
                      <a:cubicBezTo>
                        <a:pt x="754" y="1912"/>
                        <a:pt x="1325" y="817"/>
                        <a:pt x="2261" y="109"/>
                      </a:cubicBezTo>
                      <a:cubicBezTo>
                        <a:pt x="2283" y="86"/>
                        <a:pt x="2283" y="41"/>
                        <a:pt x="2283" y="18"/>
                      </a:cubicBezTo>
                      <a:cubicBezTo>
                        <a:pt x="2272" y="6"/>
                        <a:pt x="2255" y="1"/>
                        <a:pt x="2238" y="1"/>
                      </a:cubicBezTo>
                      <a:close/>
                    </a:path>
                  </a:pathLst>
                </a:custGeom>
                <a:solidFill>
                  <a:srgbClr val="F77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311;p46"/>
                <p:cNvSpPr/>
                <p:nvPr/>
              </p:nvSpPr>
              <p:spPr>
                <a:xfrm>
                  <a:off x="1703350" y="2541305"/>
                  <a:ext cx="251670" cy="291868"/>
                </a:xfrm>
                <a:custGeom>
                  <a:avLst/>
                  <a:gdLst/>
                  <a:ahLst/>
                  <a:cxnLst/>
                  <a:rect l="l" t="t" r="r" b="b"/>
                  <a:pathLst>
                    <a:path w="20955" h="24297" extrusionOk="0">
                      <a:moveTo>
                        <a:pt x="47" y="1"/>
                      </a:moveTo>
                      <a:cubicBezTo>
                        <a:pt x="24" y="24"/>
                        <a:pt x="1" y="47"/>
                        <a:pt x="24" y="69"/>
                      </a:cubicBezTo>
                      <a:cubicBezTo>
                        <a:pt x="1005" y="2603"/>
                        <a:pt x="2215" y="5045"/>
                        <a:pt x="3630" y="7351"/>
                      </a:cubicBezTo>
                      <a:cubicBezTo>
                        <a:pt x="5045" y="9679"/>
                        <a:pt x="6643" y="11870"/>
                        <a:pt x="8424" y="13924"/>
                      </a:cubicBezTo>
                      <a:cubicBezTo>
                        <a:pt x="11984" y="18033"/>
                        <a:pt x="16184" y="21571"/>
                        <a:pt x="20863" y="24287"/>
                      </a:cubicBezTo>
                      <a:cubicBezTo>
                        <a:pt x="20877" y="24294"/>
                        <a:pt x="20888" y="24296"/>
                        <a:pt x="20898" y="24296"/>
                      </a:cubicBezTo>
                      <a:cubicBezTo>
                        <a:pt x="20922" y="24296"/>
                        <a:pt x="20938" y="24280"/>
                        <a:pt x="20955" y="24264"/>
                      </a:cubicBezTo>
                      <a:cubicBezTo>
                        <a:pt x="20955" y="24241"/>
                        <a:pt x="20955" y="24196"/>
                        <a:pt x="20932" y="24196"/>
                      </a:cubicBezTo>
                      <a:cubicBezTo>
                        <a:pt x="16298" y="21411"/>
                        <a:pt x="12098" y="17873"/>
                        <a:pt x="8583" y="13787"/>
                      </a:cubicBezTo>
                      <a:cubicBezTo>
                        <a:pt x="6849" y="11733"/>
                        <a:pt x="5228" y="9542"/>
                        <a:pt x="3813" y="7237"/>
                      </a:cubicBezTo>
                      <a:cubicBezTo>
                        <a:pt x="2398" y="4954"/>
                        <a:pt x="1165" y="2534"/>
                        <a:pt x="115" y="47"/>
                      </a:cubicBezTo>
                      <a:cubicBezTo>
                        <a:pt x="115" y="1"/>
                        <a:pt x="69" y="1"/>
                        <a:pt x="4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312;p46"/>
                <p:cNvSpPr/>
                <p:nvPr/>
              </p:nvSpPr>
              <p:spPr>
                <a:xfrm>
                  <a:off x="1789714" y="2561485"/>
                  <a:ext cx="190262" cy="191960"/>
                </a:xfrm>
                <a:custGeom>
                  <a:avLst/>
                  <a:gdLst/>
                  <a:ahLst/>
                  <a:cxnLst/>
                  <a:rect l="l" t="t" r="r" b="b"/>
                  <a:pathLst>
                    <a:path w="15842" h="15980" extrusionOk="0">
                      <a:moveTo>
                        <a:pt x="67" y="1"/>
                      </a:moveTo>
                      <a:cubicBezTo>
                        <a:pt x="60" y="1"/>
                        <a:pt x="53" y="3"/>
                        <a:pt x="47" y="10"/>
                      </a:cubicBezTo>
                      <a:cubicBezTo>
                        <a:pt x="1" y="33"/>
                        <a:pt x="1" y="56"/>
                        <a:pt x="24" y="78"/>
                      </a:cubicBezTo>
                      <a:cubicBezTo>
                        <a:pt x="868" y="1768"/>
                        <a:pt x="1895" y="3365"/>
                        <a:pt x="3014" y="4895"/>
                      </a:cubicBezTo>
                      <a:cubicBezTo>
                        <a:pt x="4132" y="6424"/>
                        <a:pt x="5342" y="7862"/>
                        <a:pt x="6689" y="9209"/>
                      </a:cubicBezTo>
                      <a:cubicBezTo>
                        <a:pt x="9359" y="11879"/>
                        <a:pt x="12418" y="14184"/>
                        <a:pt x="15750" y="15965"/>
                      </a:cubicBezTo>
                      <a:cubicBezTo>
                        <a:pt x="15760" y="15974"/>
                        <a:pt x="15769" y="15980"/>
                        <a:pt x="15779" y="15980"/>
                      </a:cubicBezTo>
                      <a:cubicBezTo>
                        <a:pt x="15792" y="15980"/>
                        <a:pt x="15806" y="15969"/>
                        <a:pt x="15819" y="15942"/>
                      </a:cubicBezTo>
                      <a:cubicBezTo>
                        <a:pt x="15842" y="15919"/>
                        <a:pt x="15819" y="15896"/>
                        <a:pt x="15796" y="15874"/>
                      </a:cubicBezTo>
                      <a:cubicBezTo>
                        <a:pt x="12509" y="14025"/>
                        <a:pt x="9496" y="11719"/>
                        <a:pt x="6849" y="9049"/>
                      </a:cubicBezTo>
                      <a:cubicBezTo>
                        <a:pt x="5547" y="7702"/>
                        <a:pt x="4292" y="6287"/>
                        <a:pt x="3174" y="4780"/>
                      </a:cubicBezTo>
                      <a:cubicBezTo>
                        <a:pt x="2055" y="3274"/>
                        <a:pt x="1028" y="1676"/>
                        <a:pt x="115" y="33"/>
                      </a:cubicBezTo>
                      <a:cubicBezTo>
                        <a:pt x="99" y="17"/>
                        <a:pt x="83" y="1"/>
                        <a:pt x="67"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313;p46"/>
                <p:cNvSpPr/>
                <p:nvPr/>
              </p:nvSpPr>
              <p:spPr>
                <a:xfrm>
                  <a:off x="1833317" y="2510495"/>
                  <a:ext cx="176823" cy="242773"/>
                </a:xfrm>
                <a:custGeom>
                  <a:avLst/>
                  <a:gdLst/>
                  <a:ahLst/>
                  <a:cxnLst/>
                  <a:rect l="l" t="t" r="r" b="b"/>
                  <a:pathLst>
                    <a:path w="14723" h="20210" extrusionOk="0">
                      <a:moveTo>
                        <a:pt x="71" y="0"/>
                      </a:moveTo>
                      <a:cubicBezTo>
                        <a:pt x="55" y="0"/>
                        <a:pt x="39" y="16"/>
                        <a:pt x="23" y="32"/>
                      </a:cubicBezTo>
                      <a:cubicBezTo>
                        <a:pt x="0" y="55"/>
                        <a:pt x="23" y="101"/>
                        <a:pt x="46" y="101"/>
                      </a:cubicBezTo>
                      <a:cubicBezTo>
                        <a:pt x="2032" y="968"/>
                        <a:pt x="3903" y="2109"/>
                        <a:pt x="5570" y="3479"/>
                      </a:cubicBezTo>
                      <a:cubicBezTo>
                        <a:pt x="7259" y="4848"/>
                        <a:pt x="8742" y="6446"/>
                        <a:pt x="10020" y="8181"/>
                      </a:cubicBezTo>
                      <a:cubicBezTo>
                        <a:pt x="12577" y="11673"/>
                        <a:pt x="14197" y="15850"/>
                        <a:pt x="14608" y="20164"/>
                      </a:cubicBezTo>
                      <a:cubicBezTo>
                        <a:pt x="14608" y="20187"/>
                        <a:pt x="14631" y="20210"/>
                        <a:pt x="14654" y="20210"/>
                      </a:cubicBezTo>
                      <a:cubicBezTo>
                        <a:pt x="14700" y="20210"/>
                        <a:pt x="14722" y="20187"/>
                        <a:pt x="14700" y="20141"/>
                      </a:cubicBezTo>
                      <a:cubicBezTo>
                        <a:pt x="14563" y="17973"/>
                        <a:pt x="14083" y="15827"/>
                        <a:pt x="13307" y="13796"/>
                      </a:cubicBezTo>
                      <a:cubicBezTo>
                        <a:pt x="12531" y="11742"/>
                        <a:pt x="11481" y="9824"/>
                        <a:pt x="10203" y="8044"/>
                      </a:cubicBezTo>
                      <a:cubicBezTo>
                        <a:pt x="8925" y="6264"/>
                        <a:pt x="7418" y="4689"/>
                        <a:pt x="5706" y="3319"/>
                      </a:cubicBezTo>
                      <a:cubicBezTo>
                        <a:pt x="4017" y="1950"/>
                        <a:pt x="2123" y="808"/>
                        <a:pt x="91" y="9"/>
                      </a:cubicBezTo>
                      <a:cubicBezTo>
                        <a:pt x="85" y="3"/>
                        <a:pt x="78" y="0"/>
                        <a:pt x="71"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314;p46"/>
                <p:cNvSpPr/>
                <p:nvPr/>
              </p:nvSpPr>
              <p:spPr>
                <a:xfrm>
                  <a:off x="1430011" y="2511419"/>
                  <a:ext cx="245905" cy="178518"/>
                </a:xfrm>
                <a:custGeom>
                  <a:avLst/>
                  <a:gdLst/>
                  <a:ahLst/>
                  <a:cxnLst/>
                  <a:rect l="l" t="t" r="r" b="b"/>
                  <a:pathLst>
                    <a:path w="20475" h="14861" extrusionOk="0">
                      <a:moveTo>
                        <a:pt x="20452" y="1"/>
                      </a:moveTo>
                      <a:cubicBezTo>
                        <a:pt x="20406" y="1"/>
                        <a:pt x="20383" y="1"/>
                        <a:pt x="20360" y="24"/>
                      </a:cubicBezTo>
                      <a:cubicBezTo>
                        <a:pt x="18717" y="4109"/>
                        <a:pt x="15841" y="7670"/>
                        <a:pt x="12280" y="10227"/>
                      </a:cubicBezTo>
                      <a:cubicBezTo>
                        <a:pt x="10500" y="11505"/>
                        <a:pt x="8537" y="12578"/>
                        <a:pt x="6483" y="13354"/>
                      </a:cubicBezTo>
                      <a:cubicBezTo>
                        <a:pt x="4428" y="14107"/>
                        <a:pt x="2260" y="14586"/>
                        <a:pt x="69" y="14746"/>
                      </a:cubicBezTo>
                      <a:cubicBezTo>
                        <a:pt x="23" y="14746"/>
                        <a:pt x="0" y="14769"/>
                        <a:pt x="23" y="14815"/>
                      </a:cubicBezTo>
                      <a:cubicBezTo>
                        <a:pt x="23" y="14837"/>
                        <a:pt x="46" y="14860"/>
                        <a:pt x="69" y="14860"/>
                      </a:cubicBezTo>
                      <a:cubicBezTo>
                        <a:pt x="2283" y="14769"/>
                        <a:pt x="4474" y="14290"/>
                        <a:pt x="6551" y="13536"/>
                      </a:cubicBezTo>
                      <a:cubicBezTo>
                        <a:pt x="8651" y="12783"/>
                        <a:pt x="10614" y="11733"/>
                        <a:pt x="12417" y="10409"/>
                      </a:cubicBezTo>
                      <a:cubicBezTo>
                        <a:pt x="14197" y="9108"/>
                        <a:pt x="15818" y="7556"/>
                        <a:pt x="17188" y="5821"/>
                      </a:cubicBezTo>
                      <a:cubicBezTo>
                        <a:pt x="18557" y="4087"/>
                        <a:pt x="19676" y="2147"/>
                        <a:pt x="20474" y="69"/>
                      </a:cubicBezTo>
                      <a:cubicBezTo>
                        <a:pt x="20474" y="47"/>
                        <a:pt x="20474" y="24"/>
                        <a:pt x="20452" y="1"/>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315;p46"/>
                <p:cNvSpPr/>
                <p:nvPr/>
              </p:nvSpPr>
              <p:spPr>
                <a:xfrm>
                  <a:off x="1474419" y="2538458"/>
                  <a:ext cx="155445" cy="101229"/>
                </a:xfrm>
                <a:custGeom>
                  <a:avLst/>
                  <a:gdLst/>
                  <a:ahLst/>
                  <a:cxnLst/>
                  <a:rect l="l" t="t" r="r" b="b"/>
                  <a:pathLst>
                    <a:path w="12943" h="8427" extrusionOk="0">
                      <a:moveTo>
                        <a:pt x="12886" y="0"/>
                      </a:moveTo>
                      <a:cubicBezTo>
                        <a:pt x="12876" y="0"/>
                        <a:pt x="12865" y="3"/>
                        <a:pt x="12851" y="10"/>
                      </a:cubicBezTo>
                      <a:cubicBezTo>
                        <a:pt x="10478" y="945"/>
                        <a:pt x="8195" y="2155"/>
                        <a:pt x="6027" y="3548"/>
                      </a:cubicBezTo>
                      <a:cubicBezTo>
                        <a:pt x="4954" y="4232"/>
                        <a:pt x="3927" y="4986"/>
                        <a:pt x="2922" y="5784"/>
                      </a:cubicBezTo>
                      <a:cubicBezTo>
                        <a:pt x="1918" y="6583"/>
                        <a:pt x="937" y="7428"/>
                        <a:pt x="24" y="8341"/>
                      </a:cubicBezTo>
                      <a:cubicBezTo>
                        <a:pt x="1" y="8364"/>
                        <a:pt x="1" y="8387"/>
                        <a:pt x="24" y="8409"/>
                      </a:cubicBezTo>
                      <a:cubicBezTo>
                        <a:pt x="35" y="8421"/>
                        <a:pt x="52" y="8426"/>
                        <a:pt x="69" y="8426"/>
                      </a:cubicBezTo>
                      <a:cubicBezTo>
                        <a:pt x="86" y="8426"/>
                        <a:pt x="104" y="8421"/>
                        <a:pt x="115" y="8409"/>
                      </a:cubicBezTo>
                      <a:cubicBezTo>
                        <a:pt x="1051" y="7565"/>
                        <a:pt x="2032" y="6743"/>
                        <a:pt x="3037" y="5944"/>
                      </a:cubicBezTo>
                      <a:cubicBezTo>
                        <a:pt x="4041" y="5168"/>
                        <a:pt x="5091" y="4438"/>
                        <a:pt x="6164" y="3730"/>
                      </a:cubicBezTo>
                      <a:cubicBezTo>
                        <a:pt x="8286" y="2315"/>
                        <a:pt x="10569" y="1128"/>
                        <a:pt x="12897" y="101"/>
                      </a:cubicBezTo>
                      <a:cubicBezTo>
                        <a:pt x="12920" y="101"/>
                        <a:pt x="12943" y="55"/>
                        <a:pt x="12920" y="32"/>
                      </a:cubicBezTo>
                      <a:cubicBezTo>
                        <a:pt x="12920" y="16"/>
                        <a:pt x="12909" y="0"/>
                        <a:pt x="12886" y="0"/>
                      </a:cubicBezTo>
                      <a:close/>
                    </a:path>
                  </a:pathLst>
                </a:custGeom>
                <a:solidFill>
                  <a:srgbClr val="FFF29A">
                    <a:alpha val="32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316;p46"/>
                <p:cNvSpPr/>
                <p:nvPr/>
              </p:nvSpPr>
              <p:spPr>
                <a:xfrm>
                  <a:off x="968029" y="2746673"/>
                  <a:ext cx="358030" cy="610355"/>
                </a:xfrm>
                <a:custGeom>
                  <a:avLst/>
                  <a:gdLst/>
                  <a:ahLst/>
                  <a:cxnLst/>
                  <a:rect l="l" t="t" r="r" b="b"/>
                  <a:pathLst>
                    <a:path w="29811" h="50810" extrusionOk="0">
                      <a:moveTo>
                        <a:pt x="0" y="0"/>
                      </a:moveTo>
                      <a:lnTo>
                        <a:pt x="6529" y="42387"/>
                      </a:lnTo>
                      <a:lnTo>
                        <a:pt x="29810" y="50809"/>
                      </a:lnTo>
                      <a:cubicBezTo>
                        <a:pt x="29810" y="50809"/>
                        <a:pt x="22986" y="10157"/>
                        <a:pt x="23008" y="10066"/>
                      </a:cubicBezTo>
                      <a:cubicBezTo>
                        <a:pt x="13673" y="3698"/>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317;p46"/>
                <p:cNvSpPr/>
                <p:nvPr/>
              </p:nvSpPr>
              <p:spPr>
                <a:xfrm>
                  <a:off x="958155" y="2760654"/>
                  <a:ext cx="368995" cy="604049"/>
                </a:xfrm>
                <a:custGeom>
                  <a:avLst/>
                  <a:gdLst/>
                  <a:ahLst/>
                  <a:cxnLst/>
                  <a:rect l="l" t="t" r="r" b="b"/>
                  <a:pathLst>
                    <a:path w="30724" h="50285" extrusionOk="0">
                      <a:moveTo>
                        <a:pt x="1" y="0"/>
                      </a:moveTo>
                      <a:lnTo>
                        <a:pt x="5913" y="41702"/>
                      </a:lnTo>
                      <a:lnTo>
                        <a:pt x="30724" y="50284"/>
                      </a:lnTo>
                      <a:cubicBezTo>
                        <a:pt x="30724" y="50284"/>
                        <a:pt x="23922" y="9632"/>
                        <a:pt x="23945" y="9564"/>
                      </a:cubicBezTo>
                      <a:cubicBezTo>
                        <a:pt x="14038" y="310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318;p46"/>
                <p:cNvSpPr/>
                <p:nvPr/>
              </p:nvSpPr>
              <p:spPr>
                <a:xfrm>
                  <a:off x="940342" y="2773807"/>
                  <a:ext cx="387899" cy="598295"/>
                </a:xfrm>
                <a:custGeom>
                  <a:avLst/>
                  <a:gdLst/>
                  <a:ahLst/>
                  <a:cxnLst/>
                  <a:rect l="l" t="t" r="r" b="b"/>
                  <a:pathLst>
                    <a:path w="32298" h="49806" extrusionOk="0">
                      <a:moveTo>
                        <a:pt x="0" y="1"/>
                      </a:moveTo>
                      <a:lnTo>
                        <a:pt x="7464" y="41200"/>
                      </a:lnTo>
                      <a:lnTo>
                        <a:pt x="32298" y="49805"/>
                      </a:lnTo>
                      <a:cubicBezTo>
                        <a:pt x="32298" y="49805"/>
                        <a:pt x="25473" y="9154"/>
                        <a:pt x="25496" y="9085"/>
                      </a:cubicBezTo>
                      <a:cubicBezTo>
                        <a:pt x="16731" y="3470"/>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319;p46"/>
                <p:cNvSpPr/>
                <p:nvPr/>
              </p:nvSpPr>
              <p:spPr>
                <a:xfrm>
                  <a:off x="1245487" y="2659202"/>
                  <a:ext cx="335007" cy="696449"/>
                </a:xfrm>
                <a:custGeom>
                  <a:avLst/>
                  <a:gdLst/>
                  <a:ahLst/>
                  <a:cxnLst/>
                  <a:rect l="l" t="t" r="r" b="b"/>
                  <a:pathLst>
                    <a:path w="27894" h="57977" extrusionOk="0">
                      <a:moveTo>
                        <a:pt x="19105" y="1"/>
                      </a:moveTo>
                      <a:cubicBezTo>
                        <a:pt x="19105" y="1"/>
                        <a:pt x="7099" y="8583"/>
                        <a:pt x="1" y="17348"/>
                      </a:cubicBezTo>
                      <a:cubicBezTo>
                        <a:pt x="46" y="17416"/>
                        <a:pt x="7510" y="57977"/>
                        <a:pt x="7510" y="57977"/>
                      </a:cubicBezTo>
                      <a:lnTo>
                        <a:pt x="27893" y="43232"/>
                      </a:lnTo>
                      <a:lnTo>
                        <a:pt x="19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320;p46"/>
                <p:cNvSpPr/>
                <p:nvPr/>
              </p:nvSpPr>
              <p:spPr>
                <a:xfrm>
                  <a:off x="1246857" y="2673184"/>
                  <a:ext cx="353094" cy="690154"/>
                </a:xfrm>
                <a:custGeom>
                  <a:avLst/>
                  <a:gdLst/>
                  <a:ahLst/>
                  <a:cxnLst/>
                  <a:rect l="l" t="t" r="r" b="b"/>
                  <a:pathLst>
                    <a:path w="29400" h="57453" extrusionOk="0">
                      <a:moveTo>
                        <a:pt x="20954" y="1"/>
                      </a:moveTo>
                      <a:cubicBezTo>
                        <a:pt x="20954" y="1"/>
                        <a:pt x="7670" y="7830"/>
                        <a:pt x="1" y="16823"/>
                      </a:cubicBezTo>
                      <a:cubicBezTo>
                        <a:pt x="46" y="16892"/>
                        <a:pt x="7533" y="57452"/>
                        <a:pt x="7533" y="57452"/>
                      </a:cubicBezTo>
                      <a:lnTo>
                        <a:pt x="29400" y="42091"/>
                      </a:lnTo>
                      <a:lnTo>
                        <a:pt x="20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321;p46"/>
                <p:cNvSpPr/>
                <p:nvPr/>
              </p:nvSpPr>
              <p:spPr>
                <a:xfrm>
                  <a:off x="1248502" y="2684427"/>
                  <a:ext cx="353094" cy="686310"/>
                </a:xfrm>
                <a:custGeom>
                  <a:avLst/>
                  <a:gdLst/>
                  <a:ahLst/>
                  <a:cxnLst/>
                  <a:rect l="l" t="t" r="r" b="b"/>
                  <a:pathLst>
                    <a:path w="29400" h="57133" extrusionOk="0">
                      <a:moveTo>
                        <a:pt x="22461" y="1"/>
                      </a:moveTo>
                      <a:cubicBezTo>
                        <a:pt x="22461" y="1"/>
                        <a:pt x="6826" y="8629"/>
                        <a:pt x="1" y="16503"/>
                      </a:cubicBezTo>
                      <a:cubicBezTo>
                        <a:pt x="46" y="16572"/>
                        <a:pt x="7533" y="57132"/>
                        <a:pt x="7533" y="57132"/>
                      </a:cubicBezTo>
                      <a:lnTo>
                        <a:pt x="29400" y="41771"/>
                      </a:lnTo>
                      <a:lnTo>
                        <a:pt x="22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322;p46"/>
                <p:cNvSpPr/>
                <p:nvPr/>
              </p:nvSpPr>
              <p:spPr>
                <a:xfrm>
                  <a:off x="917856" y="2795105"/>
                  <a:ext cx="405734" cy="618764"/>
                </a:xfrm>
                <a:custGeom>
                  <a:avLst/>
                  <a:gdLst/>
                  <a:ahLst/>
                  <a:cxnLst/>
                  <a:rect l="l" t="t" r="r" b="b"/>
                  <a:pathLst>
                    <a:path w="33783" h="51510" extrusionOk="0">
                      <a:moveTo>
                        <a:pt x="951" y="1"/>
                      </a:moveTo>
                      <a:cubicBezTo>
                        <a:pt x="332" y="1"/>
                        <a:pt x="0" y="819"/>
                        <a:pt x="206" y="1971"/>
                      </a:cubicBezTo>
                      <a:lnTo>
                        <a:pt x="7327" y="42395"/>
                      </a:lnTo>
                      <a:cubicBezTo>
                        <a:pt x="7556" y="43673"/>
                        <a:pt x="8355" y="44860"/>
                        <a:pt x="9108" y="45065"/>
                      </a:cubicBezTo>
                      <a:lnTo>
                        <a:pt x="32618" y="51479"/>
                      </a:lnTo>
                      <a:cubicBezTo>
                        <a:pt x="32692" y="51499"/>
                        <a:pt x="32763" y="51509"/>
                        <a:pt x="32831" y="51509"/>
                      </a:cubicBezTo>
                      <a:cubicBezTo>
                        <a:pt x="33450" y="51509"/>
                        <a:pt x="33782" y="50691"/>
                        <a:pt x="33576" y="49539"/>
                      </a:cubicBezTo>
                      <a:lnTo>
                        <a:pt x="26478" y="9115"/>
                      </a:lnTo>
                      <a:cubicBezTo>
                        <a:pt x="26250" y="7837"/>
                        <a:pt x="25451" y="6650"/>
                        <a:pt x="24697" y="6445"/>
                      </a:cubicBezTo>
                      <a:lnTo>
                        <a:pt x="1165" y="31"/>
                      </a:lnTo>
                      <a:cubicBezTo>
                        <a:pt x="1090" y="11"/>
                        <a:pt x="1019" y="1"/>
                        <a:pt x="9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323;p46"/>
                <p:cNvSpPr/>
                <p:nvPr/>
              </p:nvSpPr>
              <p:spPr>
                <a:xfrm>
                  <a:off x="1264406" y="2700955"/>
                  <a:ext cx="373103" cy="704521"/>
                </a:xfrm>
                <a:custGeom>
                  <a:avLst/>
                  <a:gdLst/>
                  <a:ahLst/>
                  <a:cxnLst/>
                  <a:rect l="l" t="t" r="r" b="b"/>
                  <a:pathLst>
                    <a:path w="31066" h="58649" extrusionOk="0">
                      <a:moveTo>
                        <a:pt x="22538" y="1"/>
                      </a:moveTo>
                      <a:cubicBezTo>
                        <a:pt x="22399" y="1"/>
                        <a:pt x="22258" y="43"/>
                        <a:pt x="22118" y="131"/>
                      </a:cubicBezTo>
                      <a:lnTo>
                        <a:pt x="1028" y="13484"/>
                      </a:lnTo>
                      <a:cubicBezTo>
                        <a:pt x="366" y="13895"/>
                        <a:pt x="1" y="15287"/>
                        <a:pt x="206" y="16565"/>
                      </a:cubicBezTo>
                      <a:lnTo>
                        <a:pt x="7305" y="56989"/>
                      </a:lnTo>
                      <a:cubicBezTo>
                        <a:pt x="7468" y="58007"/>
                        <a:pt x="7965" y="58648"/>
                        <a:pt x="8506" y="58648"/>
                      </a:cubicBezTo>
                      <a:cubicBezTo>
                        <a:pt x="8645" y="58648"/>
                        <a:pt x="8786" y="58606"/>
                        <a:pt x="8925" y="58518"/>
                      </a:cubicBezTo>
                      <a:lnTo>
                        <a:pt x="30016" y="45188"/>
                      </a:lnTo>
                      <a:cubicBezTo>
                        <a:pt x="30678" y="44755"/>
                        <a:pt x="31066" y="43362"/>
                        <a:pt x="30838" y="42084"/>
                      </a:cubicBezTo>
                      <a:lnTo>
                        <a:pt x="23762" y="1660"/>
                      </a:lnTo>
                      <a:cubicBezTo>
                        <a:pt x="23580" y="642"/>
                        <a:pt x="23080" y="1"/>
                        <a:pt x="2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324;p46"/>
                <p:cNvSpPr/>
                <p:nvPr/>
              </p:nvSpPr>
              <p:spPr>
                <a:xfrm>
                  <a:off x="1203266" y="2850539"/>
                  <a:ext cx="181759" cy="571230"/>
                </a:xfrm>
                <a:custGeom>
                  <a:avLst/>
                  <a:gdLst/>
                  <a:ahLst/>
                  <a:cxnLst/>
                  <a:rect l="l" t="t" r="r" b="b"/>
                  <a:pathLst>
                    <a:path w="15134" h="47553" extrusionOk="0">
                      <a:moveTo>
                        <a:pt x="6292" y="0"/>
                      </a:moveTo>
                      <a:cubicBezTo>
                        <a:pt x="6220" y="0"/>
                        <a:pt x="6146" y="9"/>
                        <a:pt x="6072" y="27"/>
                      </a:cubicBezTo>
                      <a:lnTo>
                        <a:pt x="959" y="1259"/>
                      </a:lnTo>
                      <a:cubicBezTo>
                        <a:pt x="389" y="1396"/>
                        <a:pt x="1" y="2035"/>
                        <a:pt x="115" y="2697"/>
                      </a:cubicBezTo>
                      <a:lnTo>
                        <a:pt x="7830" y="46590"/>
                      </a:lnTo>
                      <a:cubicBezTo>
                        <a:pt x="7929" y="47166"/>
                        <a:pt x="8374" y="47552"/>
                        <a:pt x="8864" y="47552"/>
                      </a:cubicBezTo>
                      <a:cubicBezTo>
                        <a:pt x="8937" y="47552"/>
                        <a:pt x="9011" y="47544"/>
                        <a:pt x="9085" y="47526"/>
                      </a:cubicBezTo>
                      <a:lnTo>
                        <a:pt x="14198" y="46293"/>
                      </a:lnTo>
                      <a:cubicBezTo>
                        <a:pt x="14769" y="46156"/>
                        <a:pt x="15134" y="45517"/>
                        <a:pt x="15020" y="44855"/>
                      </a:cubicBezTo>
                      <a:lnTo>
                        <a:pt x="7305" y="962"/>
                      </a:lnTo>
                      <a:cubicBezTo>
                        <a:pt x="7205" y="386"/>
                        <a:pt x="6777" y="0"/>
                        <a:pt x="6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325;p46"/>
                <p:cNvSpPr/>
                <p:nvPr/>
              </p:nvSpPr>
              <p:spPr>
                <a:xfrm>
                  <a:off x="896475" y="2942959"/>
                  <a:ext cx="108474" cy="148186"/>
                </a:xfrm>
                <a:custGeom>
                  <a:avLst/>
                  <a:gdLst/>
                  <a:ahLst/>
                  <a:cxnLst/>
                  <a:rect l="l" t="t" r="r" b="b"/>
                  <a:pathLst>
                    <a:path w="9032" h="12336" extrusionOk="0">
                      <a:moveTo>
                        <a:pt x="2863" y="1"/>
                      </a:moveTo>
                      <a:cubicBezTo>
                        <a:pt x="1751" y="1"/>
                        <a:pt x="411" y="3083"/>
                        <a:pt x="411" y="3083"/>
                      </a:cubicBezTo>
                      <a:cubicBezTo>
                        <a:pt x="411" y="3083"/>
                        <a:pt x="0" y="9064"/>
                        <a:pt x="1644" y="11209"/>
                      </a:cubicBezTo>
                      <a:cubicBezTo>
                        <a:pt x="2272" y="12027"/>
                        <a:pt x="3395" y="12335"/>
                        <a:pt x="4565" y="12335"/>
                      </a:cubicBezTo>
                      <a:cubicBezTo>
                        <a:pt x="6494" y="12335"/>
                        <a:pt x="8549" y="11497"/>
                        <a:pt x="8719" y="10730"/>
                      </a:cubicBezTo>
                      <a:cubicBezTo>
                        <a:pt x="8877" y="9956"/>
                        <a:pt x="7010" y="9812"/>
                        <a:pt x="5598" y="9812"/>
                      </a:cubicBezTo>
                      <a:cubicBezTo>
                        <a:pt x="4943" y="9812"/>
                        <a:pt x="4386" y="9843"/>
                        <a:pt x="4175" y="9856"/>
                      </a:cubicBezTo>
                      <a:lnTo>
                        <a:pt x="4175" y="9856"/>
                      </a:lnTo>
                      <a:cubicBezTo>
                        <a:pt x="4845" y="9808"/>
                        <a:pt x="9032" y="9456"/>
                        <a:pt x="8948" y="8196"/>
                      </a:cubicBezTo>
                      <a:cubicBezTo>
                        <a:pt x="8896" y="7439"/>
                        <a:pt x="7202" y="7274"/>
                        <a:pt x="5727" y="7274"/>
                      </a:cubicBezTo>
                      <a:cubicBezTo>
                        <a:pt x="4577" y="7274"/>
                        <a:pt x="3561" y="7374"/>
                        <a:pt x="3561" y="7374"/>
                      </a:cubicBezTo>
                      <a:cubicBezTo>
                        <a:pt x="3561" y="7374"/>
                        <a:pt x="8445" y="6781"/>
                        <a:pt x="8194" y="5183"/>
                      </a:cubicBezTo>
                      <a:cubicBezTo>
                        <a:pt x="8093" y="4540"/>
                        <a:pt x="7198" y="4348"/>
                        <a:pt x="6164" y="4348"/>
                      </a:cubicBezTo>
                      <a:cubicBezTo>
                        <a:pt x="5246" y="4348"/>
                        <a:pt x="4218" y="4500"/>
                        <a:pt x="3540" y="4622"/>
                      </a:cubicBezTo>
                      <a:lnTo>
                        <a:pt x="3540" y="4622"/>
                      </a:lnTo>
                      <a:cubicBezTo>
                        <a:pt x="5088" y="4294"/>
                        <a:pt x="8437" y="3479"/>
                        <a:pt x="7943" y="2650"/>
                      </a:cubicBezTo>
                      <a:cubicBezTo>
                        <a:pt x="7738" y="2292"/>
                        <a:pt x="7101" y="2173"/>
                        <a:pt x="6344" y="2173"/>
                      </a:cubicBezTo>
                      <a:cubicBezTo>
                        <a:pt x="4829" y="2173"/>
                        <a:pt x="2830" y="2650"/>
                        <a:pt x="2830" y="2650"/>
                      </a:cubicBezTo>
                      <a:cubicBezTo>
                        <a:pt x="2830" y="2650"/>
                        <a:pt x="4017" y="93"/>
                        <a:pt x="2899" y="2"/>
                      </a:cubicBezTo>
                      <a:cubicBezTo>
                        <a:pt x="2887" y="1"/>
                        <a:pt x="2875" y="1"/>
                        <a:pt x="2863" y="1"/>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326;p46"/>
                <p:cNvSpPr/>
                <p:nvPr/>
              </p:nvSpPr>
              <p:spPr>
                <a:xfrm>
                  <a:off x="1560507" y="3117384"/>
                  <a:ext cx="147495" cy="145567"/>
                </a:xfrm>
                <a:custGeom>
                  <a:avLst/>
                  <a:gdLst/>
                  <a:ahLst/>
                  <a:cxnLst/>
                  <a:rect l="l" t="t" r="r" b="b"/>
                  <a:pathLst>
                    <a:path w="12281" h="12118" extrusionOk="0">
                      <a:moveTo>
                        <a:pt x="6217" y="0"/>
                      </a:moveTo>
                      <a:cubicBezTo>
                        <a:pt x="4980" y="0"/>
                        <a:pt x="3738" y="412"/>
                        <a:pt x="2717" y="1253"/>
                      </a:cubicBezTo>
                      <a:cubicBezTo>
                        <a:pt x="343" y="3193"/>
                        <a:pt x="1" y="6686"/>
                        <a:pt x="1941" y="9059"/>
                      </a:cubicBezTo>
                      <a:lnTo>
                        <a:pt x="4452" y="12118"/>
                      </a:lnTo>
                      <a:cubicBezTo>
                        <a:pt x="6780" y="10794"/>
                        <a:pt x="10386" y="8101"/>
                        <a:pt x="12281" y="3399"/>
                      </a:cubicBezTo>
                      <a:lnTo>
                        <a:pt x="9793" y="1299"/>
                      </a:lnTo>
                      <a:cubicBezTo>
                        <a:pt x="8772" y="440"/>
                        <a:pt x="7497" y="0"/>
                        <a:pt x="6217"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327;p46"/>
                <p:cNvSpPr/>
                <p:nvPr/>
              </p:nvSpPr>
              <p:spPr>
                <a:xfrm>
                  <a:off x="1613971" y="3158200"/>
                  <a:ext cx="303757" cy="299219"/>
                </a:xfrm>
                <a:custGeom>
                  <a:avLst/>
                  <a:gdLst/>
                  <a:ahLst/>
                  <a:cxnLst/>
                  <a:rect l="l" t="t" r="r" b="b"/>
                  <a:pathLst>
                    <a:path w="25292" h="24909" extrusionOk="0">
                      <a:moveTo>
                        <a:pt x="7830" y="1"/>
                      </a:moveTo>
                      <a:cubicBezTo>
                        <a:pt x="5935" y="4703"/>
                        <a:pt x="2329" y="7396"/>
                        <a:pt x="1" y="8720"/>
                      </a:cubicBezTo>
                      <a:lnTo>
                        <a:pt x="11048" y="22164"/>
                      </a:lnTo>
                      <a:cubicBezTo>
                        <a:pt x="11322" y="22506"/>
                        <a:pt x="11665" y="22849"/>
                        <a:pt x="12030" y="23146"/>
                      </a:cubicBezTo>
                      <a:cubicBezTo>
                        <a:pt x="13437" y="24330"/>
                        <a:pt x="15154" y="24908"/>
                        <a:pt x="16862" y="24908"/>
                      </a:cubicBezTo>
                      <a:cubicBezTo>
                        <a:pt x="19005" y="24908"/>
                        <a:pt x="21135" y="23998"/>
                        <a:pt x="22621" y="22233"/>
                      </a:cubicBezTo>
                      <a:cubicBezTo>
                        <a:pt x="25291" y="19037"/>
                        <a:pt x="24880" y="14312"/>
                        <a:pt x="21685" y="11642"/>
                      </a:cubicBezTo>
                      <a:lnTo>
                        <a:pt x="7830" y="1"/>
                      </a:lnTo>
                      <a:close/>
                    </a:path>
                  </a:pathLst>
                </a:custGeom>
                <a:solidFill>
                  <a:srgbClr val="EFB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328;p46"/>
                <p:cNvSpPr/>
                <p:nvPr/>
              </p:nvSpPr>
              <p:spPr>
                <a:xfrm>
                  <a:off x="1707194" y="3157384"/>
                  <a:ext cx="168056" cy="141495"/>
                </a:xfrm>
                <a:custGeom>
                  <a:avLst/>
                  <a:gdLst/>
                  <a:ahLst/>
                  <a:cxnLst/>
                  <a:rect l="l" t="t" r="r" b="b"/>
                  <a:pathLst>
                    <a:path w="13993" h="11779" extrusionOk="0">
                      <a:moveTo>
                        <a:pt x="115" y="0"/>
                      </a:moveTo>
                      <a:lnTo>
                        <a:pt x="1" y="137"/>
                      </a:lnTo>
                      <a:cubicBezTo>
                        <a:pt x="2283" y="2123"/>
                        <a:pt x="4566" y="4086"/>
                        <a:pt x="6871" y="6026"/>
                      </a:cubicBezTo>
                      <a:cubicBezTo>
                        <a:pt x="8035" y="7008"/>
                        <a:pt x="9199" y="7966"/>
                        <a:pt x="10363" y="8925"/>
                      </a:cubicBezTo>
                      <a:cubicBezTo>
                        <a:pt x="11527" y="9884"/>
                        <a:pt x="12691" y="10842"/>
                        <a:pt x="13878" y="11778"/>
                      </a:cubicBezTo>
                      <a:lnTo>
                        <a:pt x="13992" y="11641"/>
                      </a:lnTo>
                      <a:cubicBezTo>
                        <a:pt x="12851" y="10637"/>
                        <a:pt x="11733" y="9633"/>
                        <a:pt x="10569" y="8651"/>
                      </a:cubicBezTo>
                      <a:cubicBezTo>
                        <a:pt x="9427" y="7670"/>
                        <a:pt x="8286" y="6711"/>
                        <a:pt x="7122" y="5729"/>
                      </a:cubicBezTo>
                      <a:cubicBezTo>
                        <a:pt x="4794" y="3812"/>
                        <a:pt x="2466" y="1872"/>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329;p46"/>
                <p:cNvSpPr/>
                <p:nvPr/>
              </p:nvSpPr>
              <p:spPr>
                <a:xfrm>
                  <a:off x="1613154" y="3262115"/>
                  <a:ext cx="264820" cy="196945"/>
                </a:xfrm>
                <a:custGeom>
                  <a:avLst/>
                  <a:gdLst/>
                  <a:ahLst/>
                  <a:cxnLst/>
                  <a:rect l="l" t="t" r="r" b="b"/>
                  <a:pathLst>
                    <a:path w="22050" h="16395" extrusionOk="0">
                      <a:moveTo>
                        <a:pt x="137" y="1"/>
                      </a:moveTo>
                      <a:lnTo>
                        <a:pt x="0" y="115"/>
                      </a:lnTo>
                      <a:cubicBezTo>
                        <a:pt x="1530" y="2055"/>
                        <a:pt x="3082" y="3972"/>
                        <a:pt x="4634" y="5889"/>
                      </a:cubicBezTo>
                      <a:cubicBezTo>
                        <a:pt x="6186" y="7807"/>
                        <a:pt x="7738" y="9724"/>
                        <a:pt x="9313" y="11619"/>
                      </a:cubicBezTo>
                      <a:lnTo>
                        <a:pt x="10500" y="13034"/>
                      </a:lnTo>
                      <a:cubicBezTo>
                        <a:pt x="10888" y="13513"/>
                        <a:pt x="11276" y="14015"/>
                        <a:pt x="11755" y="14426"/>
                      </a:cubicBezTo>
                      <a:cubicBezTo>
                        <a:pt x="12691" y="15271"/>
                        <a:pt x="13833" y="15864"/>
                        <a:pt x="15065" y="16184"/>
                      </a:cubicBezTo>
                      <a:cubicBezTo>
                        <a:pt x="15670" y="16321"/>
                        <a:pt x="16298" y="16395"/>
                        <a:pt x="16925" y="16395"/>
                      </a:cubicBezTo>
                      <a:cubicBezTo>
                        <a:pt x="17553" y="16395"/>
                        <a:pt x="18181" y="16321"/>
                        <a:pt x="18786" y="16161"/>
                      </a:cubicBezTo>
                      <a:cubicBezTo>
                        <a:pt x="20018" y="15841"/>
                        <a:pt x="21114" y="15202"/>
                        <a:pt x="22050" y="14358"/>
                      </a:cubicBezTo>
                      <a:lnTo>
                        <a:pt x="21936" y="14243"/>
                      </a:lnTo>
                      <a:cubicBezTo>
                        <a:pt x="20567" y="15458"/>
                        <a:pt x="18750" y="16108"/>
                        <a:pt x="16936" y="16108"/>
                      </a:cubicBezTo>
                      <a:cubicBezTo>
                        <a:pt x="16329" y="16108"/>
                        <a:pt x="15723" y="16036"/>
                        <a:pt x="15134" y="15887"/>
                      </a:cubicBezTo>
                      <a:cubicBezTo>
                        <a:pt x="13970" y="15590"/>
                        <a:pt x="12874" y="14997"/>
                        <a:pt x="11984" y="14175"/>
                      </a:cubicBezTo>
                      <a:cubicBezTo>
                        <a:pt x="11527" y="13787"/>
                        <a:pt x="11162" y="13308"/>
                        <a:pt x="10774" y="12828"/>
                      </a:cubicBezTo>
                      <a:lnTo>
                        <a:pt x="9610" y="11390"/>
                      </a:lnTo>
                      <a:cubicBezTo>
                        <a:pt x="8058" y="9473"/>
                        <a:pt x="6460" y="7578"/>
                        <a:pt x="4908" y="5661"/>
                      </a:cubicBezTo>
                      <a:cubicBezTo>
                        <a:pt x="3333" y="3767"/>
                        <a:pt x="1735" y="1895"/>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4330;p46"/>
                <p:cNvSpPr/>
                <p:nvPr/>
              </p:nvSpPr>
              <p:spPr>
                <a:xfrm>
                  <a:off x="1510070" y="3058201"/>
                  <a:ext cx="159277" cy="163622"/>
                </a:xfrm>
                <a:custGeom>
                  <a:avLst/>
                  <a:gdLst/>
                  <a:ahLst/>
                  <a:cxnLst/>
                  <a:rect l="l" t="t" r="r" b="b"/>
                  <a:pathLst>
                    <a:path w="13262" h="13621" extrusionOk="0">
                      <a:moveTo>
                        <a:pt x="8561" y="0"/>
                      </a:moveTo>
                      <a:cubicBezTo>
                        <a:pt x="8509" y="0"/>
                        <a:pt x="8462" y="13"/>
                        <a:pt x="8423" y="40"/>
                      </a:cubicBezTo>
                      <a:cubicBezTo>
                        <a:pt x="7555" y="634"/>
                        <a:pt x="8149" y="3259"/>
                        <a:pt x="8149" y="3259"/>
                      </a:cubicBezTo>
                      <a:cubicBezTo>
                        <a:pt x="8149" y="3259"/>
                        <a:pt x="2123" y="3487"/>
                        <a:pt x="1096" y="4833"/>
                      </a:cubicBezTo>
                      <a:cubicBezTo>
                        <a:pt x="0" y="6271"/>
                        <a:pt x="1370" y="7230"/>
                        <a:pt x="1370" y="7230"/>
                      </a:cubicBezTo>
                      <a:cubicBezTo>
                        <a:pt x="1370" y="7230"/>
                        <a:pt x="91" y="8440"/>
                        <a:pt x="1712" y="9992"/>
                      </a:cubicBezTo>
                      <a:cubicBezTo>
                        <a:pt x="1712" y="9992"/>
                        <a:pt x="708" y="11704"/>
                        <a:pt x="2442" y="12594"/>
                      </a:cubicBezTo>
                      <a:cubicBezTo>
                        <a:pt x="3939" y="13383"/>
                        <a:pt x="5190" y="13621"/>
                        <a:pt x="6155" y="13621"/>
                      </a:cubicBezTo>
                      <a:cubicBezTo>
                        <a:pt x="7618" y="13621"/>
                        <a:pt x="8423" y="13073"/>
                        <a:pt x="8423" y="13073"/>
                      </a:cubicBezTo>
                      <a:lnTo>
                        <a:pt x="13262" y="5632"/>
                      </a:lnTo>
                      <a:cubicBezTo>
                        <a:pt x="13262" y="5632"/>
                        <a:pt x="9645" y="0"/>
                        <a:pt x="8561" y="0"/>
                      </a:cubicBezTo>
                      <a:close/>
                    </a:path>
                  </a:pathLst>
                </a:custGeom>
                <a:solidFill>
                  <a:srgbClr val="F7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4331;p46"/>
                <p:cNvSpPr/>
                <p:nvPr/>
              </p:nvSpPr>
              <p:spPr>
                <a:xfrm>
                  <a:off x="1389700" y="2854876"/>
                  <a:ext cx="116797" cy="131513"/>
                </a:xfrm>
                <a:custGeom>
                  <a:avLst/>
                  <a:gdLst/>
                  <a:ahLst/>
                  <a:cxnLst/>
                  <a:rect l="l" t="t" r="r" b="b"/>
                  <a:pathLst>
                    <a:path w="9725" h="10948" extrusionOk="0">
                      <a:moveTo>
                        <a:pt x="8062" y="1"/>
                      </a:moveTo>
                      <a:cubicBezTo>
                        <a:pt x="7828" y="1"/>
                        <a:pt x="7569" y="76"/>
                        <a:pt x="7305" y="236"/>
                      </a:cubicBezTo>
                      <a:lnTo>
                        <a:pt x="1416" y="3888"/>
                      </a:lnTo>
                      <a:cubicBezTo>
                        <a:pt x="571" y="4413"/>
                        <a:pt x="1" y="5623"/>
                        <a:pt x="138" y="6604"/>
                      </a:cubicBezTo>
                      <a:lnTo>
                        <a:pt x="617" y="9869"/>
                      </a:lnTo>
                      <a:cubicBezTo>
                        <a:pt x="712" y="10552"/>
                        <a:pt x="1129" y="10948"/>
                        <a:pt x="1658" y="10948"/>
                      </a:cubicBezTo>
                      <a:cubicBezTo>
                        <a:pt x="1889" y="10948"/>
                        <a:pt x="2141" y="10872"/>
                        <a:pt x="2397" y="10713"/>
                      </a:cubicBezTo>
                      <a:lnTo>
                        <a:pt x="8309" y="7061"/>
                      </a:lnTo>
                      <a:cubicBezTo>
                        <a:pt x="9154" y="6536"/>
                        <a:pt x="9724" y="5326"/>
                        <a:pt x="9587" y="4345"/>
                      </a:cubicBezTo>
                      <a:lnTo>
                        <a:pt x="9108" y="1058"/>
                      </a:lnTo>
                      <a:cubicBezTo>
                        <a:pt x="9013" y="392"/>
                        <a:pt x="8598" y="1"/>
                        <a:pt x="8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4332;p46"/>
                <p:cNvSpPr/>
                <p:nvPr/>
              </p:nvSpPr>
              <p:spPr>
                <a:xfrm>
                  <a:off x="1515823" y="3056147"/>
                  <a:ext cx="154617" cy="167058"/>
                </a:xfrm>
                <a:custGeom>
                  <a:avLst/>
                  <a:gdLst/>
                  <a:ahLst/>
                  <a:cxnLst/>
                  <a:rect l="l" t="t" r="r" b="b"/>
                  <a:pathLst>
                    <a:path w="12874" h="13907" extrusionOk="0">
                      <a:moveTo>
                        <a:pt x="8098" y="0"/>
                      </a:moveTo>
                      <a:cubicBezTo>
                        <a:pt x="8049" y="0"/>
                        <a:pt x="7997" y="9"/>
                        <a:pt x="7944" y="29"/>
                      </a:cubicBezTo>
                      <a:cubicBezTo>
                        <a:pt x="7830" y="74"/>
                        <a:pt x="7807" y="120"/>
                        <a:pt x="7738" y="166"/>
                      </a:cubicBezTo>
                      <a:cubicBezTo>
                        <a:pt x="7693" y="211"/>
                        <a:pt x="7647" y="257"/>
                        <a:pt x="7601" y="325"/>
                      </a:cubicBezTo>
                      <a:cubicBezTo>
                        <a:pt x="7533" y="439"/>
                        <a:pt x="7487" y="554"/>
                        <a:pt x="7442" y="668"/>
                      </a:cubicBezTo>
                      <a:cubicBezTo>
                        <a:pt x="7282" y="1147"/>
                        <a:pt x="7282" y="1626"/>
                        <a:pt x="7305" y="2083"/>
                      </a:cubicBezTo>
                      <a:cubicBezTo>
                        <a:pt x="7324" y="2487"/>
                        <a:pt x="7375" y="2874"/>
                        <a:pt x="7446" y="3259"/>
                      </a:cubicBezTo>
                      <a:lnTo>
                        <a:pt x="7446" y="3259"/>
                      </a:lnTo>
                      <a:cubicBezTo>
                        <a:pt x="6660" y="3305"/>
                        <a:pt x="5908" y="3369"/>
                        <a:pt x="5136" y="3452"/>
                      </a:cubicBezTo>
                      <a:cubicBezTo>
                        <a:pt x="4292" y="3544"/>
                        <a:pt x="3470" y="3681"/>
                        <a:pt x="2648" y="3863"/>
                      </a:cubicBezTo>
                      <a:cubicBezTo>
                        <a:pt x="2215" y="3977"/>
                        <a:pt x="1804" y="4091"/>
                        <a:pt x="1416" y="4274"/>
                      </a:cubicBezTo>
                      <a:cubicBezTo>
                        <a:pt x="1210" y="4343"/>
                        <a:pt x="1005" y="4434"/>
                        <a:pt x="822" y="4571"/>
                      </a:cubicBezTo>
                      <a:cubicBezTo>
                        <a:pt x="640" y="4708"/>
                        <a:pt x="457" y="4890"/>
                        <a:pt x="343" y="5073"/>
                      </a:cubicBezTo>
                      <a:cubicBezTo>
                        <a:pt x="229" y="5256"/>
                        <a:pt x="137" y="5484"/>
                        <a:pt x="69" y="5689"/>
                      </a:cubicBezTo>
                      <a:cubicBezTo>
                        <a:pt x="23" y="5917"/>
                        <a:pt x="0" y="6169"/>
                        <a:pt x="46" y="6397"/>
                      </a:cubicBezTo>
                      <a:cubicBezTo>
                        <a:pt x="145" y="6813"/>
                        <a:pt x="365" y="7144"/>
                        <a:pt x="660" y="7403"/>
                      </a:cubicBezTo>
                      <a:lnTo>
                        <a:pt x="660" y="7403"/>
                      </a:lnTo>
                      <a:cubicBezTo>
                        <a:pt x="518" y="7587"/>
                        <a:pt x="416" y="7780"/>
                        <a:pt x="343" y="8017"/>
                      </a:cubicBezTo>
                      <a:cubicBezTo>
                        <a:pt x="252" y="8291"/>
                        <a:pt x="229" y="8565"/>
                        <a:pt x="274" y="8862"/>
                      </a:cubicBezTo>
                      <a:cubicBezTo>
                        <a:pt x="343" y="9136"/>
                        <a:pt x="434" y="9410"/>
                        <a:pt x="594" y="9638"/>
                      </a:cubicBezTo>
                      <a:cubicBezTo>
                        <a:pt x="662" y="9752"/>
                        <a:pt x="754" y="9866"/>
                        <a:pt x="845" y="9980"/>
                      </a:cubicBezTo>
                      <a:lnTo>
                        <a:pt x="1043" y="10195"/>
                      </a:lnTo>
                      <a:lnTo>
                        <a:pt x="1043" y="10195"/>
                      </a:lnTo>
                      <a:cubicBezTo>
                        <a:pt x="871" y="10534"/>
                        <a:pt x="779" y="10908"/>
                        <a:pt x="799" y="11281"/>
                      </a:cubicBezTo>
                      <a:cubicBezTo>
                        <a:pt x="799" y="11692"/>
                        <a:pt x="982" y="12126"/>
                        <a:pt x="1256" y="12423"/>
                      </a:cubicBezTo>
                      <a:cubicBezTo>
                        <a:pt x="1553" y="12742"/>
                        <a:pt x="1941" y="12925"/>
                        <a:pt x="2283" y="13085"/>
                      </a:cubicBezTo>
                      <a:cubicBezTo>
                        <a:pt x="2625" y="13267"/>
                        <a:pt x="3013" y="13404"/>
                        <a:pt x="3379" y="13518"/>
                      </a:cubicBezTo>
                      <a:cubicBezTo>
                        <a:pt x="4132" y="13769"/>
                        <a:pt x="4908" y="13906"/>
                        <a:pt x="5707" y="13906"/>
                      </a:cubicBezTo>
                      <a:cubicBezTo>
                        <a:pt x="6483" y="13883"/>
                        <a:pt x="7282" y="13724"/>
                        <a:pt x="7989" y="13313"/>
                      </a:cubicBezTo>
                      <a:cubicBezTo>
                        <a:pt x="8035" y="13290"/>
                        <a:pt x="8035" y="13244"/>
                        <a:pt x="8012" y="13199"/>
                      </a:cubicBezTo>
                      <a:cubicBezTo>
                        <a:pt x="7995" y="13165"/>
                        <a:pt x="7966" y="13144"/>
                        <a:pt x="7934" y="13144"/>
                      </a:cubicBezTo>
                      <a:cubicBezTo>
                        <a:pt x="7922" y="13144"/>
                        <a:pt x="7910" y="13147"/>
                        <a:pt x="7898" y="13153"/>
                      </a:cubicBezTo>
                      <a:lnTo>
                        <a:pt x="7875" y="13176"/>
                      </a:lnTo>
                      <a:cubicBezTo>
                        <a:pt x="7236" y="13541"/>
                        <a:pt x="6460" y="13678"/>
                        <a:pt x="5707" y="13678"/>
                      </a:cubicBezTo>
                      <a:cubicBezTo>
                        <a:pt x="4931" y="13678"/>
                        <a:pt x="4177" y="13518"/>
                        <a:pt x="3470" y="13267"/>
                      </a:cubicBezTo>
                      <a:cubicBezTo>
                        <a:pt x="3105" y="13130"/>
                        <a:pt x="2739" y="12993"/>
                        <a:pt x="2397" y="12834"/>
                      </a:cubicBezTo>
                      <a:cubicBezTo>
                        <a:pt x="2055" y="12674"/>
                        <a:pt x="1712" y="12491"/>
                        <a:pt x="1484" y="12240"/>
                      </a:cubicBezTo>
                      <a:cubicBezTo>
                        <a:pt x="1233" y="11966"/>
                        <a:pt x="1096" y="11624"/>
                        <a:pt x="1096" y="11281"/>
                      </a:cubicBezTo>
                      <a:cubicBezTo>
                        <a:pt x="1096" y="10916"/>
                        <a:pt x="1187" y="10551"/>
                        <a:pt x="1347" y="10231"/>
                      </a:cubicBezTo>
                      <a:cubicBezTo>
                        <a:pt x="1393" y="10186"/>
                        <a:pt x="1370" y="10117"/>
                        <a:pt x="1324" y="10049"/>
                      </a:cubicBezTo>
                      <a:lnTo>
                        <a:pt x="1073" y="9775"/>
                      </a:lnTo>
                      <a:cubicBezTo>
                        <a:pt x="1005" y="9684"/>
                        <a:pt x="913" y="9570"/>
                        <a:pt x="868" y="9478"/>
                      </a:cubicBezTo>
                      <a:cubicBezTo>
                        <a:pt x="731" y="9273"/>
                        <a:pt x="640" y="9045"/>
                        <a:pt x="594" y="8816"/>
                      </a:cubicBezTo>
                      <a:cubicBezTo>
                        <a:pt x="548" y="8565"/>
                        <a:pt x="571" y="8337"/>
                        <a:pt x="662" y="8109"/>
                      </a:cubicBezTo>
                      <a:cubicBezTo>
                        <a:pt x="731" y="7880"/>
                        <a:pt x="868" y="7675"/>
                        <a:pt x="1005" y="7515"/>
                      </a:cubicBezTo>
                      <a:lnTo>
                        <a:pt x="1028" y="7492"/>
                      </a:lnTo>
                      <a:cubicBezTo>
                        <a:pt x="1073" y="7424"/>
                        <a:pt x="1073" y="7310"/>
                        <a:pt x="982" y="7264"/>
                      </a:cubicBezTo>
                      <a:cubicBezTo>
                        <a:pt x="708" y="7036"/>
                        <a:pt x="457" y="6694"/>
                        <a:pt x="388" y="6328"/>
                      </a:cubicBezTo>
                      <a:cubicBezTo>
                        <a:pt x="320" y="5963"/>
                        <a:pt x="434" y="5598"/>
                        <a:pt x="640" y="5278"/>
                      </a:cubicBezTo>
                      <a:cubicBezTo>
                        <a:pt x="845" y="4936"/>
                        <a:pt x="1187" y="4753"/>
                        <a:pt x="1553" y="4594"/>
                      </a:cubicBezTo>
                      <a:cubicBezTo>
                        <a:pt x="1918" y="4434"/>
                        <a:pt x="2329" y="4320"/>
                        <a:pt x="2717" y="4228"/>
                      </a:cubicBezTo>
                      <a:cubicBezTo>
                        <a:pt x="3538" y="4046"/>
                        <a:pt x="4360" y="3932"/>
                        <a:pt x="5182" y="3818"/>
                      </a:cubicBezTo>
                      <a:cubicBezTo>
                        <a:pt x="6004" y="3726"/>
                        <a:pt x="6848" y="3658"/>
                        <a:pt x="7670" y="3612"/>
                      </a:cubicBezTo>
                      <a:lnTo>
                        <a:pt x="7693" y="3612"/>
                      </a:lnTo>
                      <a:cubicBezTo>
                        <a:pt x="7807" y="3589"/>
                        <a:pt x="7875" y="3498"/>
                        <a:pt x="7852" y="3384"/>
                      </a:cubicBezTo>
                      <a:cubicBezTo>
                        <a:pt x="7761" y="2950"/>
                        <a:pt x="7693" y="2517"/>
                        <a:pt x="7670" y="2060"/>
                      </a:cubicBezTo>
                      <a:cubicBezTo>
                        <a:pt x="7647" y="1626"/>
                        <a:pt x="7647" y="1170"/>
                        <a:pt x="7761" y="782"/>
                      </a:cubicBezTo>
                      <a:cubicBezTo>
                        <a:pt x="7807" y="690"/>
                        <a:pt x="7830" y="599"/>
                        <a:pt x="7898" y="508"/>
                      </a:cubicBezTo>
                      <a:cubicBezTo>
                        <a:pt x="7921" y="485"/>
                        <a:pt x="7944" y="439"/>
                        <a:pt x="7989" y="417"/>
                      </a:cubicBezTo>
                      <a:cubicBezTo>
                        <a:pt x="8012" y="394"/>
                        <a:pt x="8058" y="348"/>
                        <a:pt x="8058" y="348"/>
                      </a:cubicBezTo>
                      <a:cubicBezTo>
                        <a:pt x="8081" y="348"/>
                        <a:pt x="8172" y="348"/>
                        <a:pt x="8240" y="394"/>
                      </a:cubicBezTo>
                      <a:cubicBezTo>
                        <a:pt x="8332" y="439"/>
                        <a:pt x="8423" y="485"/>
                        <a:pt x="8514" y="554"/>
                      </a:cubicBezTo>
                      <a:cubicBezTo>
                        <a:pt x="8857" y="827"/>
                        <a:pt x="9153" y="1147"/>
                        <a:pt x="9450" y="1489"/>
                      </a:cubicBezTo>
                      <a:cubicBezTo>
                        <a:pt x="10044" y="2174"/>
                        <a:pt x="10591" y="2905"/>
                        <a:pt x="11139" y="3635"/>
                      </a:cubicBezTo>
                      <a:cubicBezTo>
                        <a:pt x="11687" y="4365"/>
                        <a:pt x="12212" y="5096"/>
                        <a:pt x="12714" y="5849"/>
                      </a:cubicBezTo>
                      <a:cubicBezTo>
                        <a:pt x="12728" y="5876"/>
                        <a:pt x="12749" y="5887"/>
                        <a:pt x="12773" y="5887"/>
                      </a:cubicBezTo>
                      <a:cubicBezTo>
                        <a:pt x="12790" y="5887"/>
                        <a:pt x="12809" y="5881"/>
                        <a:pt x="12828" y="5872"/>
                      </a:cubicBezTo>
                      <a:cubicBezTo>
                        <a:pt x="12874" y="5849"/>
                        <a:pt x="12874" y="5803"/>
                        <a:pt x="12851" y="5758"/>
                      </a:cubicBezTo>
                      <a:cubicBezTo>
                        <a:pt x="12372" y="4982"/>
                        <a:pt x="11870" y="4228"/>
                        <a:pt x="11345" y="3475"/>
                      </a:cubicBezTo>
                      <a:cubicBezTo>
                        <a:pt x="10820" y="2722"/>
                        <a:pt x="10295" y="1992"/>
                        <a:pt x="9701" y="1284"/>
                      </a:cubicBezTo>
                      <a:cubicBezTo>
                        <a:pt x="9382" y="942"/>
                        <a:pt x="9085" y="599"/>
                        <a:pt x="8720" y="302"/>
                      </a:cubicBezTo>
                      <a:cubicBezTo>
                        <a:pt x="8606" y="211"/>
                        <a:pt x="8514" y="143"/>
                        <a:pt x="8400" y="97"/>
                      </a:cubicBezTo>
                      <a:cubicBezTo>
                        <a:pt x="8319" y="49"/>
                        <a:pt x="8216" y="0"/>
                        <a:pt x="8098" y="0"/>
                      </a:cubicBezTo>
                      <a:close/>
                    </a:path>
                  </a:pathLst>
                </a:custGeom>
                <a:solidFill>
                  <a:srgbClr val="F89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381000" y="1543050"/>
            <a:ext cx="845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altLang="en-US">
              <a:latin typeface="Verdana" pitchFamily="34" charset="0"/>
            </a:endParaRPr>
          </a:p>
        </p:txBody>
      </p:sp>
      <p:pic>
        <p:nvPicPr>
          <p:cNvPr id="17416" name="Picture 8" descr="x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51063"/>
            <a:ext cx="702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Untitled-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07" y="1145319"/>
            <a:ext cx="6781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370" y="1051063"/>
            <a:ext cx="6629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76350"/>
            <a:ext cx="6781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1123950"/>
            <a:ext cx="7010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0343"/>
            <a:ext cx="8610600" cy="485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09315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barn(inHorizontal)">
                                      <p:cBhvr>
                                        <p:cTn id="7" dur="500"/>
                                        <p:tgtEl>
                                          <p:spTgt spid="17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17420"/>
                                        </p:tgtEl>
                                        <p:attrNameLst>
                                          <p:attrName>ppt_x</p:attrName>
                                        </p:attrNameLst>
                                      </p:cBhvr>
                                      <p:tavLst>
                                        <p:tav tm="0">
                                          <p:val>
                                            <p:strVal val="ppt_x"/>
                                          </p:val>
                                        </p:tav>
                                        <p:tav tm="100000">
                                          <p:val>
                                            <p:strVal val="ppt_x"/>
                                          </p:val>
                                        </p:tav>
                                      </p:tavLst>
                                    </p:anim>
                                    <p:anim calcmode="lin" valueType="num">
                                      <p:cBhvr additive="base">
                                        <p:cTn id="12" dur="500"/>
                                        <p:tgtEl>
                                          <p:spTgt spid="17420"/>
                                        </p:tgtEl>
                                        <p:attrNameLst>
                                          <p:attrName>ppt_y</p:attrName>
                                        </p:attrNameLst>
                                      </p:cBhvr>
                                      <p:tavLst>
                                        <p:tav tm="0">
                                          <p:val>
                                            <p:strVal val="ppt_y"/>
                                          </p:val>
                                        </p:tav>
                                        <p:tav tm="100000">
                                          <p:val>
                                            <p:strVal val="1+ppt_h/2"/>
                                          </p:val>
                                        </p:tav>
                                      </p:tavLst>
                                    </p:anim>
                                    <p:set>
                                      <p:cBhvr>
                                        <p:cTn id="13" dur="1" fill="hold">
                                          <p:stCondLst>
                                            <p:cond delay="499"/>
                                          </p:stCondLst>
                                        </p:cTn>
                                        <p:tgtEl>
                                          <p:spTgt spid="1742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17416"/>
                                        </p:tgtEl>
                                        <p:attrNameLst>
                                          <p:attrName>style.visibility</p:attrName>
                                        </p:attrNameLst>
                                      </p:cBhvr>
                                      <p:to>
                                        <p:strVal val="visible"/>
                                      </p:to>
                                    </p:set>
                                    <p:animEffect transition="in" filter="wedge">
                                      <p:cBhvr>
                                        <p:cTn id="18" dur="2000"/>
                                        <p:tgtEl>
                                          <p:spTgt spid="174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17416"/>
                                        </p:tgtEl>
                                        <p:attrNameLst>
                                          <p:attrName>ppt_x</p:attrName>
                                        </p:attrNameLst>
                                      </p:cBhvr>
                                      <p:tavLst>
                                        <p:tav tm="0">
                                          <p:val>
                                            <p:strVal val="ppt_x"/>
                                          </p:val>
                                        </p:tav>
                                        <p:tav tm="100000">
                                          <p:val>
                                            <p:strVal val="ppt_x"/>
                                          </p:val>
                                        </p:tav>
                                      </p:tavLst>
                                    </p:anim>
                                    <p:anim calcmode="lin" valueType="num">
                                      <p:cBhvr additive="base">
                                        <p:cTn id="23" dur="500"/>
                                        <p:tgtEl>
                                          <p:spTgt spid="17416"/>
                                        </p:tgtEl>
                                        <p:attrNameLst>
                                          <p:attrName>ppt_y</p:attrName>
                                        </p:attrNameLst>
                                      </p:cBhvr>
                                      <p:tavLst>
                                        <p:tav tm="0">
                                          <p:val>
                                            <p:strVal val="ppt_y"/>
                                          </p:val>
                                        </p:tav>
                                        <p:tav tm="100000">
                                          <p:val>
                                            <p:strVal val="1+ppt_h/2"/>
                                          </p:val>
                                        </p:tav>
                                      </p:tavLst>
                                    </p:anim>
                                    <p:set>
                                      <p:cBhvr>
                                        <p:cTn id="24" dur="1" fill="hold">
                                          <p:stCondLst>
                                            <p:cond delay="499"/>
                                          </p:stCondLst>
                                        </p:cTn>
                                        <p:tgtEl>
                                          <p:spTgt spid="1741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17417"/>
                                        </p:tgtEl>
                                        <p:attrNameLst>
                                          <p:attrName>style.visibility</p:attrName>
                                        </p:attrNameLst>
                                      </p:cBhvr>
                                      <p:to>
                                        <p:strVal val="visible"/>
                                      </p:to>
                                    </p:set>
                                    <p:animEffect transition="in" filter="diamond(in)">
                                      <p:cBhvr>
                                        <p:cTn id="29" dur="2000"/>
                                        <p:tgtEl>
                                          <p:spTgt spid="1741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xit" presetSubtype="16" fill="hold" nodeType="clickEffect">
                                  <p:stCondLst>
                                    <p:cond delay="0"/>
                                  </p:stCondLst>
                                  <p:childTnLst>
                                    <p:animEffect transition="out" filter="circle(in)">
                                      <p:cBhvr>
                                        <p:cTn id="33" dur="2000"/>
                                        <p:tgtEl>
                                          <p:spTgt spid="17417"/>
                                        </p:tgtEl>
                                      </p:cBhvr>
                                    </p:animEffect>
                                    <p:set>
                                      <p:cBhvr>
                                        <p:cTn id="34" dur="1" fill="hold">
                                          <p:stCondLst>
                                            <p:cond delay="1999"/>
                                          </p:stCondLst>
                                        </p:cTn>
                                        <p:tgtEl>
                                          <p:spTgt spid="1741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nodeType="clickEffect">
                                  <p:stCondLst>
                                    <p:cond delay="0"/>
                                  </p:stCondLst>
                                  <p:childTnLst>
                                    <p:set>
                                      <p:cBhvr>
                                        <p:cTn id="38" dur="1" fill="hold">
                                          <p:stCondLst>
                                            <p:cond delay="0"/>
                                          </p:stCondLst>
                                        </p:cTn>
                                        <p:tgtEl>
                                          <p:spTgt spid="17418"/>
                                        </p:tgtEl>
                                        <p:attrNameLst>
                                          <p:attrName>style.visibility</p:attrName>
                                        </p:attrNameLst>
                                      </p:cBhvr>
                                      <p:to>
                                        <p:strVal val="visible"/>
                                      </p:to>
                                    </p:set>
                                    <p:animEffect transition="in" filter="diamond(in)">
                                      <p:cBhvr>
                                        <p:cTn id="39" dur="2000"/>
                                        <p:tgtEl>
                                          <p:spTgt spid="1741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5" presetClass="exit" presetSubtype="0" fill="hold" nodeType="clickEffect">
                                  <p:stCondLst>
                                    <p:cond delay="0"/>
                                  </p:stCondLst>
                                  <p:childTnLst>
                                    <p:anim calcmode="lin" valueType="num">
                                      <p:cBhvr>
                                        <p:cTn id="43" dur="1000"/>
                                        <p:tgtEl>
                                          <p:spTgt spid="17418"/>
                                        </p:tgtEl>
                                        <p:attrNameLst>
                                          <p:attrName>ppt_w</p:attrName>
                                        </p:attrNameLst>
                                      </p:cBhvr>
                                      <p:tavLst>
                                        <p:tav tm="0">
                                          <p:val>
                                            <p:strVal val="ppt_w"/>
                                          </p:val>
                                        </p:tav>
                                        <p:tav tm="100000">
                                          <p:val>
                                            <p:strVal val="ppt_w*0.70"/>
                                          </p:val>
                                        </p:tav>
                                      </p:tavLst>
                                    </p:anim>
                                    <p:anim calcmode="lin" valueType="num">
                                      <p:cBhvr>
                                        <p:cTn id="44" dur="1000"/>
                                        <p:tgtEl>
                                          <p:spTgt spid="17418"/>
                                        </p:tgtEl>
                                        <p:attrNameLst>
                                          <p:attrName>ppt_h</p:attrName>
                                        </p:attrNameLst>
                                      </p:cBhvr>
                                      <p:tavLst>
                                        <p:tav tm="0">
                                          <p:val>
                                            <p:strVal val="ppt_h"/>
                                          </p:val>
                                        </p:tav>
                                        <p:tav tm="100000">
                                          <p:val>
                                            <p:strVal val="ppt_h"/>
                                          </p:val>
                                        </p:tav>
                                      </p:tavLst>
                                    </p:anim>
                                    <p:animEffect transition="out" filter="fade">
                                      <p:cBhvr>
                                        <p:cTn id="45" dur="1000"/>
                                        <p:tgtEl>
                                          <p:spTgt spid="17418"/>
                                        </p:tgtEl>
                                      </p:cBhvr>
                                    </p:animEffect>
                                    <p:set>
                                      <p:cBhvr>
                                        <p:cTn id="46" dur="1" fill="hold">
                                          <p:stCondLst>
                                            <p:cond delay="999"/>
                                          </p:stCondLst>
                                        </p:cTn>
                                        <p:tgtEl>
                                          <p:spTgt spid="1741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17419"/>
                                        </p:tgtEl>
                                        <p:attrNameLst>
                                          <p:attrName>style.visibility</p:attrName>
                                        </p:attrNameLst>
                                      </p:cBhvr>
                                      <p:to>
                                        <p:strVal val="visible"/>
                                      </p:to>
                                    </p:set>
                                    <p:animEffect transition="in" filter="box(in)">
                                      <p:cBhvr>
                                        <p:cTn id="51" dur="500"/>
                                        <p:tgtEl>
                                          <p:spTgt spid="1741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xit" presetSubtype="10" fill="hold" nodeType="clickEffect">
                                  <p:stCondLst>
                                    <p:cond delay="0"/>
                                  </p:stCondLst>
                                  <p:childTnLst>
                                    <p:animEffect transition="out" filter="blinds(horizontal)">
                                      <p:cBhvr>
                                        <p:cTn id="55" dur="500"/>
                                        <p:tgtEl>
                                          <p:spTgt spid="17419"/>
                                        </p:tgtEl>
                                      </p:cBhvr>
                                    </p:animEffect>
                                    <p:set>
                                      <p:cBhvr>
                                        <p:cTn id="56" dur="1" fill="hold">
                                          <p:stCondLst>
                                            <p:cond delay="499"/>
                                          </p:stCondLst>
                                        </p:cTn>
                                        <p:tgtEl>
                                          <p:spTgt spid="1741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nodeType="clickEffect">
                                  <p:stCondLst>
                                    <p:cond delay="0"/>
                                  </p:stCondLst>
                                  <p:childTnLst>
                                    <p:set>
                                      <p:cBhvr>
                                        <p:cTn id="60" dur="1" fill="hold">
                                          <p:stCondLst>
                                            <p:cond delay="0"/>
                                          </p:stCondLst>
                                        </p:cTn>
                                        <p:tgtEl>
                                          <p:spTgt spid="17421"/>
                                        </p:tgtEl>
                                        <p:attrNameLst>
                                          <p:attrName>style.visibility</p:attrName>
                                        </p:attrNameLst>
                                      </p:cBhvr>
                                      <p:to>
                                        <p:strVal val="visible"/>
                                      </p:to>
                                    </p:set>
                                    <p:animEffect transition="in" filter="wedge">
                                      <p:cBhvr>
                                        <p:cTn id="61" dur="2000"/>
                                        <p:tgtEl>
                                          <p:spTgt spid="174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xit" presetSubtype="16" fill="hold" nodeType="clickEffect">
                                  <p:stCondLst>
                                    <p:cond delay="0"/>
                                  </p:stCondLst>
                                  <p:childTnLst>
                                    <p:animEffect transition="out" filter="circle(in)">
                                      <p:cBhvr>
                                        <p:cTn id="65" dur="2000"/>
                                        <p:tgtEl>
                                          <p:spTgt spid="17421"/>
                                        </p:tgtEl>
                                      </p:cBhvr>
                                    </p:animEffect>
                                    <p:set>
                                      <p:cBhvr>
                                        <p:cTn id="66" dur="1" fill="hold">
                                          <p:stCondLst>
                                            <p:cond delay="1999"/>
                                          </p:stCondLst>
                                        </p:cTn>
                                        <p:tgtEl>
                                          <p:spTgt spid="17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96"/>
        <p:cNvGrpSpPr/>
        <p:nvPr/>
      </p:nvGrpSpPr>
      <p:grpSpPr>
        <a:xfrm>
          <a:off x="0" y="0"/>
          <a:ext cx="0" cy="0"/>
          <a:chOff x="0" y="0"/>
          <a:chExt cx="0" cy="0"/>
        </a:xfrm>
      </p:grpSpPr>
      <p:sp>
        <p:nvSpPr>
          <p:cNvPr id="3897" name="Google Shape;3897;p41"/>
          <p:cNvSpPr txBox="1">
            <a:spLocks noGrp="1"/>
          </p:cNvSpPr>
          <p:nvPr>
            <p:ph type="title"/>
          </p:nvPr>
        </p:nvSpPr>
        <p:spPr>
          <a:xfrm>
            <a:off x="1590498" y="3504000"/>
            <a:ext cx="6029501" cy="420000"/>
          </a:xfrm>
          <a:prstGeom prst="rect">
            <a:avLst/>
          </a:prstGeom>
        </p:spPr>
        <p:txBody>
          <a:bodyPr spcFirstLastPara="1" wrap="square" lIns="91425" tIns="91425" rIns="91425" bIns="91425" anchor="ctr" anchorCtr="0">
            <a:noAutofit/>
          </a:bodyPr>
          <a:lstStyle/>
          <a:p>
            <a:pPr lvl="0"/>
            <a:r>
              <a:rPr lang="vi-VN" sz="2800">
                <a:solidFill>
                  <a:schemeClr val="accent2"/>
                </a:solidFill>
                <a:latin typeface="LucidaHandwriting" pitchFamily="18" charset="0"/>
                <a:ea typeface="LucidaHandwriting" pitchFamily="18" charset="0"/>
                <a:cs typeface="LucidaHandwriting" pitchFamily="18" charset="0"/>
              </a:rPr>
              <a:t>Giới thiệu câu chuyện sẽ kể</a:t>
            </a:r>
          </a:p>
        </p:txBody>
      </p:sp>
      <p:sp>
        <p:nvSpPr>
          <p:cNvPr id="3898" name="Google Shape;3898;p41"/>
          <p:cNvSpPr txBox="1">
            <a:spLocks noGrp="1"/>
          </p:cNvSpPr>
          <p:nvPr>
            <p:ph type="subTitle" idx="1"/>
          </p:nvPr>
        </p:nvSpPr>
        <p:spPr>
          <a:xfrm>
            <a:off x="2076425" y="1477175"/>
            <a:ext cx="4991100" cy="1553400"/>
          </a:xfrm>
          <a:prstGeom prst="rect">
            <a:avLst/>
          </a:prstGeom>
        </p:spPr>
        <p:txBody>
          <a:bodyPr spcFirstLastPara="1" wrap="square" lIns="91425" tIns="91425" rIns="91425" bIns="91425" anchor="ctr" anchorCtr="0">
            <a:noAutofit/>
          </a:bodyPr>
          <a:lstStyle/>
          <a:p>
            <a:pPr marL="0" lvl="0" indent="0"/>
            <a:r>
              <a:rPr lang="vi-VN" sz="3200"/>
              <a:t>Ví dụ : Nàng Bạch Tuyết và bảy chú lùn, Nàng Út ống tre, Thạch Sanh, Trí khôn của ta đây,…</a:t>
            </a:r>
          </a:p>
        </p:txBody>
      </p:sp>
      <p:grpSp>
        <p:nvGrpSpPr>
          <p:cNvPr id="3899" name="Google Shape;3899;p41"/>
          <p:cNvGrpSpPr/>
          <p:nvPr/>
        </p:nvGrpSpPr>
        <p:grpSpPr>
          <a:xfrm>
            <a:off x="7501254" y="3401332"/>
            <a:ext cx="1484298" cy="1214893"/>
            <a:chOff x="13148813" y="944738"/>
            <a:chExt cx="1484298" cy="1214893"/>
          </a:xfrm>
        </p:grpSpPr>
        <p:sp>
          <p:nvSpPr>
            <p:cNvPr id="3900" name="Google Shape;3900;p41"/>
            <p:cNvSpPr/>
            <p:nvPr/>
          </p:nvSpPr>
          <p:spPr>
            <a:xfrm>
              <a:off x="13207616" y="997507"/>
              <a:ext cx="1425495" cy="1162124"/>
            </a:xfrm>
            <a:custGeom>
              <a:avLst/>
              <a:gdLst/>
              <a:ahLst/>
              <a:cxnLst/>
              <a:rect l="l" t="t" r="r" b="b"/>
              <a:pathLst>
                <a:path w="51029" h="41601" extrusionOk="0">
                  <a:moveTo>
                    <a:pt x="27276" y="1"/>
                  </a:moveTo>
                  <a:cubicBezTo>
                    <a:pt x="25823" y="1"/>
                    <a:pt x="23993" y="162"/>
                    <a:pt x="21680" y="442"/>
                  </a:cubicBezTo>
                  <a:cubicBezTo>
                    <a:pt x="18598" y="818"/>
                    <a:pt x="14487" y="1545"/>
                    <a:pt x="12984" y="3124"/>
                  </a:cubicBezTo>
                  <a:cubicBezTo>
                    <a:pt x="11881" y="4277"/>
                    <a:pt x="11580" y="5731"/>
                    <a:pt x="11555" y="6934"/>
                  </a:cubicBezTo>
                  <a:lnTo>
                    <a:pt x="9149" y="7259"/>
                  </a:lnTo>
                  <a:cubicBezTo>
                    <a:pt x="9149" y="7259"/>
                    <a:pt x="9149" y="7310"/>
                    <a:pt x="9174" y="7385"/>
                  </a:cubicBezTo>
                  <a:cubicBezTo>
                    <a:pt x="6492" y="7886"/>
                    <a:pt x="4086" y="8437"/>
                    <a:pt x="2106" y="9014"/>
                  </a:cubicBezTo>
                  <a:cubicBezTo>
                    <a:pt x="803" y="9390"/>
                    <a:pt x="1" y="10693"/>
                    <a:pt x="277" y="12021"/>
                  </a:cubicBezTo>
                  <a:cubicBezTo>
                    <a:pt x="277" y="12021"/>
                    <a:pt x="3359" y="26382"/>
                    <a:pt x="4462" y="34678"/>
                  </a:cubicBezTo>
                  <a:cubicBezTo>
                    <a:pt x="4863" y="37711"/>
                    <a:pt x="3735" y="40117"/>
                    <a:pt x="4061" y="40894"/>
                  </a:cubicBezTo>
                  <a:cubicBezTo>
                    <a:pt x="4277" y="41387"/>
                    <a:pt x="5729" y="41601"/>
                    <a:pt x="7994" y="41601"/>
                  </a:cubicBezTo>
                  <a:cubicBezTo>
                    <a:pt x="18858" y="41601"/>
                    <a:pt x="48449" y="36681"/>
                    <a:pt x="50377" y="34027"/>
                  </a:cubicBezTo>
                  <a:cubicBezTo>
                    <a:pt x="51029" y="33124"/>
                    <a:pt x="48397" y="27159"/>
                    <a:pt x="48397" y="26508"/>
                  </a:cubicBezTo>
                  <a:cubicBezTo>
                    <a:pt x="47645" y="19791"/>
                    <a:pt x="46192" y="10417"/>
                    <a:pt x="45590" y="6533"/>
                  </a:cubicBezTo>
                  <a:cubicBezTo>
                    <a:pt x="45615" y="6107"/>
                    <a:pt x="45640" y="5681"/>
                    <a:pt x="45615" y="5330"/>
                  </a:cubicBezTo>
                  <a:cubicBezTo>
                    <a:pt x="45592" y="3915"/>
                    <a:pt x="44414" y="2810"/>
                    <a:pt x="43043" y="2810"/>
                  </a:cubicBezTo>
                  <a:cubicBezTo>
                    <a:pt x="42957" y="2810"/>
                    <a:pt x="42870" y="2814"/>
                    <a:pt x="42783" y="2823"/>
                  </a:cubicBezTo>
                  <a:cubicBezTo>
                    <a:pt x="40903" y="3024"/>
                    <a:pt x="38172" y="3300"/>
                    <a:pt x="34964" y="3675"/>
                  </a:cubicBezTo>
                  <a:cubicBezTo>
                    <a:pt x="34939" y="3625"/>
                    <a:pt x="34939" y="3600"/>
                    <a:pt x="34939" y="3550"/>
                  </a:cubicBezTo>
                  <a:lnTo>
                    <a:pt x="32883" y="3851"/>
                  </a:lnTo>
                  <a:cubicBezTo>
                    <a:pt x="32833" y="3675"/>
                    <a:pt x="32783" y="3500"/>
                    <a:pt x="32733" y="3325"/>
                  </a:cubicBezTo>
                  <a:cubicBezTo>
                    <a:pt x="32079" y="921"/>
                    <a:pt x="30752" y="1"/>
                    <a:pt x="27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1"/>
            <p:cNvSpPr/>
            <p:nvPr/>
          </p:nvSpPr>
          <p:spPr>
            <a:xfrm>
              <a:off x="13156523" y="1090363"/>
              <a:ext cx="1417785" cy="1030131"/>
            </a:xfrm>
            <a:custGeom>
              <a:avLst/>
              <a:gdLst/>
              <a:ahLst/>
              <a:cxnLst/>
              <a:rect l="l" t="t" r="r" b="b"/>
              <a:pathLst>
                <a:path w="50753" h="36876" extrusionOk="0">
                  <a:moveTo>
                    <a:pt x="45013" y="1"/>
                  </a:moveTo>
                  <a:lnTo>
                    <a:pt x="0" y="7319"/>
                  </a:lnTo>
                  <a:cubicBezTo>
                    <a:pt x="0" y="7319"/>
                    <a:pt x="3083" y="21680"/>
                    <a:pt x="4186" y="29976"/>
                  </a:cubicBezTo>
                  <a:cubicBezTo>
                    <a:pt x="4587" y="32983"/>
                    <a:pt x="3459" y="35414"/>
                    <a:pt x="3785" y="36166"/>
                  </a:cubicBezTo>
                  <a:cubicBezTo>
                    <a:pt x="4002" y="36661"/>
                    <a:pt x="5461" y="36875"/>
                    <a:pt x="7737" y="36875"/>
                  </a:cubicBezTo>
                  <a:cubicBezTo>
                    <a:pt x="18617" y="36875"/>
                    <a:pt x="48173" y="31977"/>
                    <a:pt x="50101" y="29324"/>
                  </a:cubicBezTo>
                  <a:cubicBezTo>
                    <a:pt x="50753" y="28422"/>
                    <a:pt x="48121" y="22457"/>
                    <a:pt x="48121" y="21805"/>
                  </a:cubicBezTo>
                  <a:cubicBezTo>
                    <a:pt x="47144" y="13134"/>
                    <a:pt x="45013" y="1"/>
                    <a:pt x="450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1"/>
            <p:cNvSpPr/>
            <p:nvPr/>
          </p:nvSpPr>
          <p:spPr>
            <a:xfrm>
              <a:off x="13446376" y="944738"/>
              <a:ext cx="632951" cy="273093"/>
            </a:xfrm>
            <a:custGeom>
              <a:avLst/>
              <a:gdLst/>
              <a:ahLst/>
              <a:cxnLst/>
              <a:rect l="l" t="t" r="r" b="b"/>
              <a:pathLst>
                <a:path w="22658" h="9776" fill="none" extrusionOk="0">
                  <a:moveTo>
                    <a:pt x="1203" y="9775"/>
                  </a:moveTo>
                  <a:cubicBezTo>
                    <a:pt x="1203" y="9775"/>
                    <a:pt x="0" y="6066"/>
                    <a:pt x="2331" y="3635"/>
                  </a:cubicBezTo>
                  <a:cubicBezTo>
                    <a:pt x="3835" y="2031"/>
                    <a:pt x="7945" y="1304"/>
                    <a:pt x="11028" y="953"/>
                  </a:cubicBezTo>
                  <a:cubicBezTo>
                    <a:pt x="18873" y="1"/>
                    <a:pt x="21153" y="402"/>
                    <a:pt x="22081" y="3835"/>
                  </a:cubicBezTo>
                  <a:cubicBezTo>
                    <a:pt x="22607" y="5740"/>
                    <a:pt x="22657" y="7269"/>
                    <a:pt x="22657" y="7269"/>
                  </a:cubicBezTo>
                </a:path>
              </a:pathLst>
            </a:custGeom>
            <a:solidFill>
              <a:schemeClr val="accent3"/>
            </a:solidFill>
            <a:ln w="53250" cap="flat" cmpd="sng">
              <a:solidFill>
                <a:srgbClr val="F17FB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1"/>
            <p:cNvSpPr/>
            <p:nvPr/>
          </p:nvSpPr>
          <p:spPr>
            <a:xfrm>
              <a:off x="13148813" y="1037482"/>
              <a:ext cx="1277076" cy="628510"/>
            </a:xfrm>
            <a:custGeom>
              <a:avLst/>
              <a:gdLst/>
              <a:ahLst/>
              <a:cxnLst/>
              <a:rect l="l" t="t" r="r" b="b"/>
              <a:pathLst>
                <a:path w="45716" h="22499" extrusionOk="0">
                  <a:moveTo>
                    <a:pt x="43022" y="1"/>
                  </a:moveTo>
                  <a:cubicBezTo>
                    <a:pt x="42935" y="1"/>
                    <a:pt x="42847" y="5"/>
                    <a:pt x="42758" y="14"/>
                  </a:cubicBezTo>
                  <a:cubicBezTo>
                    <a:pt x="34988" y="791"/>
                    <a:pt x="12432" y="3222"/>
                    <a:pt x="2106" y="6179"/>
                  </a:cubicBezTo>
                  <a:cubicBezTo>
                    <a:pt x="778" y="6555"/>
                    <a:pt x="1" y="7884"/>
                    <a:pt x="276" y="9212"/>
                  </a:cubicBezTo>
                  <a:cubicBezTo>
                    <a:pt x="1103" y="13172"/>
                    <a:pt x="3535" y="20666"/>
                    <a:pt x="11179" y="21969"/>
                  </a:cubicBezTo>
                  <a:cubicBezTo>
                    <a:pt x="13323" y="22342"/>
                    <a:pt x="15615" y="22499"/>
                    <a:pt x="17932" y="22499"/>
                  </a:cubicBezTo>
                  <a:cubicBezTo>
                    <a:pt x="26825" y="22499"/>
                    <a:pt x="36083" y="20189"/>
                    <a:pt x="38748" y="18936"/>
                  </a:cubicBezTo>
                  <a:cubicBezTo>
                    <a:pt x="42933" y="16981"/>
                    <a:pt x="45715" y="6981"/>
                    <a:pt x="45615" y="2520"/>
                  </a:cubicBezTo>
                  <a:cubicBezTo>
                    <a:pt x="45591" y="1105"/>
                    <a:pt x="44414" y="1"/>
                    <a:pt x="43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1"/>
            <p:cNvSpPr/>
            <p:nvPr/>
          </p:nvSpPr>
          <p:spPr>
            <a:xfrm>
              <a:off x="13404362" y="1147071"/>
              <a:ext cx="221972" cy="833552"/>
            </a:xfrm>
            <a:custGeom>
              <a:avLst/>
              <a:gdLst/>
              <a:ahLst/>
              <a:cxnLst/>
              <a:rect l="l" t="t" r="r" b="b"/>
              <a:pathLst>
                <a:path w="7946" h="29839" extrusionOk="0">
                  <a:moveTo>
                    <a:pt x="3685" y="1"/>
                  </a:moveTo>
                  <a:lnTo>
                    <a:pt x="1" y="527"/>
                  </a:lnTo>
                  <a:cubicBezTo>
                    <a:pt x="1" y="527"/>
                    <a:pt x="3760" y="25063"/>
                    <a:pt x="4261" y="29825"/>
                  </a:cubicBezTo>
                  <a:cubicBezTo>
                    <a:pt x="4261" y="29825"/>
                    <a:pt x="4522" y="29838"/>
                    <a:pt x="4915" y="29838"/>
                  </a:cubicBezTo>
                  <a:cubicBezTo>
                    <a:pt x="5740" y="29838"/>
                    <a:pt x="7148" y="29781"/>
                    <a:pt x="7946" y="29424"/>
                  </a:cubicBezTo>
                  <a:cubicBezTo>
                    <a:pt x="7946" y="29424"/>
                    <a:pt x="4587" y="5565"/>
                    <a:pt x="3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1"/>
            <p:cNvSpPr/>
            <p:nvPr/>
          </p:nvSpPr>
          <p:spPr>
            <a:xfrm>
              <a:off x="13451963" y="1725382"/>
              <a:ext cx="195377" cy="127439"/>
            </a:xfrm>
            <a:custGeom>
              <a:avLst/>
              <a:gdLst/>
              <a:ahLst/>
              <a:cxnLst/>
              <a:rect l="l" t="t" r="r" b="b"/>
              <a:pathLst>
                <a:path w="6994" h="4562" fill="none" extrusionOk="0">
                  <a:moveTo>
                    <a:pt x="1931" y="4462"/>
                  </a:moveTo>
                  <a:cubicBezTo>
                    <a:pt x="1104" y="4562"/>
                    <a:pt x="352" y="4036"/>
                    <a:pt x="277" y="3284"/>
                  </a:cubicBezTo>
                  <a:lnTo>
                    <a:pt x="101" y="1981"/>
                  </a:lnTo>
                  <a:cubicBezTo>
                    <a:pt x="1" y="1254"/>
                    <a:pt x="602" y="577"/>
                    <a:pt x="1429" y="477"/>
                  </a:cubicBezTo>
                  <a:lnTo>
                    <a:pt x="5089" y="101"/>
                  </a:lnTo>
                  <a:cubicBezTo>
                    <a:pt x="5891" y="1"/>
                    <a:pt x="6643" y="552"/>
                    <a:pt x="6743" y="1279"/>
                  </a:cubicBezTo>
                  <a:lnTo>
                    <a:pt x="6893" y="2582"/>
                  </a:lnTo>
                  <a:cubicBezTo>
                    <a:pt x="6993" y="3334"/>
                    <a:pt x="6392" y="3986"/>
                    <a:pt x="5565" y="4086"/>
                  </a:cubicBez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1"/>
            <p:cNvSpPr/>
            <p:nvPr/>
          </p:nvSpPr>
          <p:spPr>
            <a:xfrm>
              <a:off x="13541579" y="1735885"/>
              <a:ext cx="9833" cy="68636"/>
            </a:xfrm>
            <a:custGeom>
              <a:avLst/>
              <a:gdLst/>
              <a:ahLst/>
              <a:cxnLst/>
              <a:rect l="l" t="t" r="r" b="b"/>
              <a:pathLst>
                <a:path w="352" h="2457" fill="none" extrusionOk="0">
                  <a:moveTo>
                    <a:pt x="1" y="1"/>
                  </a:moveTo>
                  <a:lnTo>
                    <a:pt x="352" y="2457"/>
                  </a:ln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1"/>
            <p:cNvSpPr/>
            <p:nvPr/>
          </p:nvSpPr>
          <p:spPr>
            <a:xfrm>
              <a:off x="14021893" y="1058154"/>
              <a:ext cx="221944" cy="833552"/>
            </a:xfrm>
            <a:custGeom>
              <a:avLst/>
              <a:gdLst/>
              <a:ahLst/>
              <a:cxnLst/>
              <a:rect l="l" t="t" r="r" b="b"/>
              <a:pathLst>
                <a:path w="7945" h="29839" extrusionOk="0">
                  <a:moveTo>
                    <a:pt x="3684" y="1"/>
                  </a:moveTo>
                  <a:lnTo>
                    <a:pt x="0" y="527"/>
                  </a:lnTo>
                  <a:cubicBezTo>
                    <a:pt x="0" y="527"/>
                    <a:pt x="3759" y="25064"/>
                    <a:pt x="4261" y="29825"/>
                  </a:cubicBezTo>
                  <a:cubicBezTo>
                    <a:pt x="4261" y="29825"/>
                    <a:pt x="4521" y="29838"/>
                    <a:pt x="4914" y="29838"/>
                  </a:cubicBezTo>
                  <a:cubicBezTo>
                    <a:pt x="5739" y="29838"/>
                    <a:pt x="7147" y="29781"/>
                    <a:pt x="7945" y="29424"/>
                  </a:cubicBezTo>
                  <a:cubicBezTo>
                    <a:pt x="7945" y="29424"/>
                    <a:pt x="4587" y="5565"/>
                    <a:pt x="36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1"/>
            <p:cNvSpPr/>
            <p:nvPr/>
          </p:nvSpPr>
          <p:spPr>
            <a:xfrm>
              <a:off x="14069494" y="1636465"/>
              <a:ext cx="195349" cy="127467"/>
            </a:xfrm>
            <a:custGeom>
              <a:avLst/>
              <a:gdLst/>
              <a:ahLst/>
              <a:cxnLst/>
              <a:rect l="l" t="t" r="r" b="b"/>
              <a:pathLst>
                <a:path w="6993" h="4563" fill="none" extrusionOk="0">
                  <a:moveTo>
                    <a:pt x="1905" y="4487"/>
                  </a:moveTo>
                  <a:cubicBezTo>
                    <a:pt x="1103" y="4562"/>
                    <a:pt x="351" y="4036"/>
                    <a:pt x="251" y="3284"/>
                  </a:cubicBezTo>
                  <a:lnTo>
                    <a:pt x="101" y="1981"/>
                  </a:lnTo>
                  <a:cubicBezTo>
                    <a:pt x="0" y="1254"/>
                    <a:pt x="602" y="577"/>
                    <a:pt x="1429" y="502"/>
                  </a:cubicBezTo>
                  <a:lnTo>
                    <a:pt x="5063" y="101"/>
                  </a:lnTo>
                  <a:cubicBezTo>
                    <a:pt x="5890" y="1"/>
                    <a:pt x="6642" y="552"/>
                    <a:pt x="6717" y="1279"/>
                  </a:cubicBezTo>
                  <a:lnTo>
                    <a:pt x="6893" y="2582"/>
                  </a:lnTo>
                  <a:cubicBezTo>
                    <a:pt x="6993" y="3334"/>
                    <a:pt x="6391" y="3986"/>
                    <a:pt x="5564" y="4086"/>
                  </a:cubicBez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1"/>
            <p:cNvSpPr/>
            <p:nvPr/>
          </p:nvSpPr>
          <p:spPr>
            <a:xfrm>
              <a:off x="14159110" y="1646968"/>
              <a:ext cx="9135" cy="68636"/>
            </a:xfrm>
            <a:custGeom>
              <a:avLst/>
              <a:gdLst/>
              <a:ahLst/>
              <a:cxnLst/>
              <a:rect l="l" t="t" r="r" b="b"/>
              <a:pathLst>
                <a:path w="327" h="2457" fill="none" extrusionOk="0">
                  <a:moveTo>
                    <a:pt x="0" y="1"/>
                  </a:moveTo>
                  <a:lnTo>
                    <a:pt x="326" y="2457"/>
                  </a:lnTo>
                </a:path>
              </a:pathLst>
            </a:custGeom>
            <a:noFill/>
            <a:ln w="23175" cap="flat" cmpd="sng">
              <a:solidFill>
                <a:schemeClr val="dk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1"/>
            <p:cNvSpPr/>
            <p:nvPr/>
          </p:nvSpPr>
          <p:spPr>
            <a:xfrm>
              <a:off x="13734135" y="1715856"/>
              <a:ext cx="288485" cy="200406"/>
            </a:xfrm>
            <a:custGeom>
              <a:avLst/>
              <a:gdLst/>
              <a:ahLst/>
              <a:cxnLst/>
              <a:rect l="l" t="t" r="r" b="b"/>
              <a:pathLst>
                <a:path w="10327" h="7174" extrusionOk="0">
                  <a:moveTo>
                    <a:pt x="8217" y="1"/>
                  </a:moveTo>
                  <a:cubicBezTo>
                    <a:pt x="8144" y="1"/>
                    <a:pt x="8070" y="6"/>
                    <a:pt x="7995" y="16"/>
                  </a:cubicBezTo>
                  <a:lnTo>
                    <a:pt x="1579" y="743"/>
                  </a:lnTo>
                  <a:cubicBezTo>
                    <a:pt x="652" y="843"/>
                    <a:pt x="0" y="1670"/>
                    <a:pt x="100" y="2597"/>
                  </a:cubicBezTo>
                  <a:lnTo>
                    <a:pt x="451" y="5680"/>
                  </a:lnTo>
                  <a:cubicBezTo>
                    <a:pt x="544" y="6533"/>
                    <a:pt x="1250" y="7174"/>
                    <a:pt x="2085" y="7174"/>
                  </a:cubicBezTo>
                  <a:cubicBezTo>
                    <a:pt x="2158" y="7174"/>
                    <a:pt x="2231" y="7169"/>
                    <a:pt x="2306" y="7159"/>
                  </a:cubicBezTo>
                  <a:lnTo>
                    <a:pt x="8747" y="6432"/>
                  </a:lnTo>
                  <a:cubicBezTo>
                    <a:pt x="9649" y="6332"/>
                    <a:pt x="10326" y="5504"/>
                    <a:pt x="10226" y="4577"/>
                  </a:cubicBezTo>
                  <a:lnTo>
                    <a:pt x="9875" y="1494"/>
                  </a:lnTo>
                  <a:cubicBezTo>
                    <a:pt x="9760" y="642"/>
                    <a:pt x="9051" y="1"/>
                    <a:pt x="8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41"/>
          <p:cNvGrpSpPr/>
          <p:nvPr/>
        </p:nvGrpSpPr>
        <p:grpSpPr>
          <a:xfrm>
            <a:off x="1087520" y="3404444"/>
            <a:ext cx="694515" cy="788035"/>
            <a:chOff x="2031777" y="3179809"/>
            <a:chExt cx="694515" cy="788035"/>
          </a:xfrm>
        </p:grpSpPr>
        <p:grpSp>
          <p:nvGrpSpPr>
            <p:cNvPr id="3912" name="Google Shape;3912;p41"/>
            <p:cNvGrpSpPr/>
            <p:nvPr/>
          </p:nvGrpSpPr>
          <p:grpSpPr>
            <a:xfrm rot="-777525">
              <a:off x="2137266" y="3229369"/>
              <a:ext cx="519315" cy="680707"/>
              <a:chOff x="4267456" y="1242010"/>
              <a:chExt cx="425178" cy="557314"/>
            </a:xfrm>
          </p:grpSpPr>
          <p:sp>
            <p:nvSpPr>
              <p:cNvPr id="3913" name="Google Shape;3913;p41"/>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1"/>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1"/>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1"/>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1"/>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1"/>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1"/>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chemeClr val="dk2"/>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41"/>
            <p:cNvGrpSpPr/>
            <p:nvPr/>
          </p:nvGrpSpPr>
          <p:grpSpPr>
            <a:xfrm rot="-777525">
              <a:off x="2101488" y="3237577"/>
              <a:ext cx="519315" cy="680707"/>
              <a:chOff x="4267456" y="1242010"/>
              <a:chExt cx="425178" cy="557314"/>
            </a:xfrm>
          </p:grpSpPr>
          <p:sp>
            <p:nvSpPr>
              <p:cNvPr id="3921" name="Google Shape;3921;p41"/>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1"/>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1"/>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1"/>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1"/>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1"/>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1"/>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28" name="Google Shape;3928;p41"/>
          <p:cNvSpPr/>
          <p:nvPr/>
        </p:nvSpPr>
        <p:spPr>
          <a:xfrm>
            <a:off x="8274850" y="2077675"/>
            <a:ext cx="149871" cy="146687"/>
          </a:xfrm>
          <a:custGeom>
            <a:avLst/>
            <a:gdLst/>
            <a:ahLst/>
            <a:cxnLst/>
            <a:rect l="l" t="t" r="r" b="b"/>
            <a:pathLst>
              <a:path w="5365" h="5251" extrusionOk="0">
                <a:moveTo>
                  <a:pt x="2695" y="0"/>
                </a:moveTo>
                <a:cubicBezTo>
                  <a:pt x="2588" y="0"/>
                  <a:pt x="2482" y="57"/>
                  <a:pt x="2432" y="169"/>
                </a:cubicBezTo>
                <a:lnTo>
                  <a:pt x="1830" y="1573"/>
                </a:lnTo>
                <a:cubicBezTo>
                  <a:pt x="1805" y="1648"/>
                  <a:pt x="1755" y="1698"/>
                  <a:pt x="1680" y="1723"/>
                </a:cubicBezTo>
                <a:lnTo>
                  <a:pt x="226" y="2350"/>
                </a:lnTo>
                <a:cubicBezTo>
                  <a:pt x="1" y="2450"/>
                  <a:pt x="1" y="2776"/>
                  <a:pt x="226" y="2876"/>
                </a:cubicBezTo>
                <a:lnTo>
                  <a:pt x="1655" y="3478"/>
                </a:lnTo>
                <a:cubicBezTo>
                  <a:pt x="1705" y="3503"/>
                  <a:pt x="1780" y="3553"/>
                  <a:pt x="1805" y="3628"/>
                </a:cubicBezTo>
                <a:lnTo>
                  <a:pt x="2407" y="5082"/>
                </a:lnTo>
                <a:cubicBezTo>
                  <a:pt x="2457" y="5194"/>
                  <a:pt x="2563" y="5251"/>
                  <a:pt x="2670" y="5251"/>
                </a:cubicBezTo>
                <a:cubicBezTo>
                  <a:pt x="2776" y="5251"/>
                  <a:pt x="2883" y="5194"/>
                  <a:pt x="2933" y="5082"/>
                </a:cubicBezTo>
                <a:lnTo>
                  <a:pt x="3535" y="3653"/>
                </a:lnTo>
                <a:cubicBezTo>
                  <a:pt x="3560" y="3578"/>
                  <a:pt x="3610" y="3528"/>
                  <a:pt x="3685" y="3503"/>
                </a:cubicBezTo>
                <a:lnTo>
                  <a:pt x="5139" y="2876"/>
                </a:lnTo>
                <a:cubicBezTo>
                  <a:pt x="5364" y="2776"/>
                  <a:pt x="5364" y="2475"/>
                  <a:pt x="5139" y="2375"/>
                </a:cubicBezTo>
                <a:lnTo>
                  <a:pt x="3710" y="1773"/>
                </a:lnTo>
                <a:cubicBezTo>
                  <a:pt x="3660" y="1723"/>
                  <a:pt x="3585" y="1673"/>
                  <a:pt x="3560" y="1623"/>
                </a:cubicBezTo>
                <a:lnTo>
                  <a:pt x="2958" y="169"/>
                </a:lnTo>
                <a:cubicBezTo>
                  <a:pt x="2908" y="57"/>
                  <a:pt x="2802" y="0"/>
                  <a:pt x="2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1"/>
          <p:cNvSpPr/>
          <p:nvPr/>
        </p:nvSpPr>
        <p:spPr>
          <a:xfrm flipH="1">
            <a:off x="2794960" y="4441171"/>
            <a:ext cx="149871" cy="146715"/>
          </a:xfrm>
          <a:custGeom>
            <a:avLst/>
            <a:gdLst/>
            <a:ahLst/>
            <a:cxnLst/>
            <a:rect l="l" t="t" r="r" b="b"/>
            <a:pathLst>
              <a:path w="5365" h="5252" extrusionOk="0">
                <a:moveTo>
                  <a:pt x="2692" y="0"/>
                </a:moveTo>
                <a:cubicBezTo>
                  <a:pt x="2588" y="0"/>
                  <a:pt x="2482" y="57"/>
                  <a:pt x="2432" y="170"/>
                </a:cubicBezTo>
                <a:lnTo>
                  <a:pt x="1830" y="1598"/>
                </a:lnTo>
                <a:cubicBezTo>
                  <a:pt x="1805" y="1673"/>
                  <a:pt x="1730" y="1724"/>
                  <a:pt x="1680" y="1749"/>
                </a:cubicBezTo>
                <a:lnTo>
                  <a:pt x="226" y="2375"/>
                </a:lnTo>
                <a:cubicBezTo>
                  <a:pt x="1" y="2450"/>
                  <a:pt x="1" y="2776"/>
                  <a:pt x="226" y="2876"/>
                </a:cubicBezTo>
                <a:lnTo>
                  <a:pt x="1655" y="3478"/>
                </a:lnTo>
                <a:cubicBezTo>
                  <a:pt x="1705" y="3503"/>
                  <a:pt x="1755" y="3578"/>
                  <a:pt x="1780" y="3628"/>
                </a:cubicBezTo>
                <a:lnTo>
                  <a:pt x="2407" y="5082"/>
                </a:lnTo>
                <a:cubicBezTo>
                  <a:pt x="2457" y="5195"/>
                  <a:pt x="2563" y="5251"/>
                  <a:pt x="2670" y="5251"/>
                </a:cubicBezTo>
                <a:cubicBezTo>
                  <a:pt x="2776" y="5251"/>
                  <a:pt x="2883" y="5195"/>
                  <a:pt x="2933" y="5082"/>
                </a:cubicBezTo>
                <a:lnTo>
                  <a:pt x="3535" y="3653"/>
                </a:lnTo>
                <a:cubicBezTo>
                  <a:pt x="3560" y="3603"/>
                  <a:pt x="3610" y="3553"/>
                  <a:pt x="3685" y="3503"/>
                </a:cubicBezTo>
                <a:lnTo>
                  <a:pt x="5139" y="2902"/>
                </a:lnTo>
                <a:cubicBezTo>
                  <a:pt x="5364" y="2801"/>
                  <a:pt x="5364" y="2475"/>
                  <a:pt x="5139" y="2375"/>
                </a:cubicBezTo>
                <a:lnTo>
                  <a:pt x="3710" y="1774"/>
                </a:lnTo>
                <a:cubicBezTo>
                  <a:pt x="3635" y="1749"/>
                  <a:pt x="3585" y="1698"/>
                  <a:pt x="3560" y="1623"/>
                </a:cubicBezTo>
                <a:lnTo>
                  <a:pt x="2933" y="170"/>
                </a:lnTo>
                <a:cubicBezTo>
                  <a:pt x="2895" y="57"/>
                  <a:pt x="2795" y="0"/>
                  <a:pt x="2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1"/>
          <p:cNvSpPr/>
          <p:nvPr/>
        </p:nvSpPr>
        <p:spPr>
          <a:xfrm>
            <a:off x="2794604" y="542790"/>
            <a:ext cx="150570" cy="146687"/>
          </a:xfrm>
          <a:custGeom>
            <a:avLst/>
            <a:gdLst/>
            <a:ahLst/>
            <a:cxnLst/>
            <a:rect l="l" t="t" r="r" b="b"/>
            <a:pathLst>
              <a:path w="5390" h="5251" extrusionOk="0">
                <a:moveTo>
                  <a:pt x="2698" y="0"/>
                </a:moveTo>
                <a:cubicBezTo>
                  <a:pt x="2595" y="0"/>
                  <a:pt x="2495" y="56"/>
                  <a:pt x="2457" y="169"/>
                </a:cubicBezTo>
                <a:lnTo>
                  <a:pt x="1830" y="1573"/>
                </a:lnTo>
                <a:cubicBezTo>
                  <a:pt x="1805" y="1648"/>
                  <a:pt x="1755" y="1698"/>
                  <a:pt x="1705" y="1723"/>
                </a:cubicBezTo>
                <a:lnTo>
                  <a:pt x="251" y="2350"/>
                </a:lnTo>
                <a:cubicBezTo>
                  <a:pt x="1" y="2450"/>
                  <a:pt x="1" y="2776"/>
                  <a:pt x="251" y="2876"/>
                </a:cubicBezTo>
                <a:lnTo>
                  <a:pt x="1655" y="3478"/>
                </a:lnTo>
                <a:cubicBezTo>
                  <a:pt x="1730" y="3503"/>
                  <a:pt x="1780" y="3553"/>
                  <a:pt x="1805" y="3628"/>
                </a:cubicBezTo>
                <a:lnTo>
                  <a:pt x="2432" y="5082"/>
                </a:lnTo>
                <a:cubicBezTo>
                  <a:pt x="2482" y="5194"/>
                  <a:pt x="2589" y="5251"/>
                  <a:pt x="2695" y="5251"/>
                </a:cubicBezTo>
                <a:cubicBezTo>
                  <a:pt x="2802" y="5251"/>
                  <a:pt x="2908" y="5194"/>
                  <a:pt x="2958" y="5082"/>
                </a:cubicBezTo>
                <a:lnTo>
                  <a:pt x="3560" y="3653"/>
                </a:lnTo>
                <a:cubicBezTo>
                  <a:pt x="3585" y="3578"/>
                  <a:pt x="3635" y="3528"/>
                  <a:pt x="3710" y="3503"/>
                </a:cubicBezTo>
                <a:lnTo>
                  <a:pt x="5164" y="2876"/>
                </a:lnTo>
                <a:cubicBezTo>
                  <a:pt x="5389" y="2776"/>
                  <a:pt x="5389" y="2475"/>
                  <a:pt x="5164" y="2375"/>
                </a:cubicBezTo>
                <a:lnTo>
                  <a:pt x="3735" y="1773"/>
                </a:lnTo>
                <a:cubicBezTo>
                  <a:pt x="3660" y="1723"/>
                  <a:pt x="3610" y="1673"/>
                  <a:pt x="3585" y="1623"/>
                </a:cubicBezTo>
                <a:lnTo>
                  <a:pt x="2958" y="169"/>
                </a:lnTo>
                <a:cubicBezTo>
                  <a:pt x="2908" y="56"/>
                  <a:pt x="2802" y="0"/>
                  <a:pt x="2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1"/>
          <p:cNvSpPr/>
          <p:nvPr/>
        </p:nvSpPr>
        <p:spPr>
          <a:xfrm>
            <a:off x="6543018" y="4371247"/>
            <a:ext cx="232475" cy="227559"/>
          </a:xfrm>
          <a:custGeom>
            <a:avLst/>
            <a:gdLst/>
            <a:ahLst/>
            <a:cxnLst/>
            <a:rect l="l" t="t" r="r" b="b"/>
            <a:pathLst>
              <a:path w="8322" h="8146" extrusionOk="0">
                <a:moveTo>
                  <a:pt x="4173" y="0"/>
                </a:moveTo>
                <a:cubicBezTo>
                  <a:pt x="4004" y="0"/>
                  <a:pt x="3835" y="88"/>
                  <a:pt x="3760" y="263"/>
                </a:cubicBezTo>
                <a:lnTo>
                  <a:pt x="2832" y="2469"/>
                </a:lnTo>
                <a:cubicBezTo>
                  <a:pt x="2782" y="2569"/>
                  <a:pt x="2707" y="2644"/>
                  <a:pt x="2607" y="2694"/>
                </a:cubicBezTo>
                <a:lnTo>
                  <a:pt x="351" y="3647"/>
                </a:lnTo>
                <a:cubicBezTo>
                  <a:pt x="0" y="3797"/>
                  <a:pt x="0" y="4298"/>
                  <a:pt x="351" y="4449"/>
                </a:cubicBezTo>
                <a:lnTo>
                  <a:pt x="2557" y="5401"/>
                </a:lnTo>
                <a:cubicBezTo>
                  <a:pt x="2657" y="5451"/>
                  <a:pt x="2757" y="5526"/>
                  <a:pt x="2782" y="5627"/>
                </a:cubicBezTo>
                <a:lnTo>
                  <a:pt x="3735" y="7882"/>
                </a:lnTo>
                <a:cubicBezTo>
                  <a:pt x="3810" y="8058"/>
                  <a:pt x="3973" y="8145"/>
                  <a:pt x="4136" y="8145"/>
                </a:cubicBezTo>
                <a:cubicBezTo>
                  <a:pt x="4298" y="8145"/>
                  <a:pt x="4461" y="8058"/>
                  <a:pt x="4537" y="7882"/>
                </a:cubicBezTo>
                <a:lnTo>
                  <a:pt x="5489" y="5677"/>
                </a:lnTo>
                <a:cubicBezTo>
                  <a:pt x="5539" y="5576"/>
                  <a:pt x="5614" y="5476"/>
                  <a:pt x="5715" y="5451"/>
                </a:cubicBezTo>
                <a:lnTo>
                  <a:pt x="7970" y="4474"/>
                </a:lnTo>
                <a:cubicBezTo>
                  <a:pt x="8321" y="4323"/>
                  <a:pt x="8321" y="3822"/>
                  <a:pt x="7970" y="3672"/>
                </a:cubicBezTo>
                <a:lnTo>
                  <a:pt x="5765" y="2744"/>
                </a:lnTo>
                <a:cubicBezTo>
                  <a:pt x="5664" y="2694"/>
                  <a:pt x="5564" y="2619"/>
                  <a:pt x="5539" y="2519"/>
                </a:cubicBezTo>
                <a:lnTo>
                  <a:pt x="4587" y="263"/>
                </a:lnTo>
                <a:cubicBezTo>
                  <a:pt x="4512" y="88"/>
                  <a:pt x="4342" y="0"/>
                  <a:pt x="4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2" name="Google Shape;3932;p41"/>
          <p:cNvGrpSpPr/>
          <p:nvPr/>
        </p:nvGrpSpPr>
        <p:grpSpPr>
          <a:xfrm rot="-595998">
            <a:off x="612766" y="521958"/>
            <a:ext cx="1810483" cy="1023668"/>
            <a:chOff x="10212533" y="132556"/>
            <a:chExt cx="1810499" cy="1023678"/>
          </a:xfrm>
        </p:grpSpPr>
        <p:sp>
          <p:nvSpPr>
            <p:cNvPr id="3933" name="Google Shape;3933;p41"/>
            <p:cNvSpPr/>
            <p:nvPr/>
          </p:nvSpPr>
          <p:spPr>
            <a:xfrm>
              <a:off x="10269887" y="171721"/>
              <a:ext cx="1753145" cy="984513"/>
            </a:xfrm>
            <a:custGeom>
              <a:avLst/>
              <a:gdLst/>
              <a:ahLst/>
              <a:cxnLst/>
              <a:rect l="l" t="t" r="r" b="b"/>
              <a:pathLst>
                <a:path w="62758" h="35243" extrusionOk="0">
                  <a:moveTo>
                    <a:pt x="3538" y="0"/>
                  </a:moveTo>
                  <a:cubicBezTo>
                    <a:pt x="1753" y="0"/>
                    <a:pt x="348" y="1329"/>
                    <a:pt x="226" y="3086"/>
                  </a:cubicBezTo>
                  <a:cubicBezTo>
                    <a:pt x="76" y="3462"/>
                    <a:pt x="1" y="3888"/>
                    <a:pt x="26" y="4339"/>
                  </a:cubicBezTo>
                  <a:lnTo>
                    <a:pt x="577" y="30104"/>
                  </a:lnTo>
                  <a:cubicBezTo>
                    <a:pt x="627" y="31783"/>
                    <a:pt x="1830" y="33211"/>
                    <a:pt x="3434" y="33562"/>
                  </a:cubicBezTo>
                  <a:cubicBezTo>
                    <a:pt x="3735" y="33663"/>
                    <a:pt x="4061" y="33713"/>
                    <a:pt x="4387" y="33738"/>
                  </a:cubicBezTo>
                  <a:lnTo>
                    <a:pt x="41429" y="35242"/>
                  </a:lnTo>
                  <a:cubicBezTo>
                    <a:pt x="41457" y="35242"/>
                    <a:pt x="41485" y="35242"/>
                    <a:pt x="41512" y="35242"/>
                  </a:cubicBezTo>
                  <a:cubicBezTo>
                    <a:pt x="42581" y="35242"/>
                    <a:pt x="43526" y="34771"/>
                    <a:pt x="44161" y="34013"/>
                  </a:cubicBezTo>
                  <a:cubicBezTo>
                    <a:pt x="44261" y="33988"/>
                    <a:pt x="44387" y="33963"/>
                    <a:pt x="44487" y="33888"/>
                  </a:cubicBezTo>
                  <a:lnTo>
                    <a:pt x="62382" y="22033"/>
                  </a:lnTo>
                  <a:cubicBezTo>
                    <a:pt x="62607" y="21883"/>
                    <a:pt x="62758" y="21607"/>
                    <a:pt x="62733" y="21332"/>
                  </a:cubicBezTo>
                  <a:lnTo>
                    <a:pt x="62632" y="19703"/>
                  </a:lnTo>
                  <a:cubicBezTo>
                    <a:pt x="62591" y="19264"/>
                    <a:pt x="62217" y="18964"/>
                    <a:pt x="61833" y="18964"/>
                  </a:cubicBezTo>
                  <a:cubicBezTo>
                    <a:pt x="61757" y="18964"/>
                    <a:pt x="61680" y="18976"/>
                    <a:pt x="61605" y="19001"/>
                  </a:cubicBezTo>
                  <a:lnTo>
                    <a:pt x="44963" y="16896"/>
                  </a:lnTo>
                  <a:lnTo>
                    <a:pt x="45013" y="4991"/>
                  </a:lnTo>
                  <a:cubicBezTo>
                    <a:pt x="45013" y="2986"/>
                    <a:pt x="43384" y="1306"/>
                    <a:pt x="41404" y="1231"/>
                  </a:cubicBezTo>
                  <a:lnTo>
                    <a:pt x="3685" y="3"/>
                  </a:lnTo>
                  <a:cubicBezTo>
                    <a:pt x="3635" y="1"/>
                    <a:pt x="3586" y="0"/>
                    <a:pt x="3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1"/>
            <p:cNvSpPr/>
            <p:nvPr/>
          </p:nvSpPr>
          <p:spPr>
            <a:xfrm>
              <a:off x="10276201" y="508561"/>
              <a:ext cx="1664926" cy="572025"/>
            </a:xfrm>
            <a:custGeom>
              <a:avLst/>
              <a:gdLst/>
              <a:ahLst/>
              <a:cxnLst/>
              <a:rect l="l" t="t" r="r" b="b"/>
              <a:pathLst>
                <a:path w="59600" h="20477" extrusionOk="0">
                  <a:moveTo>
                    <a:pt x="15263" y="0"/>
                  </a:moveTo>
                  <a:lnTo>
                    <a:pt x="0" y="17244"/>
                  </a:lnTo>
                  <a:lnTo>
                    <a:pt x="40527" y="20477"/>
                  </a:lnTo>
                  <a:lnTo>
                    <a:pt x="59599" y="5614"/>
                  </a:lnTo>
                  <a:lnTo>
                    <a:pt x="152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1"/>
            <p:cNvSpPr/>
            <p:nvPr/>
          </p:nvSpPr>
          <p:spPr>
            <a:xfrm>
              <a:off x="11418072" y="662762"/>
              <a:ext cx="546157" cy="420729"/>
            </a:xfrm>
            <a:custGeom>
              <a:avLst/>
              <a:gdLst/>
              <a:ahLst/>
              <a:cxnLst/>
              <a:rect l="l" t="t" r="r" b="b"/>
              <a:pathLst>
                <a:path w="19551" h="15061" extrusionOk="0">
                  <a:moveTo>
                    <a:pt x="18624" y="1"/>
                  </a:moveTo>
                  <a:cubicBezTo>
                    <a:pt x="18470" y="1"/>
                    <a:pt x="18313" y="46"/>
                    <a:pt x="18172" y="145"/>
                  </a:cubicBezTo>
                  <a:lnTo>
                    <a:pt x="553" y="12726"/>
                  </a:lnTo>
                  <a:cubicBezTo>
                    <a:pt x="377" y="12851"/>
                    <a:pt x="252" y="13027"/>
                    <a:pt x="227" y="13227"/>
                  </a:cubicBezTo>
                  <a:lnTo>
                    <a:pt x="77" y="14130"/>
                  </a:lnTo>
                  <a:cubicBezTo>
                    <a:pt x="0" y="14646"/>
                    <a:pt x="406" y="15060"/>
                    <a:pt x="858" y="15060"/>
                  </a:cubicBezTo>
                  <a:cubicBezTo>
                    <a:pt x="998" y="15060"/>
                    <a:pt x="1143" y="15021"/>
                    <a:pt x="1280" y="14932"/>
                  </a:cubicBezTo>
                  <a:lnTo>
                    <a:pt x="19175" y="3052"/>
                  </a:lnTo>
                  <a:cubicBezTo>
                    <a:pt x="19400" y="2902"/>
                    <a:pt x="19550" y="2651"/>
                    <a:pt x="19525" y="2350"/>
                  </a:cubicBezTo>
                  <a:lnTo>
                    <a:pt x="19425" y="746"/>
                  </a:lnTo>
                  <a:cubicBezTo>
                    <a:pt x="19389" y="296"/>
                    <a:pt x="19016" y="1"/>
                    <a:pt x="186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1"/>
            <p:cNvSpPr/>
            <p:nvPr/>
          </p:nvSpPr>
          <p:spPr>
            <a:xfrm>
              <a:off x="11287867" y="268599"/>
              <a:ext cx="149871" cy="146687"/>
            </a:xfrm>
            <a:custGeom>
              <a:avLst/>
              <a:gdLst/>
              <a:ahLst/>
              <a:cxnLst/>
              <a:rect l="l" t="t" r="r" b="b"/>
              <a:pathLst>
                <a:path w="5365" h="5251" extrusionOk="0">
                  <a:moveTo>
                    <a:pt x="2695" y="0"/>
                  </a:moveTo>
                  <a:cubicBezTo>
                    <a:pt x="2589" y="0"/>
                    <a:pt x="2482" y="57"/>
                    <a:pt x="2432" y="169"/>
                  </a:cubicBezTo>
                  <a:lnTo>
                    <a:pt x="1830" y="1598"/>
                  </a:lnTo>
                  <a:cubicBezTo>
                    <a:pt x="1805" y="1648"/>
                    <a:pt x="1730" y="1698"/>
                    <a:pt x="1680" y="1748"/>
                  </a:cubicBezTo>
                  <a:lnTo>
                    <a:pt x="226" y="2350"/>
                  </a:lnTo>
                  <a:cubicBezTo>
                    <a:pt x="1" y="2450"/>
                    <a:pt x="1" y="2776"/>
                    <a:pt x="226" y="2876"/>
                  </a:cubicBezTo>
                  <a:lnTo>
                    <a:pt x="1655" y="3478"/>
                  </a:lnTo>
                  <a:cubicBezTo>
                    <a:pt x="1705" y="3503"/>
                    <a:pt x="1755" y="3553"/>
                    <a:pt x="1805" y="3628"/>
                  </a:cubicBezTo>
                  <a:lnTo>
                    <a:pt x="2407" y="5082"/>
                  </a:lnTo>
                  <a:cubicBezTo>
                    <a:pt x="2457" y="5194"/>
                    <a:pt x="2563" y="5251"/>
                    <a:pt x="2670" y="5251"/>
                  </a:cubicBezTo>
                  <a:cubicBezTo>
                    <a:pt x="2777" y="5251"/>
                    <a:pt x="2883" y="5194"/>
                    <a:pt x="2933" y="5082"/>
                  </a:cubicBezTo>
                  <a:lnTo>
                    <a:pt x="3535" y="3653"/>
                  </a:lnTo>
                  <a:cubicBezTo>
                    <a:pt x="3560" y="3578"/>
                    <a:pt x="3610" y="3528"/>
                    <a:pt x="3685" y="3503"/>
                  </a:cubicBezTo>
                  <a:lnTo>
                    <a:pt x="5139" y="2901"/>
                  </a:lnTo>
                  <a:cubicBezTo>
                    <a:pt x="5364" y="2801"/>
                    <a:pt x="5364" y="2475"/>
                    <a:pt x="5139" y="2375"/>
                  </a:cubicBezTo>
                  <a:lnTo>
                    <a:pt x="3710" y="1773"/>
                  </a:lnTo>
                  <a:cubicBezTo>
                    <a:pt x="3635" y="1748"/>
                    <a:pt x="3585" y="1673"/>
                    <a:pt x="3560" y="1623"/>
                  </a:cubicBezTo>
                  <a:lnTo>
                    <a:pt x="2958" y="169"/>
                  </a:lnTo>
                  <a:cubicBezTo>
                    <a:pt x="2908" y="57"/>
                    <a:pt x="2802" y="0"/>
                    <a:pt x="2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1"/>
            <p:cNvSpPr/>
            <p:nvPr/>
          </p:nvSpPr>
          <p:spPr>
            <a:xfrm>
              <a:off x="11296973" y="839032"/>
              <a:ext cx="254879" cy="122551"/>
            </a:xfrm>
            <a:custGeom>
              <a:avLst/>
              <a:gdLst/>
              <a:ahLst/>
              <a:cxnLst/>
              <a:rect l="l" t="t" r="r" b="b"/>
              <a:pathLst>
                <a:path w="9124" h="4387" extrusionOk="0">
                  <a:moveTo>
                    <a:pt x="2682" y="0"/>
                  </a:moveTo>
                  <a:lnTo>
                    <a:pt x="1" y="2556"/>
                  </a:lnTo>
                  <a:lnTo>
                    <a:pt x="4763" y="4386"/>
                  </a:lnTo>
                  <a:lnTo>
                    <a:pt x="9123" y="1003"/>
                  </a:lnTo>
                  <a:lnTo>
                    <a:pt x="2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1"/>
            <p:cNvSpPr/>
            <p:nvPr/>
          </p:nvSpPr>
          <p:spPr>
            <a:xfrm>
              <a:off x="11418100" y="717207"/>
              <a:ext cx="277283" cy="122551"/>
            </a:xfrm>
            <a:custGeom>
              <a:avLst/>
              <a:gdLst/>
              <a:ahLst/>
              <a:cxnLst/>
              <a:rect l="l" t="t" r="r" b="b"/>
              <a:pathLst>
                <a:path w="9926" h="4387" extrusionOk="0">
                  <a:moveTo>
                    <a:pt x="3484" y="0"/>
                  </a:moveTo>
                  <a:lnTo>
                    <a:pt x="0" y="3108"/>
                  </a:lnTo>
                  <a:lnTo>
                    <a:pt x="5564" y="4386"/>
                  </a:lnTo>
                  <a:lnTo>
                    <a:pt x="9925" y="978"/>
                  </a:lnTo>
                  <a:lnTo>
                    <a:pt x="34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1"/>
            <p:cNvSpPr/>
            <p:nvPr/>
          </p:nvSpPr>
          <p:spPr>
            <a:xfrm>
              <a:off x="11555316" y="647873"/>
              <a:ext cx="235967" cy="67966"/>
            </a:xfrm>
            <a:custGeom>
              <a:avLst/>
              <a:gdLst/>
              <a:ahLst/>
              <a:cxnLst/>
              <a:rect l="l" t="t" r="r" b="b"/>
              <a:pathLst>
                <a:path w="8447" h="2433" extrusionOk="0">
                  <a:moveTo>
                    <a:pt x="2006" y="1"/>
                  </a:moveTo>
                  <a:lnTo>
                    <a:pt x="1" y="1154"/>
                  </a:lnTo>
                  <a:lnTo>
                    <a:pt x="5565" y="2432"/>
                  </a:lnTo>
                  <a:lnTo>
                    <a:pt x="8447" y="978"/>
                  </a:lnTo>
                  <a:lnTo>
                    <a:pt x="2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1"/>
            <p:cNvSpPr/>
            <p:nvPr/>
          </p:nvSpPr>
          <p:spPr>
            <a:xfrm>
              <a:off x="11064526" y="804700"/>
              <a:ext cx="254181" cy="122551"/>
            </a:xfrm>
            <a:custGeom>
              <a:avLst/>
              <a:gdLst/>
              <a:ahLst/>
              <a:cxnLst/>
              <a:rect l="l" t="t" r="r" b="b"/>
              <a:pathLst>
                <a:path w="9099" h="4387" extrusionOk="0">
                  <a:moveTo>
                    <a:pt x="2657" y="1"/>
                  </a:moveTo>
                  <a:lnTo>
                    <a:pt x="1" y="2557"/>
                  </a:lnTo>
                  <a:lnTo>
                    <a:pt x="4738" y="4387"/>
                  </a:lnTo>
                  <a:lnTo>
                    <a:pt x="9099" y="978"/>
                  </a:lnTo>
                  <a:lnTo>
                    <a:pt x="2657" y="1"/>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1"/>
            <p:cNvSpPr/>
            <p:nvPr/>
          </p:nvSpPr>
          <p:spPr>
            <a:xfrm>
              <a:off x="11184954" y="682903"/>
              <a:ext cx="277283" cy="122551"/>
            </a:xfrm>
            <a:custGeom>
              <a:avLst/>
              <a:gdLst/>
              <a:ahLst/>
              <a:cxnLst/>
              <a:rect l="l" t="t" r="r" b="b"/>
              <a:pathLst>
                <a:path w="9926" h="4387" extrusionOk="0">
                  <a:moveTo>
                    <a:pt x="3484" y="0"/>
                  </a:moveTo>
                  <a:lnTo>
                    <a:pt x="1" y="3108"/>
                  </a:lnTo>
                  <a:lnTo>
                    <a:pt x="5590" y="4386"/>
                  </a:lnTo>
                  <a:lnTo>
                    <a:pt x="9925" y="978"/>
                  </a:lnTo>
                  <a:lnTo>
                    <a:pt x="3484" y="0"/>
                  </a:lnTo>
                  <a:close/>
                </a:path>
              </a:pathLst>
            </a:custGeom>
            <a:solidFill>
              <a:srgbClr val="59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1"/>
            <p:cNvSpPr/>
            <p:nvPr/>
          </p:nvSpPr>
          <p:spPr>
            <a:xfrm>
              <a:off x="11322171" y="613569"/>
              <a:ext cx="235995" cy="67938"/>
            </a:xfrm>
            <a:custGeom>
              <a:avLst/>
              <a:gdLst/>
              <a:ahLst/>
              <a:cxnLst/>
              <a:rect l="l" t="t" r="r" b="b"/>
              <a:pathLst>
                <a:path w="8448" h="2432" extrusionOk="0">
                  <a:moveTo>
                    <a:pt x="2031" y="1"/>
                  </a:moveTo>
                  <a:lnTo>
                    <a:pt x="1" y="1154"/>
                  </a:lnTo>
                  <a:lnTo>
                    <a:pt x="5565" y="2432"/>
                  </a:lnTo>
                  <a:lnTo>
                    <a:pt x="8447" y="978"/>
                  </a:lnTo>
                  <a:lnTo>
                    <a:pt x="2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1"/>
            <p:cNvSpPr/>
            <p:nvPr/>
          </p:nvSpPr>
          <p:spPr>
            <a:xfrm>
              <a:off x="10216001" y="132556"/>
              <a:ext cx="1252522" cy="984513"/>
            </a:xfrm>
            <a:custGeom>
              <a:avLst/>
              <a:gdLst/>
              <a:ahLst/>
              <a:cxnLst/>
              <a:rect l="l" t="t" r="r" b="b"/>
              <a:pathLst>
                <a:path w="44837" h="35243" extrusionOk="0">
                  <a:moveTo>
                    <a:pt x="3391" y="1"/>
                  </a:moveTo>
                  <a:cubicBezTo>
                    <a:pt x="1504" y="1"/>
                    <a:pt x="0" y="1512"/>
                    <a:pt x="50" y="3435"/>
                  </a:cubicBezTo>
                  <a:lnTo>
                    <a:pt x="626" y="30102"/>
                  </a:lnTo>
                  <a:cubicBezTo>
                    <a:pt x="676" y="32032"/>
                    <a:pt x="2255" y="33686"/>
                    <a:pt x="4210" y="33761"/>
                  </a:cubicBezTo>
                  <a:lnTo>
                    <a:pt x="41228" y="35240"/>
                  </a:lnTo>
                  <a:cubicBezTo>
                    <a:pt x="41275" y="35242"/>
                    <a:pt x="41322" y="35243"/>
                    <a:pt x="41369" y="35243"/>
                  </a:cubicBezTo>
                  <a:cubicBezTo>
                    <a:pt x="43233" y="35243"/>
                    <a:pt x="44712" y="33789"/>
                    <a:pt x="44712" y="31907"/>
                  </a:cubicBezTo>
                  <a:lnTo>
                    <a:pt x="44837" y="4989"/>
                  </a:lnTo>
                  <a:cubicBezTo>
                    <a:pt x="44837" y="3009"/>
                    <a:pt x="43208" y="1305"/>
                    <a:pt x="41228" y="1255"/>
                  </a:cubicBezTo>
                  <a:lnTo>
                    <a:pt x="3483" y="2"/>
                  </a:lnTo>
                  <a:cubicBezTo>
                    <a:pt x="3453" y="1"/>
                    <a:pt x="3422" y="1"/>
                    <a:pt x="3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1"/>
            <p:cNvSpPr/>
            <p:nvPr/>
          </p:nvSpPr>
          <p:spPr>
            <a:xfrm>
              <a:off x="10212533" y="136009"/>
              <a:ext cx="1211206" cy="952304"/>
            </a:xfrm>
            <a:custGeom>
              <a:avLst/>
              <a:gdLst/>
              <a:ahLst/>
              <a:cxnLst/>
              <a:rect l="l" t="t" r="r" b="b"/>
              <a:pathLst>
                <a:path w="43358" h="34090" extrusionOk="0">
                  <a:moveTo>
                    <a:pt x="3289" y="0"/>
                  </a:moveTo>
                  <a:cubicBezTo>
                    <a:pt x="1430" y="0"/>
                    <a:pt x="0" y="1461"/>
                    <a:pt x="49" y="3310"/>
                  </a:cubicBezTo>
                  <a:lnTo>
                    <a:pt x="601" y="29099"/>
                  </a:lnTo>
                  <a:cubicBezTo>
                    <a:pt x="651" y="30979"/>
                    <a:pt x="2180" y="32558"/>
                    <a:pt x="4059" y="32633"/>
                  </a:cubicBezTo>
                  <a:lnTo>
                    <a:pt x="39874" y="34087"/>
                  </a:lnTo>
                  <a:cubicBezTo>
                    <a:pt x="39921" y="34089"/>
                    <a:pt x="39967" y="34090"/>
                    <a:pt x="40014" y="34090"/>
                  </a:cubicBezTo>
                  <a:cubicBezTo>
                    <a:pt x="41804" y="34090"/>
                    <a:pt x="43232" y="32686"/>
                    <a:pt x="43232" y="30854"/>
                  </a:cubicBezTo>
                  <a:lnTo>
                    <a:pt x="43333" y="4838"/>
                  </a:lnTo>
                  <a:cubicBezTo>
                    <a:pt x="43358" y="2909"/>
                    <a:pt x="41779" y="1279"/>
                    <a:pt x="39849" y="1204"/>
                  </a:cubicBezTo>
                  <a:lnTo>
                    <a:pt x="3383" y="1"/>
                  </a:lnTo>
                  <a:cubicBezTo>
                    <a:pt x="3351" y="0"/>
                    <a:pt x="3320" y="0"/>
                    <a:pt x="3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1"/>
            <p:cNvSpPr/>
            <p:nvPr/>
          </p:nvSpPr>
          <p:spPr>
            <a:xfrm>
              <a:off x="10693466" y="541887"/>
              <a:ext cx="189064" cy="174203"/>
            </a:xfrm>
            <a:custGeom>
              <a:avLst/>
              <a:gdLst/>
              <a:ahLst/>
              <a:cxnLst/>
              <a:rect l="l" t="t" r="r" b="b"/>
              <a:pathLst>
                <a:path w="6768" h="6236" extrusionOk="0">
                  <a:moveTo>
                    <a:pt x="3222" y="1"/>
                  </a:moveTo>
                  <a:cubicBezTo>
                    <a:pt x="1870" y="1"/>
                    <a:pt x="665" y="910"/>
                    <a:pt x="351" y="2291"/>
                  </a:cubicBezTo>
                  <a:cubicBezTo>
                    <a:pt x="1" y="3945"/>
                    <a:pt x="1053" y="5650"/>
                    <a:pt x="2732" y="6126"/>
                  </a:cubicBezTo>
                  <a:cubicBezTo>
                    <a:pt x="3010" y="6200"/>
                    <a:pt x="3285" y="6236"/>
                    <a:pt x="3554" y="6236"/>
                  </a:cubicBezTo>
                  <a:cubicBezTo>
                    <a:pt x="4915" y="6236"/>
                    <a:pt x="6103" y="5326"/>
                    <a:pt x="6417" y="3945"/>
                  </a:cubicBezTo>
                  <a:cubicBezTo>
                    <a:pt x="6767" y="2291"/>
                    <a:pt x="5715" y="562"/>
                    <a:pt x="4036" y="111"/>
                  </a:cubicBezTo>
                  <a:cubicBezTo>
                    <a:pt x="3763" y="36"/>
                    <a:pt x="3490" y="1"/>
                    <a:pt x="3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1"/>
            <p:cNvSpPr/>
            <p:nvPr/>
          </p:nvSpPr>
          <p:spPr>
            <a:xfrm>
              <a:off x="10500239" y="301227"/>
              <a:ext cx="194651" cy="187891"/>
            </a:xfrm>
            <a:custGeom>
              <a:avLst/>
              <a:gdLst/>
              <a:ahLst/>
              <a:cxnLst/>
              <a:rect l="l" t="t" r="r" b="b"/>
              <a:pathLst>
                <a:path w="6968" h="6726" extrusionOk="0">
                  <a:moveTo>
                    <a:pt x="3831" y="0"/>
                  </a:moveTo>
                  <a:cubicBezTo>
                    <a:pt x="3703" y="0"/>
                    <a:pt x="3572" y="59"/>
                    <a:pt x="3484" y="179"/>
                  </a:cubicBezTo>
                  <a:lnTo>
                    <a:pt x="2532" y="1533"/>
                  </a:lnTo>
                  <a:cubicBezTo>
                    <a:pt x="2456" y="1658"/>
                    <a:pt x="2331" y="1708"/>
                    <a:pt x="2206" y="1708"/>
                  </a:cubicBezTo>
                  <a:lnTo>
                    <a:pt x="526" y="1708"/>
                  </a:lnTo>
                  <a:cubicBezTo>
                    <a:pt x="201" y="1708"/>
                    <a:pt x="0" y="2084"/>
                    <a:pt x="201" y="2335"/>
                  </a:cubicBezTo>
                  <a:lnTo>
                    <a:pt x="1203" y="3688"/>
                  </a:lnTo>
                  <a:cubicBezTo>
                    <a:pt x="1278" y="3788"/>
                    <a:pt x="1303" y="3914"/>
                    <a:pt x="1278" y="4039"/>
                  </a:cubicBezTo>
                  <a:lnTo>
                    <a:pt x="727" y="5643"/>
                  </a:lnTo>
                  <a:cubicBezTo>
                    <a:pt x="640" y="5903"/>
                    <a:pt x="854" y="6164"/>
                    <a:pt x="1125" y="6164"/>
                  </a:cubicBezTo>
                  <a:cubicBezTo>
                    <a:pt x="1166" y="6164"/>
                    <a:pt x="1210" y="6158"/>
                    <a:pt x="1253" y="6144"/>
                  </a:cubicBezTo>
                  <a:lnTo>
                    <a:pt x="2832" y="5593"/>
                  </a:lnTo>
                  <a:cubicBezTo>
                    <a:pt x="2874" y="5584"/>
                    <a:pt x="2919" y="5579"/>
                    <a:pt x="2963" y="5579"/>
                  </a:cubicBezTo>
                  <a:cubicBezTo>
                    <a:pt x="3052" y="5579"/>
                    <a:pt x="3141" y="5601"/>
                    <a:pt x="3208" y="5668"/>
                  </a:cubicBezTo>
                  <a:lnTo>
                    <a:pt x="4537" y="6645"/>
                  </a:lnTo>
                  <a:cubicBezTo>
                    <a:pt x="4613" y="6701"/>
                    <a:pt x="4696" y="6726"/>
                    <a:pt x="4778" y="6726"/>
                  </a:cubicBezTo>
                  <a:cubicBezTo>
                    <a:pt x="4991" y="6726"/>
                    <a:pt x="5188" y="6555"/>
                    <a:pt x="5188" y="6320"/>
                  </a:cubicBezTo>
                  <a:lnTo>
                    <a:pt x="5163" y="4640"/>
                  </a:lnTo>
                  <a:cubicBezTo>
                    <a:pt x="5163" y="4515"/>
                    <a:pt x="5213" y="4390"/>
                    <a:pt x="5339" y="4315"/>
                  </a:cubicBezTo>
                  <a:lnTo>
                    <a:pt x="6692" y="3337"/>
                  </a:lnTo>
                  <a:cubicBezTo>
                    <a:pt x="6968" y="3137"/>
                    <a:pt x="6892" y="2736"/>
                    <a:pt x="6567" y="2635"/>
                  </a:cubicBezTo>
                  <a:lnTo>
                    <a:pt x="4963" y="2134"/>
                  </a:lnTo>
                  <a:cubicBezTo>
                    <a:pt x="4837" y="2109"/>
                    <a:pt x="4737" y="2009"/>
                    <a:pt x="4712" y="1884"/>
                  </a:cubicBezTo>
                  <a:lnTo>
                    <a:pt x="4211" y="280"/>
                  </a:lnTo>
                  <a:cubicBezTo>
                    <a:pt x="4154" y="96"/>
                    <a:pt x="3995" y="0"/>
                    <a:pt x="38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1"/>
            <p:cNvSpPr/>
            <p:nvPr/>
          </p:nvSpPr>
          <p:spPr>
            <a:xfrm>
              <a:off x="10266395" y="224211"/>
              <a:ext cx="217753" cy="204764"/>
            </a:xfrm>
            <a:custGeom>
              <a:avLst/>
              <a:gdLst/>
              <a:ahLst/>
              <a:cxnLst/>
              <a:rect l="l" t="t" r="r" b="b"/>
              <a:pathLst>
                <a:path w="7795" h="7330" extrusionOk="0">
                  <a:moveTo>
                    <a:pt x="4037" y="0"/>
                  </a:moveTo>
                  <a:cubicBezTo>
                    <a:pt x="3885" y="0"/>
                    <a:pt x="3729" y="76"/>
                    <a:pt x="3634" y="229"/>
                  </a:cubicBezTo>
                  <a:lnTo>
                    <a:pt x="2732" y="1834"/>
                  </a:lnTo>
                  <a:cubicBezTo>
                    <a:pt x="2657" y="1959"/>
                    <a:pt x="2532" y="2059"/>
                    <a:pt x="2381" y="2059"/>
                  </a:cubicBezTo>
                  <a:lnTo>
                    <a:pt x="527" y="2235"/>
                  </a:lnTo>
                  <a:cubicBezTo>
                    <a:pt x="176" y="2260"/>
                    <a:pt x="0" y="2686"/>
                    <a:pt x="251" y="2961"/>
                  </a:cubicBezTo>
                  <a:lnTo>
                    <a:pt x="1504" y="4340"/>
                  </a:lnTo>
                  <a:cubicBezTo>
                    <a:pt x="1579" y="4440"/>
                    <a:pt x="1629" y="4590"/>
                    <a:pt x="1604" y="4741"/>
                  </a:cubicBezTo>
                  <a:lnTo>
                    <a:pt x="1178" y="6545"/>
                  </a:lnTo>
                  <a:cubicBezTo>
                    <a:pt x="1117" y="6833"/>
                    <a:pt x="1341" y="7086"/>
                    <a:pt x="1616" y="7086"/>
                  </a:cubicBezTo>
                  <a:cubicBezTo>
                    <a:pt x="1678" y="7086"/>
                    <a:pt x="1741" y="7074"/>
                    <a:pt x="1805" y="7047"/>
                  </a:cubicBezTo>
                  <a:lnTo>
                    <a:pt x="3484" y="6295"/>
                  </a:lnTo>
                  <a:cubicBezTo>
                    <a:pt x="3536" y="6263"/>
                    <a:pt x="3598" y="6249"/>
                    <a:pt x="3660" y="6249"/>
                  </a:cubicBezTo>
                  <a:cubicBezTo>
                    <a:pt x="3747" y="6249"/>
                    <a:pt x="3837" y="6276"/>
                    <a:pt x="3910" y="6320"/>
                  </a:cubicBezTo>
                  <a:lnTo>
                    <a:pt x="5489" y="7272"/>
                  </a:lnTo>
                  <a:cubicBezTo>
                    <a:pt x="5562" y="7312"/>
                    <a:pt x="5640" y="7330"/>
                    <a:pt x="5715" y="7330"/>
                  </a:cubicBezTo>
                  <a:cubicBezTo>
                    <a:pt x="5973" y="7330"/>
                    <a:pt x="6204" y="7118"/>
                    <a:pt x="6166" y="6846"/>
                  </a:cubicBezTo>
                  <a:lnTo>
                    <a:pt x="5965" y="4991"/>
                  </a:lnTo>
                  <a:cubicBezTo>
                    <a:pt x="5940" y="4841"/>
                    <a:pt x="5990" y="4691"/>
                    <a:pt x="6116" y="4615"/>
                  </a:cubicBezTo>
                  <a:lnTo>
                    <a:pt x="7519" y="3387"/>
                  </a:lnTo>
                  <a:cubicBezTo>
                    <a:pt x="7795" y="3137"/>
                    <a:pt x="7669" y="2686"/>
                    <a:pt x="7293" y="2610"/>
                  </a:cubicBezTo>
                  <a:lnTo>
                    <a:pt x="5489" y="2235"/>
                  </a:lnTo>
                  <a:cubicBezTo>
                    <a:pt x="5339" y="2209"/>
                    <a:pt x="5213" y="2109"/>
                    <a:pt x="5163" y="1984"/>
                  </a:cubicBezTo>
                  <a:lnTo>
                    <a:pt x="4436" y="280"/>
                  </a:lnTo>
                  <a:cubicBezTo>
                    <a:pt x="4370" y="94"/>
                    <a:pt x="4206" y="0"/>
                    <a:pt x="4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1"/>
            <p:cNvSpPr/>
            <p:nvPr/>
          </p:nvSpPr>
          <p:spPr>
            <a:xfrm>
              <a:off x="11135956" y="813695"/>
              <a:ext cx="217753" cy="205071"/>
            </a:xfrm>
            <a:custGeom>
              <a:avLst/>
              <a:gdLst/>
              <a:ahLst/>
              <a:cxnLst/>
              <a:rect l="l" t="t" r="r" b="b"/>
              <a:pathLst>
                <a:path w="7795" h="7341" extrusionOk="0">
                  <a:moveTo>
                    <a:pt x="4040" y="1"/>
                  </a:moveTo>
                  <a:cubicBezTo>
                    <a:pt x="3892" y="1"/>
                    <a:pt x="3742" y="77"/>
                    <a:pt x="3659" y="230"/>
                  </a:cubicBezTo>
                  <a:lnTo>
                    <a:pt x="2732" y="1834"/>
                  </a:lnTo>
                  <a:cubicBezTo>
                    <a:pt x="2657" y="1960"/>
                    <a:pt x="2532" y="2060"/>
                    <a:pt x="2381" y="2060"/>
                  </a:cubicBezTo>
                  <a:lnTo>
                    <a:pt x="527" y="2235"/>
                  </a:lnTo>
                  <a:cubicBezTo>
                    <a:pt x="176" y="2260"/>
                    <a:pt x="0" y="2687"/>
                    <a:pt x="251" y="2962"/>
                  </a:cubicBezTo>
                  <a:lnTo>
                    <a:pt x="1504" y="4341"/>
                  </a:lnTo>
                  <a:cubicBezTo>
                    <a:pt x="1604" y="4441"/>
                    <a:pt x="1629" y="4591"/>
                    <a:pt x="1604" y="4742"/>
                  </a:cubicBezTo>
                  <a:lnTo>
                    <a:pt x="1178" y="6546"/>
                  </a:lnTo>
                  <a:cubicBezTo>
                    <a:pt x="1117" y="6851"/>
                    <a:pt x="1336" y="7089"/>
                    <a:pt x="1607" y="7089"/>
                  </a:cubicBezTo>
                  <a:cubicBezTo>
                    <a:pt x="1671" y="7089"/>
                    <a:pt x="1738" y="7076"/>
                    <a:pt x="1805" y="7047"/>
                  </a:cubicBezTo>
                  <a:lnTo>
                    <a:pt x="3484" y="6296"/>
                  </a:lnTo>
                  <a:cubicBezTo>
                    <a:pt x="3547" y="6264"/>
                    <a:pt x="3610" y="6250"/>
                    <a:pt x="3671" y="6250"/>
                  </a:cubicBezTo>
                  <a:cubicBezTo>
                    <a:pt x="3756" y="6250"/>
                    <a:pt x="3837" y="6277"/>
                    <a:pt x="3910" y="6321"/>
                  </a:cubicBezTo>
                  <a:lnTo>
                    <a:pt x="5489" y="7273"/>
                  </a:lnTo>
                  <a:cubicBezTo>
                    <a:pt x="5565" y="7320"/>
                    <a:pt x="5645" y="7341"/>
                    <a:pt x="5723" y="7341"/>
                  </a:cubicBezTo>
                  <a:cubicBezTo>
                    <a:pt x="5977" y="7341"/>
                    <a:pt x="6204" y="7116"/>
                    <a:pt x="6166" y="6847"/>
                  </a:cubicBezTo>
                  <a:lnTo>
                    <a:pt x="5965" y="4992"/>
                  </a:lnTo>
                  <a:cubicBezTo>
                    <a:pt x="5940" y="4842"/>
                    <a:pt x="5990" y="4717"/>
                    <a:pt x="6116" y="4616"/>
                  </a:cubicBezTo>
                  <a:lnTo>
                    <a:pt x="7519" y="3388"/>
                  </a:lnTo>
                  <a:cubicBezTo>
                    <a:pt x="7795" y="3163"/>
                    <a:pt x="7669" y="2687"/>
                    <a:pt x="7319" y="2611"/>
                  </a:cubicBezTo>
                  <a:lnTo>
                    <a:pt x="5489" y="2235"/>
                  </a:lnTo>
                  <a:cubicBezTo>
                    <a:pt x="5339" y="2210"/>
                    <a:pt x="5238" y="2110"/>
                    <a:pt x="5163" y="1985"/>
                  </a:cubicBezTo>
                  <a:lnTo>
                    <a:pt x="4436" y="280"/>
                  </a:lnTo>
                  <a:cubicBezTo>
                    <a:pt x="4370" y="95"/>
                    <a:pt x="4206" y="1"/>
                    <a:pt x="4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1"/>
            <p:cNvSpPr/>
            <p:nvPr/>
          </p:nvSpPr>
          <p:spPr>
            <a:xfrm>
              <a:off x="10305588" y="489314"/>
              <a:ext cx="153112" cy="155235"/>
            </a:xfrm>
            <a:custGeom>
              <a:avLst/>
              <a:gdLst/>
              <a:ahLst/>
              <a:cxnLst/>
              <a:rect l="l" t="t" r="r" b="b"/>
              <a:pathLst>
                <a:path w="5481" h="5557" extrusionOk="0">
                  <a:moveTo>
                    <a:pt x="2143" y="1"/>
                  </a:moveTo>
                  <a:cubicBezTo>
                    <a:pt x="1992" y="1"/>
                    <a:pt x="1838" y="106"/>
                    <a:pt x="1805" y="288"/>
                  </a:cubicBezTo>
                  <a:lnTo>
                    <a:pt x="1630" y="1642"/>
                  </a:lnTo>
                  <a:cubicBezTo>
                    <a:pt x="1630" y="1742"/>
                    <a:pt x="1555" y="1842"/>
                    <a:pt x="1454" y="1892"/>
                  </a:cubicBezTo>
                  <a:lnTo>
                    <a:pt x="251" y="2519"/>
                  </a:lnTo>
                  <a:cubicBezTo>
                    <a:pt x="1" y="2644"/>
                    <a:pt x="1" y="2970"/>
                    <a:pt x="251" y="3095"/>
                  </a:cubicBezTo>
                  <a:lnTo>
                    <a:pt x="1479" y="3672"/>
                  </a:lnTo>
                  <a:cubicBezTo>
                    <a:pt x="1580" y="3722"/>
                    <a:pt x="1655" y="3822"/>
                    <a:pt x="1655" y="3923"/>
                  </a:cubicBezTo>
                  <a:lnTo>
                    <a:pt x="1880" y="5276"/>
                  </a:lnTo>
                  <a:cubicBezTo>
                    <a:pt x="1912" y="5452"/>
                    <a:pt x="2057" y="5557"/>
                    <a:pt x="2210" y="5557"/>
                  </a:cubicBezTo>
                  <a:cubicBezTo>
                    <a:pt x="2296" y="5557"/>
                    <a:pt x="2385" y="5524"/>
                    <a:pt x="2457" y="5451"/>
                  </a:cubicBezTo>
                  <a:lnTo>
                    <a:pt x="3384" y="4449"/>
                  </a:lnTo>
                  <a:cubicBezTo>
                    <a:pt x="3459" y="4374"/>
                    <a:pt x="3560" y="4349"/>
                    <a:pt x="3660" y="4349"/>
                  </a:cubicBezTo>
                  <a:lnTo>
                    <a:pt x="5013" y="4574"/>
                  </a:lnTo>
                  <a:cubicBezTo>
                    <a:pt x="5034" y="4578"/>
                    <a:pt x="5054" y="4580"/>
                    <a:pt x="5074" y="4580"/>
                  </a:cubicBezTo>
                  <a:cubicBezTo>
                    <a:pt x="5317" y="4580"/>
                    <a:pt x="5480" y="4307"/>
                    <a:pt x="5364" y="4098"/>
                  </a:cubicBezTo>
                  <a:lnTo>
                    <a:pt x="4713" y="2895"/>
                  </a:lnTo>
                  <a:cubicBezTo>
                    <a:pt x="4662" y="2795"/>
                    <a:pt x="4662" y="2694"/>
                    <a:pt x="4713" y="2594"/>
                  </a:cubicBezTo>
                  <a:lnTo>
                    <a:pt x="5314" y="1366"/>
                  </a:lnTo>
                  <a:cubicBezTo>
                    <a:pt x="5429" y="1136"/>
                    <a:pt x="5269" y="884"/>
                    <a:pt x="5028" y="884"/>
                  </a:cubicBezTo>
                  <a:cubicBezTo>
                    <a:pt x="5007" y="884"/>
                    <a:pt x="4985" y="886"/>
                    <a:pt x="4963" y="890"/>
                  </a:cubicBezTo>
                  <a:lnTo>
                    <a:pt x="3635" y="1141"/>
                  </a:lnTo>
                  <a:cubicBezTo>
                    <a:pt x="3603" y="1147"/>
                    <a:pt x="3574" y="1150"/>
                    <a:pt x="3546" y="1150"/>
                  </a:cubicBezTo>
                  <a:cubicBezTo>
                    <a:pt x="3461" y="1150"/>
                    <a:pt x="3390" y="1122"/>
                    <a:pt x="3334" y="1065"/>
                  </a:cubicBezTo>
                  <a:lnTo>
                    <a:pt x="2357" y="88"/>
                  </a:lnTo>
                  <a:cubicBezTo>
                    <a:pt x="2297" y="28"/>
                    <a:pt x="2220" y="1"/>
                    <a:pt x="2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8" grpId="0" build="p"/>
    </p:bldLst>
  </p:timing>
</p:sld>
</file>

<file path=ppt/theme/theme1.xml><?xml version="1.0" encoding="utf-8"?>
<a:theme xmlns:a="http://schemas.openxmlformats.org/drawingml/2006/main" name="Children's Book Day Activities">
  <a:themeElements>
    <a:clrScheme name="Simple Light">
      <a:dk1>
        <a:srgbClr val="635BA8"/>
      </a:dk1>
      <a:lt1>
        <a:srgbClr val="FFFFFF"/>
      </a:lt1>
      <a:dk2>
        <a:srgbClr val="64CBC3"/>
      </a:dk2>
      <a:lt2>
        <a:srgbClr val="C8F1DA"/>
      </a:lt2>
      <a:accent1>
        <a:srgbClr val="CAC8F1"/>
      </a:accent1>
      <a:accent2>
        <a:srgbClr val="F26952"/>
      </a:accent2>
      <a:accent3>
        <a:srgbClr val="F1C8E7"/>
      </a:accent3>
      <a:accent4>
        <a:srgbClr val="A8EFFF"/>
      </a:accent4>
      <a:accent5>
        <a:srgbClr val="FFF29A"/>
      </a:accent5>
      <a:accent6>
        <a:srgbClr val="B7E4CB"/>
      </a:accent6>
      <a:hlink>
        <a:srgbClr val="31AF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973</Words>
  <Application>Microsoft Office PowerPoint</Application>
  <PresentationFormat>On-screen Show (16:9)</PresentationFormat>
  <Paragraphs>40</Paragraphs>
  <Slides>14</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Arial</vt:lpstr>
      <vt:lpstr>Times New Roman</vt:lpstr>
      <vt:lpstr>Korinna</vt:lpstr>
      <vt:lpstr>Alata</vt:lpstr>
      <vt:lpstr>Anaheim</vt:lpstr>
      <vt:lpstr>Verdana</vt:lpstr>
      <vt:lpstr>Aachen</vt:lpstr>
      <vt:lpstr>Luckiest Guy</vt:lpstr>
      <vt:lpstr>LucidaHandwriting</vt:lpstr>
      <vt:lpstr>Montserrat</vt:lpstr>
      <vt:lpstr>Lithograph</vt:lpstr>
      <vt:lpstr>Children's Book Day Activities</vt:lpstr>
      <vt:lpstr>KỂ CHUYỆN KỂ CHUYỆN ĐÃ NGHE, ĐÃ ĐỌC</vt:lpstr>
      <vt:lpstr>KỂ CHUYỆN  KỂ CHUYỆN ĐÃ NGHE, ĐÃ ĐỌC</vt:lpstr>
      <vt:lpstr>PowerPoint Presentation</vt:lpstr>
      <vt:lpstr>Gợi ý truyện nói về cái đẹp</vt:lpstr>
      <vt:lpstr>PowerPoint Presentation</vt:lpstr>
      <vt:lpstr>GỢI Ý</vt:lpstr>
      <vt:lpstr>PowerPoint Presentation</vt:lpstr>
      <vt:lpstr>PowerPoint Presentation</vt:lpstr>
      <vt:lpstr>Giới thiệu câu chuyện sẽ kể</vt:lpstr>
      <vt:lpstr>CÂU CHUYỆN GÀ TRỐNG VÀ CÁO</vt:lpstr>
      <vt:lpstr>PowerPoint Presentation</vt:lpstr>
      <vt:lpstr>PowerPoint Presentation</vt:lpstr>
      <vt:lpstr>THI KỂ</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 KỂ CHUYỆN ĐÃ NGHE, ĐÃ ĐỌC</dc:title>
  <dc:creator>Trịnh Hà</dc:creator>
  <cp:lastModifiedBy>Windows User</cp:lastModifiedBy>
  <cp:revision>24</cp:revision>
  <dcterms:modified xsi:type="dcterms:W3CDTF">2022-03-18T13:14:41Z</dcterms:modified>
</cp:coreProperties>
</file>