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Teko"/>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2" roundtripDataSignature="AMtx7mhaLD53ZIxpKRRtZAW7VFdaYb4Z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Teko-bold.fntdata"/><Relationship Id="rId30" Type="http://schemas.openxmlformats.org/officeDocument/2006/relationships/font" Target="fonts/Teko-regular.fntdata"/><Relationship Id="rId32"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3" name="Google Shape;3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5" name="Google Shape;32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1" name="Google Shape;54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74" name="Google Shape;574;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0" name="Google Shape;35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节标题">
  <p:cSld name="1_节标题">
    <p:spTree>
      <p:nvGrpSpPr>
        <p:cNvPr id="15" name="Shape 15"/>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空白">
  <p:cSld name="54_空白">
    <p:spTree>
      <p:nvGrpSpPr>
        <p:cNvPr id="64" name="Shape 64"/>
        <p:cNvGrpSpPr/>
        <p:nvPr/>
      </p:nvGrpSpPr>
      <p:grpSpPr>
        <a:xfrm>
          <a:off x="0" y="0"/>
          <a:ext cx="0" cy="0"/>
          <a:chOff x="0" y="0"/>
          <a:chExt cx="0" cy="0"/>
        </a:xfrm>
      </p:grpSpPr>
      <p:pic>
        <p:nvPicPr>
          <p:cNvPr id="65" name="Google Shape;65;p35"/>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66" name="Google Shape;66;p35"/>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67" name="Google Shape;67;p35"/>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空白">
  <p:cSld name="53_空白">
    <p:spTree>
      <p:nvGrpSpPr>
        <p:cNvPr id="68" name="Shape 68"/>
        <p:cNvGrpSpPr/>
        <p:nvPr/>
      </p:nvGrpSpPr>
      <p:grpSpPr>
        <a:xfrm>
          <a:off x="0" y="0"/>
          <a:ext cx="0" cy="0"/>
          <a:chOff x="0" y="0"/>
          <a:chExt cx="0" cy="0"/>
        </a:xfrm>
      </p:grpSpPr>
      <p:pic>
        <p:nvPicPr>
          <p:cNvPr id="69" name="Google Shape;69;p36"/>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70" name="Google Shape;70;p36"/>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71" name="Google Shape;71;p36"/>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空白">
  <p:cSld name="52_空白">
    <p:spTree>
      <p:nvGrpSpPr>
        <p:cNvPr id="72" name="Shape 72"/>
        <p:cNvGrpSpPr/>
        <p:nvPr/>
      </p:nvGrpSpPr>
      <p:grpSpPr>
        <a:xfrm>
          <a:off x="0" y="0"/>
          <a:ext cx="0" cy="0"/>
          <a:chOff x="0" y="0"/>
          <a:chExt cx="0" cy="0"/>
        </a:xfrm>
      </p:grpSpPr>
      <p:pic>
        <p:nvPicPr>
          <p:cNvPr id="73" name="Google Shape;73;p37"/>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74" name="Google Shape;74;p37"/>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75" name="Google Shape;75;p37"/>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空白">
  <p:cSld name="51_空白">
    <p:spTree>
      <p:nvGrpSpPr>
        <p:cNvPr id="76" name="Shape 76"/>
        <p:cNvGrpSpPr/>
        <p:nvPr/>
      </p:nvGrpSpPr>
      <p:grpSpPr>
        <a:xfrm>
          <a:off x="0" y="0"/>
          <a:ext cx="0" cy="0"/>
          <a:chOff x="0" y="0"/>
          <a:chExt cx="0" cy="0"/>
        </a:xfrm>
      </p:grpSpPr>
      <p:pic>
        <p:nvPicPr>
          <p:cNvPr id="77" name="Google Shape;77;p38"/>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78" name="Google Shape;78;p38"/>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79" name="Google Shape;79;p38"/>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空白">
  <p:cSld name="50_空白">
    <p:spTree>
      <p:nvGrpSpPr>
        <p:cNvPr id="80" name="Shape 80"/>
        <p:cNvGrpSpPr/>
        <p:nvPr/>
      </p:nvGrpSpPr>
      <p:grpSpPr>
        <a:xfrm>
          <a:off x="0" y="0"/>
          <a:ext cx="0" cy="0"/>
          <a:chOff x="0" y="0"/>
          <a:chExt cx="0" cy="0"/>
        </a:xfrm>
      </p:grpSpPr>
      <p:pic>
        <p:nvPicPr>
          <p:cNvPr id="81" name="Google Shape;81;p39"/>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82" name="Google Shape;82;p39"/>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83" name="Google Shape;83;p39"/>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空白">
  <p:cSld name="49_空白">
    <p:spTree>
      <p:nvGrpSpPr>
        <p:cNvPr id="84" name="Shape 84"/>
        <p:cNvGrpSpPr/>
        <p:nvPr/>
      </p:nvGrpSpPr>
      <p:grpSpPr>
        <a:xfrm>
          <a:off x="0" y="0"/>
          <a:ext cx="0" cy="0"/>
          <a:chOff x="0" y="0"/>
          <a:chExt cx="0" cy="0"/>
        </a:xfrm>
      </p:grpSpPr>
      <p:pic>
        <p:nvPicPr>
          <p:cNvPr id="85" name="Google Shape;85;p40"/>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86" name="Google Shape;86;p40"/>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87" name="Google Shape;87;p40"/>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空白">
  <p:cSld name="48_空白">
    <p:spTree>
      <p:nvGrpSpPr>
        <p:cNvPr id="88" name="Shape 88"/>
        <p:cNvGrpSpPr/>
        <p:nvPr/>
      </p:nvGrpSpPr>
      <p:grpSpPr>
        <a:xfrm>
          <a:off x="0" y="0"/>
          <a:ext cx="0" cy="0"/>
          <a:chOff x="0" y="0"/>
          <a:chExt cx="0" cy="0"/>
        </a:xfrm>
      </p:grpSpPr>
      <p:pic>
        <p:nvPicPr>
          <p:cNvPr id="89" name="Google Shape;89;p41"/>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90" name="Google Shape;90;p41"/>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91" name="Google Shape;91;p41"/>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空白">
  <p:cSld name="47_空白">
    <p:spTree>
      <p:nvGrpSpPr>
        <p:cNvPr id="92" name="Shape 92"/>
        <p:cNvGrpSpPr/>
        <p:nvPr/>
      </p:nvGrpSpPr>
      <p:grpSpPr>
        <a:xfrm>
          <a:off x="0" y="0"/>
          <a:ext cx="0" cy="0"/>
          <a:chOff x="0" y="0"/>
          <a:chExt cx="0" cy="0"/>
        </a:xfrm>
      </p:grpSpPr>
      <p:pic>
        <p:nvPicPr>
          <p:cNvPr id="93" name="Google Shape;93;p42"/>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94" name="Google Shape;94;p42"/>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95" name="Google Shape;95;p42"/>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空白">
  <p:cSld name="46_空白">
    <p:spTree>
      <p:nvGrpSpPr>
        <p:cNvPr id="96" name="Shape 96"/>
        <p:cNvGrpSpPr/>
        <p:nvPr/>
      </p:nvGrpSpPr>
      <p:grpSpPr>
        <a:xfrm>
          <a:off x="0" y="0"/>
          <a:ext cx="0" cy="0"/>
          <a:chOff x="0" y="0"/>
          <a:chExt cx="0" cy="0"/>
        </a:xfrm>
      </p:grpSpPr>
      <p:pic>
        <p:nvPicPr>
          <p:cNvPr id="97" name="Google Shape;97;p43"/>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98" name="Google Shape;98;p43"/>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99" name="Google Shape;99;p43"/>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空白">
  <p:cSld name="45_空白">
    <p:spTree>
      <p:nvGrpSpPr>
        <p:cNvPr id="100" name="Shape 100"/>
        <p:cNvGrpSpPr/>
        <p:nvPr/>
      </p:nvGrpSpPr>
      <p:grpSpPr>
        <a:xfrm>
          <a:off x="0" y="0"/>
          <a:ext cx="0" cy="0"/>
          <a:chOff x="0" y="0"/>
          <a:chExt cx="0" cy="0"/>
        </a:xfrm>
      </p:grpSpPr>
      <p:pic>
        <p:nvPicPr>
          <p:cNvPr id="101" name="Google Shape;101;p44"/>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102" name="Google Shape;102;p44"/>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103" name="Google Shape;103;p44"/>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16" name="Shape 16"/>
        <p:cNvGrpSpPr/>
        <p:nvPr/>
      </p:nvGrpSpPr>
      <p:grpSpPr>
        <a:xfrm>
          <a:off x="0" y="0"/>
          <a:ext cx="0" cy="0"/>
          <a:chOff x="0" y="0"/>
          <a:chExt cx="0" cy="0"/>
        </a:xfrm>
      </p:grpSpPr>
      <p:pic>
        <p:nvPicPr>
          <p:cNvPr id="17" name="Google Shape;17;p27"/>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18" name="Google Shape;18;p27"/>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19" name="Google Shape;19;p27"/>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
                                        </p:tgtEl>
                                        <p:attrNameLst>
                                          <p:attrName>style.visibility</p:attrName>
                                        </p:attrNameLst>
                                      </p:cBhvr>
                                      <p:to>
                                        <p:strVal val="visible"/>
                                      </p:to>
                                    </p:set>
                                    <p:animEffect filter="fade" transition="in">
                                      <p:cBhvr>
                                        <p:cTn dur="1000"/>
                                        <p:tgtEl>
                                          <p:spTgt spid="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空白">
  <p:cSld name="44_空白">
    <p:spTree>
      <p:nvGrpSpPr>
        <p:cNvPr id="104" name="Shape 104"/>
        <p:cNvGrpSpPr/>
        <p:nvPr/>
      </p:nvGrpSpPr>
      <p:grpSpPr>
        <a:xfrm>
          <a:off x="0" y="0"/>
          <a:ext cx="0" cy="0"/>
          <a:chOff x="0" y="0"/>
          <a:chExt cx="0" cy="0"/>
        </a:xfrm>
      </p:grpSpPr>
      <p:pic>
        <p:nvPicPr>
          <p:cNvPr id="105" name="Google Shape;105;p45"/>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106" name="Google Shape;106;p45"/>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107" name="Google Shape;107;p45"/>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空白">
  <p:cSld name="43_空白">
    <p:spTree>
      <p:nvGrpSpPr>
        <p:cNvPr id="108" name="Shape 108"/>
        <p:cNvGrpSpPr/>
        <p:nvPr/>
      </p:nvGrpSpPr>
      <p:grpSpPr>
        <a:xfrm>
          <a:off x="0" y="0"/>
          <a:ext cx="0" cy="0"/>
          <a:chOff x="0" y="0"/>
          <a:chExt cx="0" cy="0"/>
        </a:xfrm>
      </p:grpSpPr>
      <p:pic>
        <p:nvPicPr>
          <p:cNvPr id="109" name="Google Shape;109;p46"/>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110" name="Google Shape;110;p46"/>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111" name="Google Shape;111;p46"/>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空白">
  <p:cSld name="42_空白">
    <p:spTree>
      <p:nvGrpSpPr>
        <p:cNvPr id="112" name="Shape 112"/>
        <p:cNvGrpSpPr/>
        <p:nvPr/>
      </p:nvGrpSpPr>
      <p:grpSpPr>
        <a:xfrm>
          <a:off x="0" y="0"/>
          <a:ext cx="0" cy="0"/>
          <a:chOff x="0" y="0"/>
          <a:chExt cx="0" cy="0"/>
        </a:xfrm>
      </p:grpSpPr>
      <p:pic>
        <p:nvPicPr>
          <p:cNvPr id="113" name="Google Shape;113;p47"/>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114" name="Google Shape;114;p47"/>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115" name="Google Shape;115;p47"/>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空白">
  <p:cSld name="41_空白">
    <p:spTree>
      <p:nvGrpSpPr>
        <p:cNvPr id="116" name="Shape 116"/>
        <p:cNvGrpSpPr/>
        <p:nvPr/>
      </p:nvGrpSpPr>
      <p:grpSpPr>
        <a:xfrm>
          <a:off x="0" y="0"/>
          <a:ext cx="0" cy="0"/>
          <a:chOff x="0" y="0"/>
          <a:chExt cx="0" cy="0"/>
        </a:xfrm>
      </p:grpSpPr>
      <p:pic>
        <p:nvPicPr>
          <p:cNvPr id="117" name="Google Shape;117;p48"/>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118" name="Google Shape;118;p48"/>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119" name="Google Shape;119;p48"/>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空白">
  <p:cSld name="40_空白">
    <p:spTree>
      <p:nvGrpSpPr>
        <p:cNvPr id="120" name="Shape 120"/>
        <p:cNvGrpSpPr/>
        <p:nvPr/>
      </p:nvGrpSpPr>
      <p:grpSpPr>
        <a:xfrm>
          <a:off x="0" y="0"/>
          <a:ext cx="0" cy="0"/>
          <a:chOff x="0" y="0"/>
          <a:chExt cx="0" cy="0"/>
        </a:xfrm>
      </p:grpSpPr>
      <p:pic>
        <p:nvPicPr>
          <p:cNvPr id="121" name="Google Shape;121;p49"/>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122" name="Google Shape;122;p49"/>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123" name="Google Shape;123;p49"/>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空白">
  <p:cSld name="39_空白">
    <p:spTree>
      <p:nvGrpSpPr>
        <p:cNvPr id="124" name="Shape 124"/>
        <p:cNvGrpSpPr/>
        <p:nvPr/>
      </p:nvGrpSpPr>
      <p:grpSpPr>
        <a:xfrm>
          <a:off x="0" y="0"/>
          <a:ext cx="0" cy="0"/>
          <a:chOff x="0" y="0"/>
          <a:chExt cx="0" cy="0"/>
        </a:xfrm>
      </p:grpSpPr>
      <p:pic>
        <p:nvPicPr>
          <p:cNvPr id="125" name="Google Shape;125;p50"/>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126" name="Google Shape;126;p50"/>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127" name="Google Shape;127;p50"/>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空白">
  <p:cSld name="38_空白">
    <p:spTree>
      <p:nvGrpSpPr>
        <p:cNvPr id="128" name="Shape 128"/>
        <p:cNvGrpSpPr/>
        <p:nvPr/>
      </p:nvGrpSpPr>
      <p:grpSpPr>
        <a:xfrm>
          <a:off x="0" y="0"/>
          <a:ext cx="0" cy="0"/>
          <a:chOff x="0" y="0"/>
          <a:chExt cx="0" cy="0"/>
        </a:xfrm>
      </p:grpSpPr>
      <p:pic>
        <p:nvPicPr>
          <p:cNvPr id="129" name="Google Shape;129;p51"/>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130" name="Google Shape;130;p51"/>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131" name="Google Shape;131;p51"/>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空白">
  <p:cSld name="37_空白">
    <p:spTree>
      <p:nvGrpSpPr>
        <p:cNvPr id="132" name="Shape 132"/>
        <p:cNvGrpSpPr/>
        <p:nvPr/>
      </p:nvGrpSpPr>
      <p:grpSpPr>
        <a:xfrm>
          <a:off x="0" y="0"/>
          <a:ext cx="0" cy="0"/>
          <a:chOff x="0" y="0"/>
          <a:chExt cx="0" cy="0"/>
        </a:xfrm>
      </p:grpSpPr>
      <p:pic>
        <p:nvPicPr>
          <p:cNvPr id="133" name="Google Shape;133;p52"/>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134" name="Google Shape;134;p52"/>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135" name="Google Shape;135;p52"/>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空白">
  <p:cSld name="35_空白">
    <p:spTree>
      <p:nvGrpSpPr>
        <p:cNvPr id="136" name="Shape 136"/>
        <p:cNvGrpSpPr/>
        <p:nvPr/>
      </p:nvGrpSpPr>
      <p:grpSpPr>
        <a:xfrm>
          <a:off x="0" y="0"/>
          <a:ext cx="0" cy="0"/>
          <a:chOff x="0" y="0"/>
          <a:chExt cx="0" cy="0"/>
        </a:xfrm>
      </p:grpSpPr>
      <p:pic>
        <p:nvPicPr>
          <p:cNvPr id="137" name="Google Shape;137;p53"/>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138" name="Google Shape;138;p53"/>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139" name="Google Shape;139;p53"/>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空白">
  <p:cSld name="34_空白">
    <p:spTree>
      <p:nvGrpSpPr>
        <p:cNvPr id="140" name="Shape 140"/>
        <p:cNvGrpSpPr/>
        <p:nvPr/>
      </p:nvGrpSpPr>
      <p:grpSpPr>
        <a:xfrm>
          <a:off x="0" y="0"/>
          <a:ext cx="0" cy="0"/>
          <a:chOff x="0" y="0"/>
          <a:chExt cx="0" cy="0"/>
        </a:xfrm>
      </p:grpSpPr>
      <p:pic>
        <p:nvPicPr>
          <p:cNvPr id="141" name="Google Shape;141;p54"/>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142" name="Google Shape;142;p54"/>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143" name="Google Shape;143;p54"/>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20" name="Shape 20"/>
        <p:cNvGrpSpPr/>
        <p:nvPr/>
      </p:nvGrpSpPr>
      <p:grpSpPr>
        <a:xfrm>
          <a:off x="0" y="0"/>
          <a:ext cx="0" cy="0"/>
          <a:chOff x="0" y="0"/>
          <a:chExt cx="0" cy="0"/>
        </a:xfrm>
      </p:grpSpPr>
      <p:sp>
        <p:nvSpPr>
          <p:cNvPr id="21" name="Google Shape;21;p28"/>
          <p:cNvSpPr txBox="1"/>
          <p:nvPr>
            <p:ph type="ctrTitle"/>
          </p:nvPr>
        </p:nvSpPr>
        <p:spPr>
          <a:xfrm>
            <a:off x="1143000" y="841375"/>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8"/>
          <p:cNvSpPr txBox="1"/>
          <p:nvPr>
            <p:ph idx="1" type="subTitle"/>
          </p:nvPr>
        </p:nvSpPr>
        <p:spPr>
          <a:xfrm>
            <a:off x="1143000" y="2701925"/>
            <a:ext cx="6858000" cy="124142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 name="Google Shape;23;p28"/>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8"/>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8"/>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空白">
  <p:cSld name="33_空白">
    <p:spTree>
      <p:nvGrpSpPr>
        <p:cNvPr id="144" name="Shape 144"/>
        <p:cNvGrpSpPr/>
        <p:nvPr/>
      </p:nvGrpSpPr>
      <p:grpSpPr>
        <a:xfrm>
          <a:off x="0" y="0"/>
          <a:ext cx="0" cy="0"/>
          <a:chOff x="0" y="0"/>
          <a:chExt cx="0" cy="0"/>
        </a:xfrm>
      </p:grpSpPr>
      <p:pic>
        <p:nvPicPr>
          <p:cNvPr id="145" name="Google Shape;145;p55"/>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146" name="Google Shape;146;p55"/>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147" name="Google Shape;147;p55"/>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空白">
  <p:cSld name="32_空白">
    <p:spTree>
      <p:nvGrpSpPr>
        <p:cNvPr id="148" name="Shape 148"/>
        <p:cNvGrpSpPr/>
        <p:nvPr/>
      </p:nvGrpSpPr>
      <p:grpSpPr>
        <a:xfrm>
          <a:off x="0" y="0"/>
          <a:ext cx="0" cy="0"/>
          <a:chOff x="0" y="0"/>
          <a:chExt cx="0" cy="0"/>
        </a:xfrm>
      </p:grpSpPr>
      <p:pic>
        <p:nvPicPr>
          <p:cNvPr id="149" name="Google Shape;149;p56"/>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150" name="Google Shape;150;p56"/>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151" name="Google Shape;151;p56"/>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空白">
  <p:cSld name="31_空白">
    <p:spTree>
      <p:nvGrpSpPr>
        <p:cNvPr id="152" name="Shape 152"/>
        <p:cNvGrpSpPr/>
        <p:nvPr/>
      </p:nvGrpSpPr>
      <p:grpSpPr>
        <a:xfrm>
          <a:off x="0" y="0"/>
          <a:ext cx="0" cy="0"/>
          <a:chOff x="0" y="0"/>
          <a:chExt cx="0" cy="0"/>
        </a:xfrm>
      </p:grpSpPr>
      <p:pic>
        <p:nvPicPr>
          <p:cNvPr id="153" name="Google Shape;153;p57"/>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154" name="Google Shape;154;p57"/>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155" name="Google Shape;155;p57"/>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空白">
  <p:cSld name="30_空白">
    <p:spTree>
      <p:nvGrpSpPr>
        <p:cNvPr id="156" name="Shape 156"/>
        <p:cNvGrpSpPr/>
        <p:nvPr/>
      </p:nvGrpSpPr>
      <p:grpSpPr>
        <a:xfrm>
          <a:off x="0" y="0"/>
          <a:ext cx="0" cy="0"/>
          <a:chOff x="0" y="0"/>
          <a:chExt cx="0" cy="0"/>
        </a:xfrm>
      </p:grpSpPr>
      <p:pic>
        <p:nvPicPr>
          <p:cNvPr id="157" name="Google Shape;157;p58"/>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158" name="Google Shape;158;p58"/>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159" name="Google Shape;159;p58"/>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空白">
  <p:cSld name="29_空白">
    <p:spTree>
      <p:nvGrpSpPr>
        <p:cNvPr id="160" name="Shape 160"/>
        <p:cNvGrpSpPr/>
        <p:nvPr/>
      </p:nvGrpSpPr>
      <p:grpSpPr>
        <a:xfrm>
          <a:off x="0" y="0"/>
          <a:ext cx="0" cy="0"/>
          <a:chOff x="0" y="0"/>
          <a:chExt cx="0" cy="0"/>
        </a:xfrm>
      </p:grpSpPr>
      <p:pic>
        <p:nvPicPr>
          <p:cNvPr id="161" name="Google Shape;161;p59"/>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162" name="Google Shape;162;p59"/>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163" name="Google Shape;163;p59"/>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空白">
  <p:cSld name="28_空白">
    <p:spTree>
      <p:nvGrpSpPr>
        <p:cNvPr id="164" name="Shape 164"/>
        <p:cNvGrpSpPr/>
        <p:nvPr/>
      </p:nvGrpSpPr>
      <p:grpSpPr>
        <a:xfrm>
          <a:off x="0" y="0"/>
          <a:ext cx="0" cy="0"/>
          <a:chOff x="0" y="0"/>
          <a:chExt cx="0" cy="0"/>
        </a:xfrm>
      </p:grpSpPr>
      <p:pic>
        <p:nvPicPr>
          <p:cNvPr id="165" name="Google Shape;165;p60"/>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166" name="Google Shape;166;p60"/>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167" name="Google Shape;167;p60"/>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空白">
  <p:cSld name="27_空白">
    <p:spTree>
      <p:nvGrpSpPr>
        <p:cNvPr id="168" name="Shape 168"/>
        <p:cNvGrpSpPr/>
        <p:nvPr/>
      </p:nvGrpSpPr>
      <p:grpSpPr>
        <a:xfrm>
          <a:off x="0" y="0"/>
          <a:ext cx="0" cy="0"/>
          <a:chOff x="0" y="0"/>
          <a:chExt cx="0" cy="0"/>
        </a:xfrm>
      </p:grpSpPr>
      <p:pic>
        <p:nvPicPr>
          <p:cNvPr id="169" name="Google Shape;169;p61"/>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170" name="Google Shape;170;p61"/>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171" name="Google Shape;171;p61"/>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空白">
  <p:cSld name="36_空白">
    <p:spTree>
      <p:nvGrpSpPr>
        <p:cNvPr id="172" name="Shape 172"/>
        <p:cNvGrpSpPr/>
        <p:nvPr/>
      </p:nvGrpSpPr>
      <p:grpSpPr>
        <a:xfrm>
          <a:off x="0" y="0"/>
          <a:ext cx="0" cy="0"/>
          <a:chOff x="0" y="0"/>
          <a:chExt cx="0" cy="0"/>
        </a:xfrm>
      </p:grpSpPr>
      <p:pic>
        <p:nvPicPr>
          <p:cNvPr id="173" name="Google Shape;173;p62"/>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174" name="Google Shape;174;p62"/>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175" name="Google Shape;175;p62"/>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空白">
  <p:cSld name="26_空白">
    <p:spTree>
      <p:nvGrpSpPr>
        <p:cNvPr id="176" name="Shape 176"/>
        <p:cNvGrpSpPr/>
        <p:nvPr/>
      </p:nvGrpSpPr>
      <p:grpSpPr>
        <a:xfrm>
          <a:off x="0" y="0"/>
          <a:ext cx="0" cy="0"/>
          <a:chOff x="0" y="0"/>
          <a:chExt cx="0" cy="0"/>
        </a:xfrm>
      </p:grpSpPr>
      <p:pic>
        <p:nvPicPr>
          <p:cNvPr id="177" name="Google Shape;177;p63"/>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178" name="Google Shape;178;p63"/>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179" name="Google Shape;179;p63"/>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空白">
  <p:cSld name="25_空白">
    <p:spTree>
      <p:nvGrpSpPr>
        <p:cNvPr id="180" name="Shape 180"/>
        <p:cNvGrpSpPr/>
        <p:nvPr/>
      </p:nvGrpSpPr>
      <p:grpSpPr>
        <a:xfrm>
          <a:off x="0" y="0"/>
          <a:ext cx="0" cy="0"/>
          <a:chOff x="0" y="0"/>
          <a:chExt cx="0" cy="0"/>
        </a:xfrm>
      </p:grpSpPr>
      <p:pic>
        <p:nvPicPr>
          <p:cNvPr id="181" name="Google Shape;181;p64"/>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182" name="Google Shape;182;p64"/>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183" name="Google Shape;183;p64"/>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26" name="Shape 26"/>
        <p:cNvGrpSpPr/>
        <p:nvPr/>
      </p:nvGrpSpPr>
      <p:grpSpPr>
        <a:xfrm>
          <a:off x="0" y="0"/>
          <a:ext cx="0" cy="0"/>
          <a:chOff x="0" y="0"/>
          <a:chExt cx="0" cy="0"/>
        </a:xfrm>
      </p:grpSpPr>
      <p:sp>
        <p:nvSpPr>
          <p:cNvPr id="27" name="Google Shape;27;p29"/>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9"/>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29"/>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9"/>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9"/>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空白">
  <p:cSld name="24_空白">
    <p:spTree>
      <p:nvGrpSpPr>
        <p:cNvPr id="184" name="Shape 184"/>
        <p:cNvGrpSpPr/>
        <p:nvPr/>
      </p:nvGrpSpPr>
      <p:grpSpPr>
        <a:xfrm>
          <a:off x="0" y="0"/>
          <a:ext cx="0" cy="0"/>
          <a:chOff x="0" y="0"/>
          <a:chExt cx="0" cy="0"/>
        </a:xfrm>
      </p:grpSpPr>
      <p:pic>
        <p:nvPicPr>
          <p:cNvPr id="185" name="Google Shape;185;p65"/>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186" name="Google Shape;186;p65"/>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187" name="Google Shape;187;p65"/>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空白">
  <p:cSld name="23_空白">
    <p:spTree>
      <p:nvGrpSpPr>
        <p:cNvPr id="188" name="Shape 188"/>
        <p:cNvGrpSpPr/>
        <p:nvPr/>
      </p:nvGrpSpPr>
      <p:grpSpPr>
        <a:xfrm>
          <a:off x="0" y="0"/>
          <a:ext cx="0" cy="0"/>
          <a:chOff x="0" y="0"/>
          <a:chExt cx="0" cy="0"/>
        </a:xfrm>
      </p:grpSpPr>
      <p:pic>
        <p:nvPicPr>
          <p:cNvPr id="189" name="Google Shape;189;p66"/>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190" name="Google Shape;190;p66"/>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191" name="Google Shape;191;p66"/>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空白">
  <p:cSld name="22_空白">
    <p:spTree>
      <p:nvGrpSpPr>
        <p:cNvPr id="192" name="Shape 192"/>
        <p:cNvGrpSpPr/>
        <p:nvPr/>
      </p:nvGrpSpPr>
      <p:grpSpPr>
        <a:xfrm>
          <a:off x="0" y="0"/>
          <a:ext cx="0" cy="0"/>
          <a:chOff x="0" y="0"/>
          <a:chExt cx="0" cy="0"/>
        </a:xfrm>
      </p:grpSpPr>
      <p:pic>
        <p:nvPicPr>
          <p:cNvPr id="193" name="Google Shape;193;p67"/>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194" name="Google Shape;194;p67"/>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195" name="Google Shape;195;p67"/>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空白">
  <p:cSld name="21_空白">
    <p:spTree>
      <p:nvGrpSpPr>
        <p:cNvPr id="196" name="Shape 196"/>
        <p:cNvGrpSpPr/>
        <p:nvPr/>
      </p:nvGrpSpPr>
      <p:grpSpPr>
        <a:xfrm>
          <a:off x="0" y="0"/>
          <a:ext cx="0" cy="0"/>
          <a:chOff x="0" y="0"/>
          <a:chExt cx="0" cy="0"/>
        </a:xfrm>
      </p:grpSpPr>
      <p:pic>
        <p:nvPicPr>
          <p:cNvPr id="197" name="Google Shape;197;p68"/>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198" name="Google Shape;198;p68"/>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199" name="Google Shape;199;p68"/>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空白">
  <p:cSld name="20_空白">
    <p:spTree>
      <p:nvGrpSpPr>
        <p:cNvPr id="200" name="Shape 200"/>
        <p:cNvGrpSpPr/>
        <p:nvPr/>
      </p:nvGrpSpPr>
      <p:grpSpPr>
        <a:xfrm>
          <a:off x="0" y="0"/>
          <a:ext cx="0" cy="0"/>
          <a:chOff x="0" y="0"/>
          <a:chExt cx="0" cy="0"/>
        </a:xfrm>
      </p:grpSpPr>
      <p:pic>
        <p:nvPicPr>
          <p:cNvPr id="201" name="Google Shape;201;p69"/>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202" name="Google Shape;202;p69"/>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203" name="Google Shape;203;p69"/>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空白">
  <p:cSld name="19_空白">
    <p:spTree>
      <p:nvGrpSpPr>
        <p:cNvPr id="204" name="Shape 204"/>
        <p:cNvGrpSpPr/>
        <p:nvPr/>
      </p:nvGrpSpPr>
      <p:grpSpPr>
        <a:xfrm>
          <a:off x="0" y="0"/>
          <a:ext cx="0" cy="0"/>
          <a:chOff x="0" y="0"/>
          <a:chExt cx="0" cy="0"/>
        </a:xfrm>
      </p:grpSpPr>
      <p:pic>
        <p:nvPicPr>
          <p:cNvPr id="205" name="Google Shape;205;p70"/>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206" name="Google Shape;206;p70"/>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207" name="Google Shape;207;p70"/>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空白">
  <p:cSld name="18_空白">
    <p:spTree>
      <p:nvGrpSpPr>
        <p:cNvPr id="208" name="Shape 208"/>
        <p:cNvGrpSpPr/>
        <p:nvPr/>
      </p:nvGrpSpPr>
      <p:grpSpPr>
        <a:xfrm>
          <a:off x="0" y="0"/>
          <a:ext cx="0" cy="0"/>
          <a:chOff x="0" y="0"/>
          <a:chExt cx="0" cy="0"/>
        </a:xfrm>
      </p:grpSpPr>
      <p:pic>
        <p:nvPicPr>
          <p:cNvPr id="209" name="Google Shape;209;p71"/>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210" name="Google Shape;210;p71"/>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211" name="Google Shape;211;p71"/>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空白">
  <p:cSld name="17_空白">
    <p:spTree>
      <p:nvGrpSpPr>
        <p:cNvPr id="212" name="Shape 212"/>
        <p:cNvGrpSpPr/>
        <p:nvPr/>
      </p:nvGrpSpPr>
      <p:grpSpPr>
        <a:xfrm>
          <a:off x="0" y="0"/>
          <a:ext cx="0" cy="0"/>
          <a:chOff x="0" y="0"/>
          <a:chExt cx="0" cy="0"/>
        </a:xfrm>
      </p:grpSpPr>
      <p:pic>
        <p:nvPicPr>
          <p:cNvPr id="213" name="Google Shape;213;p72"/>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214" name="Google Shape;214;p72"/>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215" name="Google Shape;215;p72"/>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空白">
  <p:cSld name="16_空白">
    <p:spTree>
      <p:nvGrpSpPr>
        <p:cNvPr id="216" name="Shape 216"/>
        <p:cNvGrpSpPr/>
        <p:nvPr/>
      </p:nvGrpSpPr>
      <p:grpSpPr>
        <a:xfrm>
          <a:off x="0" y="0"/>
          <a:ext cx="0" cy="0"/>
          <a:chOff x="0" y="0"/>
          <a:chExt cx="0" cy="0"/>
        </a:xfrm>
      </p:grpSpPr>
      <p:pic>
        <p:nvPicPr>
          <p:cNvPr id="217" name="Google Shape;217;p73"/>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218" name="Google Shape;218;p73"/>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219" name="Google Shape;219;p73"/>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空白">
  <p:cSld name="15_空白">
    <p:spTree>
      <p:nvGrpSpPr>
        <p:cNvPr id="220" name="Shape 220"/>
        <p:cNvGrpSpPr/>
        <p:nvPr/>
      </p:nvGrpSpPr>
      <p:grpSpPr>
        <a:xfrm>
          <a:off x="0" y="0"/>
          <a:ext cx="0" cy="0"/>
          <a:chOff x="0" y="0"/>
          <a:chExt cx="0" cy="0"/>
        </a:xfrm>
      </p:grpSpPr>
      <p:pic>
        <p:nvPicPr>
          <p:cNvPr id="221" name="Google Shape;221;p74"/>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222" name="Google Shape;222;p74"/>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223" name="Google Shape;223;p74"/>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32" name="Shape 32"/>
        <p:cNvGrpSpPr/>
        <p:nvPr/>
      </p:nvGrpSpPr>
      <p:grpSpPr>
        <a:xfrm>
          <a:off x="0" y="0"/>
          <a:ext cx="0" cy="0"/>
          <a:chOff x="0" y="0"/>
          <a:chExt cx="0" cy="0"/>
        </a:xfrm>
      </p:grpSpPr>
      <p:sp>
        <p:nvSpPr>
          <p:cNvPr id="33" name="Google Shape;33;p30"/>
          <p:cNvSpPr txBox="1"/>
          <p:nvPr>
            <p:ph type="title"/>
          </p:nvPr>
        </p:nvSpPr>
        <p:spPr>
          <a:xfrm>
            <a:off x="623888" y="1282700"/>
            <a:ext cx="7886700" cy="21399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0"/>
          <p:cNvSpPr txBox="1"/>
          <p:nvPr>
            <p:ph idx="1" type="body"/>
          </p:nvPr>
        </p:nvSpPr>
        <p:spPr>
          <a:xfrm>
            <a:off x="623888" y="3441700"/>
            <a:ext cx="7886700" cy="11255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30"/>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0"/>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0"/>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空白">
  <p:cSld name="14_空白">
    <p:spTree>
      <p:nvGrpSpPr>
        <p:cNvPr id="224" name="Shape 224"/>
        <p:cNvGrpSpPr/>
        <p:nvPr/>
      </p:nvGrpSpPr>
      <p:grpSpPr>
        <a:xfrm>
          <a:off x="0" y="0"/>
          <a:ext cx="0" cy="0"/>
          <a:chOff x="0" y="0"/>
          <a:chExt cx="0" cy="0"/>
        </a:xfrm>
      </p:grpSpPr>
      <p:pic>
        <p:nvPicPr>
          <p:cNvPr id="225" name="Google Shape;225;p75"/>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226" name="Google Shape;226;p75"/>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227" name="Google Shape;227;p75"/>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空白">
  <p:cSld name="13_空白">
    <p:spTree>
      <p:nvGrpSpPr>
        <p:cNvPr id="228" name="Shape 228"/>
        <p:cNvGrpSpPr/>
        <p:nvPr/>
      </p:nvGrpSpPr>
      <p:grpSpPr>
        <a:xfrm>
          <a:off x="0" y="0"/>
          <a:ext cx="0" cy="0"/>
          <a:chOff x="0" y="0"/>
          <a:chExt cx="0" cy="0"/>
        </a:xfrm>
      </p:grpSpPr>
      <p:pic>
        <p:nvPicPr>
          <p:cNvPr id="229" name="Google Shape;229;p76"/>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230" name="Google Shape;230;p76"/>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231" name="Google Shape;231;p76"/>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空白">
  <p:cSld name="12_空白">
    <p:spTree>
      <p:nvGrpSpPr>
        <p:cNvPr id="232" name="Shape 232"/>
        <p:cNvGrpSpPr/>
        <p:nvPr/>
      </p:nvGrpSpPr>
      <p:grpSpPr>
        <a:xfrm>
          <a:off x="0" y="0"/>
          <a:ext cx="0" cy="0"/>
          <a:chOff x="0" y="0"/>
          <a:chExt cx="0" cy="0"/>
        </a:xfrm>
      </p:grpSpPr>
      <p:pic>
        <p:nvPicPr>
          <p:cNvPr id="233" name="Google Shape;233;p77"/>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234" name="Google Shape;234;p77"/>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235" name="Google Shape;235;p77"/>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空白">
  <p:cSld name="11_空白">
    <p:spTree>
      <p:nvGrpSpPr>
        <p:cNvPr id="236" name="Shape 236"/>
        <p:cNvGrpSpPr/>
        <p:nvPr/>
      </p:nvGrpSpPr>
      <p:grpSpPr>
        <a:xfrm>
          <a:off x="0" y="0"/>
          <a:ext cx="0" cy="0"/>
          <a:chOff x="0" y="0"/>
          <a:chExt cx="0" cy="0"/>
        </a:xfrm>
      </p:grpSpPr>
      <p:pic>
        <p:nvPicPr>
          <p:cNvPr id="237" name="Google Shape;237;p78"/>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238" name="Google Shape;238;p78"/>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239" name="Google Shape;239;p78"/>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空白">
  <p:cSld name="10_空白">
    <p:spTree>
      <p:nvGrpSpPr>
        <p:cNvPr id="240" name="Shape 240"/>
        <p:cNvGrpSpPr/>
        <p:nvPr/>
      </p:nvGrpSpPr>
      <p:grpSpPr>
        <a:xfrm>
          <a:off x="0" y="0"/>
          <a:ext cx="0" cy="0"/>
          <a:chOff x="0" y="0"/>
          <a:chExt cx="0" cy="0"/>
        </a:xfrm>
      </p:grpSpPr>
      <p:pic>
        <p:nvPicPr>
          <p:cNvPr id="241" name="Google Shape;241;p79"/>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242" name="Google Shape;242;p79"/>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243" name="Google Shape;243;p79"/>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空白">
  <p:cSld name="9_空白">
    <p:spTree>
      <p:nvGrpSpPr>
        <p:cNvPr id="244" name="Shape 244"/>
        <p:cNvGrpSpPr/>
        <p:nvPr/>
      </p:nvGrpSpPr>
      <p:grpSpPr>
        <a:xfrm>
          <a:off x="0" y="0"/>
          <a:ext cx="0" cy="0"/>
          <a:chOff x="0" y="0"/>
          <a:chExt cx="0" cy="0"/>
        </a:xfrm>
      </p:grpSpPr>
      <p:pic>
        <p:nvPicPr>
          <p:cNvPr id="245" name="Google Shape;245;p80"/>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246" name="Google Shape;246;p80"/>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247" name="Google Shape;247;p80"/>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空白">
  <p:cSld name="8_空白">
    <p:spTree>
      <p:nvGrpSpPr>
        <p:cNvPr id="248" name="Shape 248"/>
        <p:cNvGrpSpPr/>
        <p:nvPr/>
      </p:nvGrpSpPr>
      <p:grpSpPr>
        <a:xfrm>
          <a:off x="0" y="0"/>
          <a:ext cx="0" cy="0"/>
          <a:chOff x="0" y="0"/>
          <a:chExt cx="0" cy="0"/>
        </a:xfrm>
      </p:grpSpPr>
      <p:pic>
        <p:nvPicPr>
          <p:cNvPr id="249" name="Google Shape;249;p81"/>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250" name="Google Shape;250;p81"/>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251" name="Google Shape;251;p81"/>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空白">
  <p:cSld name="7_空白">
    <p:spTree>
      <p:nvGrpSpPr>
        <p:cNvPr id="252" name="Shape 252"/>
        <p:cNvGrpSpPr/>
        <p:nvPr/>
      </p:nvGrpSpPr>
      <p:grpSpPr>
        <a:xfrm>
          <a:off x="0" y="0"/>
          <a:ext cx="0" cy="0"/>
          <a:chOff x="0" y="0"/>
          <a:chExt cx="0" cy="0"/>
        </a:xfrm>
      </p:grpSpPr>
      <p:pic>
        <p:nvPicPr>
          <p:cNvPr id="253" name="Google Shape;253;p82"/>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254" name="Google Shape;254;p82"/>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255" name="Google Shape;255;p82"/>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空白">
  <p:cSld name="6_空白">
    <p:spTree>
      <p:nvGrpSpPr>
        <p:cNvPr id="256" name="Shape 256"/>
        <p:cNvGrpSpPr/>
        <p:nvPr/>
      </p:nvGrpSpPr>
      <p:grpSpPr>
        <a:xfrm>
          <a:off x="0" y="0"/>
          <a:ext cx="0" cy="0"/>
          <a:chOff x="0" y="0"/>
          <a:chExt cx="0" cy="0"/>
        </a:xfrm>
      </p:grpSpPr>
      <p:pic>
        <p:nvPicPr>
          <p:cNvPr id="257" name="Google Shape;257;p83"/>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258" name="Google Shape;258;p83"/>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259" name="Google Shape;259;p83"/>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空白">
  <p:cSld name="5_空白">
    <p:spTree>
      <p:nvGrpSpPr>
        <p:cNvPr id="260" name="Shape 260"/>
        <p:cNvGrpSpPr/>
        <p:nvPr/>
      </p:nvGrpSpPr>
      <p:grpSpPr>
        <a:xfrm>
          <a:off x="0" y="0"/>
          <a:ext cx="0" cy="0"/>
          <a:chOff x="0" y="0"/>
          <a:chExt cx="0" cy="0"/>
        </a:xfrm>
      </p:grpSpPr>
      <p:pic>
        <p:nvPicPr>
          <p:cNvPr id="261" name="Google Shape;261;p84"/>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262" name="Google Shape;262;p84"/>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263" name="Google Shape;263;p84"/>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38" name="Shape 38"/>
        <p:cNvGrpSpPr/>
        <p:nvPr/>
      </p:nvGrpSpPr>
      <p:grpSpPr>
        <a:xfrm>
          <a:off x="0" y="0"/>
          <a:ext cx="0" cy="0"/>
          <a:chOff x="0" y="0"/>
          <a:chExt cx="0" cy="0"/>
        </a:xfrm>
      </p:grpSpPr>
      <p:sp>
        <p:nvSpPr>
          <p:cNvPr id="39" name="Google Shape;39;p31"/>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1"/>
          <p:cNvSpPr txBox="1"/>
          <p:nvPr>
            <p:ph idx="1" type="body"/>
          </p:nvPr>
        </p:nvSpPr>
        <p:spPr>
          <a:xfrm>
            <a:off x="628650" y="1370013"/>
            <a:ext cx="3867150" cy="32623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1"/>
          <p:cNvSpPr txBox="1"/>
          <p:nvPr>
            <p:ph idx="2" type="body"/>
          </p:nvPr>
        </p:nvSpPr>
        <p:spPr>
          <a:xfrm>
            <a:off x="4648200" y="1370013"/>
            <a:ext cx="3867150" cy="32623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1"/>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1"/>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1"/>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空白">
  <p:cSld name="4_空白">
    <p:spTree>
      <p:nvGrpSpPr>
        <p:cNvPr id="264" name="Shape 264"/>
        <p:cNvGrpSpPr/>
        <p:nvPr/>
      </p:nvGrpSpPr>
      <p:grpSpPr>
        <a:xfrm>
          <a:off x="0" y="0"/>
          <a:ext cx="0" cy="0"/>
          <a:chOff x="0" y="0"/>
          <a:chExt cx="0" cy="0"/>
        </a:xfrm>
      </p:grpSpPr>
      <p:pic>
        <p:nvPicPr>
          <p:cNvPr id="265" name="Google Shape;265;p85"/>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266" name="Google Shape;266;p85"/>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267" name="Google Shape;267;p85"/>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空白">
  <p:cSld name="3_空白">
    <p:spTree>
      <p:nvGrpSpPr>
        <p:cNvPr id="268" name="Shape 268"/>
        <p:cNvGrpSpPr/>
        <p:nvPr/>
      </p:nvGrpSpPr>
      <p:grpSpPr>
        <a:xfrm>
          <a:off x="0" y="0"/>
          <a:ext cx="0" cy="0"/>
          <a:chOff x="0" y="0"/>
          <a:chExt cx="0" cy="0"/>
        </a:xfrm>
      </p:grpSpPr>
      <p:pic>
        <p:nvPicPr>
          <p:cNvPr id="269" name="Google Shape;269;p86"/>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270" name="Google Shape;270;p86"/>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271" name="Google Shape;271;p86"/>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空白">
  <p:cSld name="2_空白">
    <p:spTree>
      <p:nvGrpSpPr>
        <p:cNvPr id="272" name="Shape 272"/>
        <p:cNvGrpSpPr/>
        <p:nvPr/>
      </p:nvGrpSpPr>
      <p:grpSpPr>
        <a:xfrm>
          <a:off x="0" y="0"/>
          <a:ext cx="0" cy="0"/>
          <a:chOff x="0" y="0"/>
          <a:chExt cx="0" cy="0"/>
        </a:xfrm>
      </p:grpSpPr>
      <p:pic>
        <p:nvPicPr>
          <p:cNvPr id="273" name="Google Shape;273;p87"/>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274" name="Google Shape;274;p87"/>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275" name="Google Shape;275;p87"/>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空白">
  <p:cSld name="1_空白">
    <p:spTree>
      <p:nvGrpSpPr>
        <p:cNvPr id="276" name="Shape 276"/>
        <p:cNvGrpSpPr/>
        <p:nvPr/>
      </p:nvGrpSpPr>
      <p:grpSpPr>
        <a:xfrm>
          <a:off x="0" y="0"/>
          <a:ext cx="0" cy="0"/>
          <a:chOff x="0" y="0"/>
          <a:chExt cx="0" cy="0"/>
        </a:xfrm>
      </p:grpSpPr>
      <p:pic>
        <p:nvPicPr>
          <p:cNvPr id="277" name="Google Shape;277;p88"/>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278" name="Google Shape;278;p88"/>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279" name="Google Shape;279;p88"/>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节标题">
  <p:cSld name="32_节标题">
    <p:spTree>
      <p:nvGrpSpPr>
        <p:cNvPr id="280" name="Shape 280"/>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节标题">
  <p:cSld name="31_节标题">
    <p:spTree>
      <p:nvGrpSpPr>
        <p:cNvPr id="281" name="Shape 281"/>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节标题">
  <p:cSld name="30_节标题">
    <p:spTree>
      <p:nvGrpSpPr>
        <p:cNvPr id="282" name="Shape 282"/>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节标题">
  <p:cSld name="29_节标题">
    <p:spTree>
      <p:nvGrpSpPr>
        <p:cNvPr id="283" name="Shape 283"/>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节标题">
  <p:cSld name="28_节标题">
    <p:spTree>
      <p:nvGrpSpPr>
        <p:cNvPr id="284" name="Shape 284"/>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节标题">
  <p:cSld name="27_节标题">
    <p:spTree>
      <p:nvGrpSpPr>
        <p:cNvPr id="285" name="Shape 285"/>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45" name="Shape 45"/>
        <p:cNvGrpSpPr/>
        <p:nvPr/>
      </p:nvGrpSpPr>
      <p:grpSpPr>
        <a:xfrm>
          <a:off x="0" y="0"/>
          <a:ext cx="0" cy="0"/>
          <a:chOff x="0" y="0"/>
          <a:chExt cx="0" cy="0"/>
        </a:xfrm>
      </p:grpSpPr>
      <p:sp>
        <p:nvSpPr>
          <p:cNvPr id="46" name="Google Shape;46;p32"/>
          <p:cNvSpPr txBox="1"/>
          <p:nvPr>
            <p:ph type="title"/>
          </p:nvPr>
        </p:nvSpPr>
        <p:spPr>
          <a:xfrm>
            <a:off x="630238"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2"/>
          <p:cNvSpPr txBox="1"/>
          <p:nvPr>
            <p:ph idx="1" type="body"/>
          </p:nvPr>
        </p:nvSpPr>
        <p:spPr>
          <a:xfrm>
            <a:off x="630238" y="1260475"/>
            <a:ext cx="3868737" cy="61912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32"/>
          <p:cNvSpPr txBox="1"/>
          <p:nvPr>
            <p:ph idx="2" type="body"/>
          </p:nvPr>
        </p:nvSpPr>
        <p:spPr>
          <a:xfrm>
            <a:off x="630238" y="1879600"/>
            <a:ext cx="3868737" cy="27622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32"/>
          <p:cNvSpPr txBox="1"/>
          <p:nvPr>
            <p:ph idx="3" type="body"/>
          </p:nvPr>
        </p:nvSpPr>
        <p:spPr>
          <a:xfrm>
            <a:off x="4629150" y="1260475"/>
            <a:ext cx="3887788" cy="61912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32"/>
          <p:cNvSpPr txBox="1"/>
          <p:nvPr>
            <p:ph idx="4" type="body"/>
          </p:nvPr>
        </p:nvSpPr>
        <p:spPr>
          <a:xfrm>
            <a:off x="4629150" y="1879600"/>
            <a:ext cx="3887788" cy="27622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2"/>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2"/>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2"/>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
        <p:nvSpPr>
          <p:cNvPr id="54" name="Google Shape;54;p32"/>
          <p:cNvSpPr/>
          <p:nvPr/>
        </p:nvSpPr>
        <p:spPr>
          <a:xfrm>
            <a:off x="6685114" y="3932854"/>
            <a:ext cx="775136"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
                <a:solidFill>
                  <a:srgbClr val="FFFFFF"/>
                </a:solidFill>
                <a:latin typeface="Calibri"/>
                <a:ea typeface="Calibri"/>
                <a:cs typeface="Calibri"/>
                <a:sym typeface="Calibri"/>
              </a:rPr>
              <a:t>PPT模板下载：www.1ppt.com/moban/          行业PPT模板：www.1ppt.com/hangye/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节日PPT模板：www.1ppt.com/jieri/          PPT素材：www.1ppt.com/sucai/</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PPT背景图片：www.1ppt.com/beijing/        PPT图表：www.1ppt.com/tubiao/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精美PPT下载：www.1ppt.com/xiazai/         PPT教程： www.1ppt.com/powerpoint/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PPT课件：www.1ppt.com/kejian/             字体下载：www.1ppt.com/ziti/</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工作总结PPT：www.1ppt.com/xiazai/zongjie/ 工作计划：www.1ppt.com/xiazai/jihua/</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商务PPT模板：www.1ppt.com/moban/shangwu/  个人简历PPT：www.1ppt.com/xiazai/jianli/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毕业答辩PPT：www.1ppt.com/xiazai/dabian/  工作汇报PPT：www.1ppt.com/xiazai/huibao/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 </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节标题">
  <p:cSld name="26_节标题">
    <p:spTree>
      <p:nvGrpSpPr>
        <p:cNvPr id="286" name="Shape 286"/>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节标题">
  <p:cSld name="25_节标题">
    <p:spTree>
      <p:nvGrpSpPr>
        <p:cNvPr id="287" name="Shape 287"/>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节标题">
  <p:cSld name="24_节标题">
    <p:spTree>
      <p:nvGrpSpPr>
        <p:cNvPr id="288" name="Shape 288"/>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节标题">
  <p:cSld name="23_节标题">
    <p:spTree>
      <p:nvGrpSpPr>
        <p:cNvPr id="289" name="Shape 289"/>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节标题">
  <p:cSld name="22_节标题">
    <p:spTree>
      <p:nvGrpSpPr>
        <p:cNvPr id="290" name="Shape 290"/>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节标题">
  <p:cSld name="21_节标题">
    <p:spTree>
      <p:nvGrpSpPr>
        <p:cNvPr id="291" name="Shape 291"/>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节标题">
  <p:cSld name="20_节标题">
    <p:spTree>
      <p:nvGrpSpPr>
        <p:cNvPr id="292" name="Shape 292"/>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节标题">
  <p:cSld name="19_节标题">
    <p:spTree>
      <p:nvGrpSpPr>
        <p:cNvPr id="293" name="Shape 293"/>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节标题">
  <p:cSld name="18_节标题">
    <p:spTree>
      <p:nvGrpSpPr>
        <p:cNvPr id="294" name="Shape 294"/>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节标题">
  <p:cSld name="17_节标题">
    <p:spTree>
      <p:nvGrpSpPr>
        <p:cNvPr id="295" name="Shape 295"/>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55" name="Shape 55"/>
        <p:cNvGrpSpPr/>
        <p:nvPr/>
      </p:nvGrpSpPr>
      <p:grpSpPr>
        <a:xfrm>
          <a:off x="0" y="0"/>
          <a:ext cx="0" cy="0"/>
          <a:chOff x="0" y="0"/>
          <a:chExt cx="0" cy="0"/>
        </a:xfrm>
      </p:grpSpPr>
      <p:sp>
        <p:nvSpPr>
          <p:cNvPr id="56" name="Google Shape;56;p33"/>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33"/>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3"/>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3"/>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节标题">
  <p:cSld name="16_节标题">
    <p:spTree>
      <p:nvGrpSpPr>
        <p:cNvPr id="296" name="Shape 296"/>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节标题">
  <p:cSld name="15_节标题">
    <p:spTree>
      <p:nvGrpSpPr>
        <p:cNvPr id="297" name="Shape 297"/>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节标题">
  <p:cSld name="14_节标题">
    <p:spTree>
      <p:nvGrpSpPr>
        <p:cNvPr id="298" name="Shape 298"/>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节标题">
  <p:cSld name="13_节标题">
    <p:spTree>
      <p:nvGrpSpPr>
        <p:cNvPr id="299" name="Shape 299"/>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节标题">
  <p:cSld name="12_节标题">
    <p:spTree>
      <p:nvGrpSpPr>
        <p:cNvPr id="300" name="Shape 300"/>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节标题">
  <p:cSld name="11_节标题">
    <p:spTree>
      <p:nvGrpSpPr>
        <p:cNvPr id="301" name="Shape 301"/>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节标题">
  <p:cSld name="10_节标题">
    <p:spTree>
      <p:nvGrpSpPr>
        <p:cNvPr id="302" name="Shape 302"/>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节标题">
  <p:cSld name="9_节标题">
    <p:spTree>
      <p:nvGrpSpPr>
        <p:cNvPr id="303" name="Shape 303"/>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节标题">
  <p:cSld name="8_节标题">
    <p:spTree>
      <p:nvGrpSpPr>
        <p:cNvPr id="304" name="Shape 304"/>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节标题">
  <p:cSld name="7_节标题">
    <p:spTree>
      <p:nvGrpSpPr>
        <p:cNvPr id="305" name="Shape 305"/>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空白">
  <p:cSld name="55_空白">
    <p:spTree>
      <p:nvGrpSpPr>
        <p:cNvPr id="60" name="Shape 60"/>
        <p:cNvGrpSpPr/>
        <p:nvPr/>
      </p:nvGrpSpPr>
      <p:grpSpPr>
        <a:xfrm>
          <a:off x="0" y="0"/>
          <a:ext cx="0" cy="0"/>
          <a:chOff x="0" y="0"/>
          <a:chExt cx="0" cy="0"/>
        </a:xfrm>
      </p:grpSpPr>
      <p:pic>
        <p:nvPicPr>
          <p:cNvPr id="61" name="Google Shape;61;p34"/>
          <p:cNvPicPr preferRelativeResize="0"/>
          <p:nvPr/>
        </p:nvPicPr>
        <p:blipFill rotWithShape="1">
          <a:blip r:embed="rId2">
            <a:alphaModFix/>
          </a:blip>
          <a:srcRect b="0" l="0" r="0" t="0"/>
          <a:stretch/>
        </p:blipFill>
        <p:spPr>
          <a:xfrm>
            <a:off x="0" y="0"/>
            <a:ext cx="2155343" cy="5143500"/>
          </a:xfrm>
          <a:prstGeom prst="rect">
            <a:avLst/>
          </a:prstGeom>
          <a:noFill/>
          <a:ln>
            <a:noFill/>
          </a:ln>
        </p:spPr>
      </p:pic>
      <p:cxnSp>
        <p:nvCxnSpPr>
          <p:cNvPr id="62" name="Google Shape;62;p34"/>
          <p:cNvCxnSpPr/>
          <p:nvPr/>
        </p:nvCxnSpPr>
        <p:spPr>
          <a:xfrm>
            <a:off x="1981200" y="666750"/>
            <a:ext cx="7162800" cy="0"/>
          </a:xfrm>
          <a:prstGeom prst="straightConnector1">
            <a:avLst/>
          </a:prstGeom>
          <a:noFill/>
          <a:ln cap="flat" cmpd="sng" w="9525">
            <a:solidFill>
              <a:schemeClr val="accent1"/>
            </a:solidFill>
            <a:prstDash val="solid"/>
            <a:miter lim="800000"/>
            <a:headEnd len="sm" w="sm" type="none"/>
            <a:tailEnd len="sm" w="sm" type="none"/>
          </a:ln>
        </p:spPr>
      </p:cxnSp>
      <p:sp>
        <p:nvSpPr>
          <p:cNvPr id="63" name="Google Shape;63;p34"/>
          <p:cNvSpPr txBox="1"/>
          <p:nvPr/>
        </p:nvSpPr>
        <p:spPr>
          <a:xfrm>
            <a:off x="6651010" y="297418"/>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单击此处添加文字标题</a:t>
            </a:r>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节标题">
  <p:cSld name="6_节标题">
    <p:spTree>
      <p:nvGrpSpPr>
        <p:cNvPr id="306" name="Shape 306"/>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节标题">
  <p:cSld name="5_节标题">
    <p:spTree>
      <p:nvGrpSpPr>
        <p:cNvPr id="307" name="Shape 307"/>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节标题">
  <p:cSld name="4_节标题">
    <p:spTree>
      <p:nvGrpSpPr>
        <p:cNvPr id="308" name="Shape 308"/>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节标题">
  <p:cSld name="3_节标题">
    <p:spTree>
      <p:nvGrpSpPr>
        <p:cNvPr id="309" name="Shape 309"/>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节标题">
  <p:cSld name="2_节标题">
    <p:spTree>
      <p:nvGrpSpPr>
        <p:cNvPr id="310" name="Shape 310"/>
        <p:cNvGrpSpPr/>
        <p:nvPr/>
      </p:nvGrpSpPr>
      <p:grpSpPr>
        <a:xfrm>
          <a:off x="0" y="0"/>
          <a:ext cx="0" cy="0"/>
          <a:chOff x="0" y="0"/>
          <a:chExt cx="0" cy="0"/>
        </a:xfrm>
      </p:grpSpPr>
    </p:spTree>
  </p:cSld>
  <p:clrMapOvr>
    <a:masterClrMapping/>
  </p:clrMapOvr>
  <mc:AlternateContent>
    <mc:Choice Requires="p14">
      <p:transition advClick="0" spd="slow" p14:dur="2000">
        <p14:ferris dir="l"/>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42" Type="http://schemas.openxmlformats.org/officeDocument/2006/relationships/slideLayout" Target="../slideLayouts/slideLayout42.xml"/><Relationship Id="rId86" Type="http://schemas.openxmlformats.org/officeDocument/2006/relationships/slideLayout" Target="../slideLayouts/slideLayout86.xml"/><Relationship Id="rId41" Type="http://schemas.openxmlformats.org/officeDocument/2006/relationships/slideLayout" Target="../slideLayouts/slideLayout41.xml"/><Relationship Id="rId85" Type="http://schemas.openxmlformats.org/officeDocument/2006/relationships/slideLayout" Target="../slideLayouts/slideLayout85.xml"/><Relationship Id="rId44" Type="http://schemas.openxmlformats.org/officeDocument/2006/relationships/slideLayout" Target="../slideLayouts/slideLayout44.xml"/><Relationship Id="rId88" Type="http://schemas.openxmlformats.org/officeDocument/2006/relationships/slideLayout" Target="../slideLayouts/slideLayout88.xml"/><Relationship Id="rId43" Type="http://schemas.openxmlformats.org/officeDocument/2006/relationships/slideLayout" Target="../slideLayouts/slideLayout43.xml"/><Relationship Id="rId87" Type="http://schemas.openxmlformats.org/officeDocument/2006/relationships/slideLayout" Target="../slideLayouts/slideLayout8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89" Type="http://schemas.openxmlformats.org/officeDocument/2006/relationships/slideLayout" Target="../slideLayouts/slideLayout89.xml"/><Relationship Id="rId80" Type="http://schemas.openxmlformats.org/officeDocument/2006/relationships/slideLayout" Target="../slideLayouts/slideLayout80.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31" Type="http://schemas.openxmlformats.org/officeDocument/2006/relationships/slideLayout" Target="../slideLayouts/slideLayout31.xml"/><Relationship Id="rId75" Type="http://schemas.openxmlformats.org/officeDocument/2006/relationships/slideLayout" Target="../slideLayouts/slideLayout75.xml"/><Relationship Id="rId30" Type="http://schemas.openxmlformats.org/officeDocument/2006/relationships/slideLayout" Target="../slideLayouts/slideLayout30.xml"/><Relationship Id="rId74" Type="http://schemas.openxmlformats.org/officeDocument/2006/relationships/slideLayout" Target="../slideLayouts/slideLayout74.xml"/><Relationship Id="rId33" Type="http://schemas.openxmlformats.org/officeDocument/2006/relationships/slideLayout" Target="../slideLayouts/slideLayout33.xml"/><Relationship Id="rId77" Type="http://schemas.openxmlformats.org/officeDocument/2006/relationships/slideLayout" Target="../slideLayouts/slideLayout77.xml"/><Relationship Id="rId32" Type="http://schemas.openxmlformats.org/officeDocument/2006/relationships/slideLayout" Target="../slideLayouts/slideLayout32.xml"/><Relationship Id="rId76" Type="http://schemas.openxmlformats.org/officeDocument/2006/relationships/slideLayout" Target="../slideLayouts/slideLayout76.xml"/><Relationship Id="rId35" Type="http://schemas.openxmlformats.org/officeDocument/2006/relationships/slideLayout" Target="../slideLayouts/slideLayout35.xml"/><Relationship Id="rId79" Type="http://schemas.openxmlformats.org/officeDocument/2006/relationships/slideLayout" Target="../slideLayouts/slideLayout79.xml"/><Relationship Id="rId34" Type="http://schemas.openxmlformats.org/officeDocument/2006/relationships/slideLayout" Target="../slideLayouts/slideLayout34.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68" Type="http://schemas.openxmlformats.org/officeDocument/2006/relationships/slideLayout" Target="../slideLayouts/slideLayout68.xml"/><Relationship Id="rId23" Type="http://schemas.openxmlformats.org/officeDocument/2006/relationships/slideLayout" Target="../slideLayouts/slideLayout23.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69" Type="http://schemas.openxmlformats.org/officeDocument/2006/relationships/slideLayout" Target="../slideLayouts/slideLayout6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95" Type="http://schemas.openxmlformats.org/officeDocument/2006/relationships/theme" Target="../theme/theme2.xml"/><Relationship Id="rId50" Type="http://schemas.openxmlformats.org/officeDocument/2006/relationships/slideLayout" Target="../slideLayouts/slideLayout50.xml"/><Relationship Id="rId94" Type="http://schemas.openxmlformats.org/officeDocument/2006/relationships/slideLayout" Target="../slideLayouts/slideLayout9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91" Type="http://schemas.openxmlformats.org/officeDocument/2006/relationships/slideLayout" Target="../slideLayouts/slideLayout91.xml"/><Relationship Id="rId90" Type="http://schemas.openxmlformats.org/officeDocument/2006/relationships/slideLayout" Target="../slideLayouts/slideLayout90.xml"/><Relationship Id="rId93" Type="http://schemas.openxmlformats.org/officeDocument/2006/relationships/slideLayout" Target="../slideLayouts/slideLayout93.xml"/><Relationship Id="rId92" Type="http://schemas.openxmlformats.org/officeDocument/2006/relationships/slideLayout" Target="../slideLayouts/slideLayout92.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5"/>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5"/>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13" name="Google Shape;13;p25"/>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14" name="Google Shape;14;p25"/>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Lst>
  <mc:AlternateContent>
    <mc:Choice Requires="p14">
      <p:transition advClick="0" spd="slow" p14:dur="2000">
        <p14:ferris dir="l"/>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hyperlink" Target="https://www.freeppt7.com/" TargetMode="External"/><Relationship Id="rId7"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hyperlink" Target="https://www.freeppt7.com/" TargetMode="External"/><Relationship Id="rId7" Type="http://schemas.openxmlformats.org/officeDocument/2006/relationships/hyperlink" Target="https://www.freeppt7.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hyperlink" Target="https://www.freeppt7.com/" TargetMode="External"/><Relationship Id="rId7"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1"/>
          <p:cNvPicPr preferRelativeResize="0"/>
          <p:nvPr/>
        </p:nvPicPr>
        <p:blipFill rotWithShape="1">
          <a:blip r:embed="rId3">
            <a:alphaModFix/>
          </a:blip>
          <a:srcRect b="0" l="0" r="0" t="0"/>
          <a:stretch/>
        </p:blipFill>
        <p:spPr>
          <a:xfrm>
            <a:off x="0" y="3177259"/>
            <a:ext cx="9144000" cy="2281853"/>
          </a:xfrm>
          <a:prstGeom prst="rect">
            <a:avLst/>
          </a:prstGeom>
          <a:noFill/>
          <a:ln>
            <a:noFill/>
          </a:ln>
        </p:spPr>
      </p:pic>
      <p:pic>
        <p:nvPicPr>
          <p:cNvPr id="317" name="Google Shape;317;p1"/>
          <p:cNvPicPr preferRelativeResize="0"/>
          <p:nvPr/>
        </p:nvPicPr>
        <p:blipFill rotWithShape="1">
          <a:blip r:embed="rId4">
            <a:alphaModFix/>
          </a:blip>
          <a:srcRect b="0" l="0" r="0" t="0"/>
          <a:stretch/>
        </p:blipFill>
        <p:spPr>
          <a:xfrm>
            <a:off x="1984174" y="747361"/>
            <a:ext cx="4544030" cy="4396139"/>
          </a:xfrm>
          <a:prstGeom prst="rect">
            <a:avLst/>
          </a:prstGeom>
          <a:noFill/>
          <a:ln>
            <a:noFill/>
          </a:ln>
        </p:spPr>
      </p:pic>
      <p:pic>
        <p:nvPicPr>
          <p:cNvPr id="318" name="Google Shape;318;p1"/>
          <p:cNvPicPr preferRelativeResize="0"/>
          <p:nvPr/>
        </p:nvPicPr>
        <p:blipFill rotWithShape="1">
          <a:blip r:embed="rId5">
            <a:alphaModFix/>
          </a:blip>
          <a:srcRect b="0" l="0" r="0" t="0"/>
          <a:stretch/>
        </p:blipFill>
        <p:spPr>
          <a:xfrm>
            <a:off x="0" y="0"/>
            <a:ext cx="2155343" cy="5143500"/>
          </a:xfrm>
          <a:prstGeom prst="rect">
            <a:avLst/>
          </a:prstGeom>
          <a:noFill/>
          <a:ln>
            <a:noFill/>
          </a:ln>
        </p:spPr>
      </p:pic>
      <p:sp>
        <p:nvSpPr>
          <p:cNvPr id="319" name="Google Shape;319;p1">
            <a:hlinkClick r:id="rId6"/>
          </p:cNvPr>
          <p:cNvSpPr txBox="1"/>
          <p:nvPr/>
        </p:nvSpPr>
        <p:spPr>
          <a:xfrm>
            <a:off x="2792638" y="4789323"/>
            <a:ext cx="5169613"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000" u="sng" cap="none" strike="noStrike">
                <a:solidFill>
                  <a:srgbClr val="3F3F3F"/>
                </a:solidFill>
                <a:latin typeface="Arial"/>
                <a:ea typeface="Arial"/>
                <a:cs typeface="Arial"/>
                <a:sym typeface="Arial"/>
                <a:hlinkClick r:id="rId7">
                  <a:extLst>
                    <a:ext uri="{A12FA001-AC4F-418D-AE19-62706E023703}">
                      <ahyp:hlinkClr val="tx"/>
                    </a:ext>
                  </a:extLst>
                </a:hlinkClick>
              </a:rPr>
              <a:t>https://www.freeppt7.com</a:t>
            </a:r>
            <a:endParaRPr b="0" i="0" sz="1000" u="none" cap="none" strike="noStrike">
              <a:solidFill>
                <a:srgbClr val="3F3F3F"/>
              </a:solidFill>
              <a:latin typeface="Arial"/>
              <a:ea typeface="Arial"/>
              <a:cs typeface="Arial"/>
              <a:sym typeface="Arial"/>
            </a:endParaRPr>
          </a:p>
        </p:txBody>
      </p:sp>
      <p:sp>
        <p:nvSpPr>
          <p:cNvPr id="320" name="Google Shape;320;p1"/>
          <p:cNvSpPr txBox="1"/>
          <p:nvPr/>
        </p:nvSpPr>
        <p:spPr>
          <a:xfrm>
            <a:off x="2539975" y="194635"/>
            <a:ext cx="600922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chemeClr val="dk1"/>
                </a:solidFill>
                <a:latin typeface="Arial"/>
                <a:ea typeface="Arial"/>
                <a:cs typeface="Arial"/>
                <a:sym typeface="Arial"/>
              </a:rPr>
              <a:t>TRƯỜNG TIỂU HỌC NGỌC THỤY</a:t>
            </a:r>
            <a:endParaRPr b="1" i="0" sz="2000" u="none" cap="none" strike="noStrike">
              <a:solidFill>
                <a:schemeClr val="dk1"/>
              </a:solidFill>
              <a:latin typeface="Arial"/>
              <a:ea typeface="Arial"/>
              <a:cs typeface="Arial"/>
              <a:sym typeface="Arial"/>
            </a:endParaRPr>
          </a:p>
        </p:txBody>
      </p:sp>
      <p:sp>
        <p:nvSpPr>
          <p:cNvPr id="321" name="Google Shape;321;p1"/>
          <p:cNvSpPr/>
          <p:nvPr/>
        </p:nvSpPr>
        <p:spPr>
          <a:xfrm>
            <a:off x="1077671" y="904756"/>
            <a:ext cx="7994590" cy="707474"/>
          </a:xfrm>
          <a:prstGeom prst="rect">
            <a:avLst/>
          </a:prstGeom>
        </p:spPr>
        <p:txBody>
          <a:bodyPr>
            <a:prstTxWarp prst="textPlain"/>
          </a:bodyPr>
          <a:lstStyle/>
          <a:p>
            <a:pPr lvl="0" algn="ctr"/>
            <a:r>
              <a:rPr b="0" i="0">
                <a:ln>
                  <a:noFill/>
                </a:ln>
                <a:solidFill>
                  <a:srgbClr val="139F4E"/>
                </a:solidFill>
                <a:latin typeface="Arial"/>
              </a:rPr>
              <a:t>Chào mừng các em đến với Lớp học trực tuyến</a:t>
            </a:r>
          </a:p>
        </p:txBody>
      </p:sp>
      <p:sp>
        <p:nvSpPr>
          <p:cNvPr id="322" name="Google Shape;322;p1"/>
          <p:cNvSpPr txBox="1"/>
          <p:nvPr/>
        </p:nvSpPr>
        <p:spPr>
          <a:xfrm>
            <a:off x="2819429" y="1900622"/>
            <a:ext cx="8686800" cy="1200329"/>
          </a:xfrm>
          <a:prstGeom prst="rect">
            <a:avLst/>
          </a:prstGeom>
          <a:noFill/>
          <a:ln>
            <a:noFill/>
          </a:ln>
        </p:spPr>
        <p:txBody>
          <a:bodyPr anchorCtr="1"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rgbClr val="FF00FF"/>
                </a:solidFill>
                <a:latin typeface="Times New Roman"/>
                <a:ea typeface="Times New Roman"/>
                <a:cs typeface="Times New Roman"/>
                <a:sym typeface="Times New Roman"/>
              </a:rPr>
              <a:t>Luyện từ và câu</a:t>
            </a:r>
            <a:endParaRPr b="1" i="0" sz="3600" u="none" cap="none" strike="noStrike">
              <a:solidFill>
                <a:srgbClr val="FF00FF"/>
              </a:solidFill>
              <a:latin typeface="Times New Roman"/>
              <a:ea typeface="Times New Roman"/>
              <a:cs typeface="Times New Roman"/>
              <a:sym typeface="Times New Roman"/>
            </a:endParaRPr>
          </a:p>
          <a:p>
            <a:pPr indent="0" lvl="0" marL="0" marR="0" rtl="0" algn="ctr">
              <a:spcBef>
                <a:spcPts val="1200"/>
              </a:spcBef>
              <a:spcAft>
                <a:spcPts val="0"/>
              </a:spcAft>
              <a:buNone/>
            </a:pPr>
            <a:r>
              <a:rPr b="1" i="0" lang="en-US" sz="2400" u="none" cap="none" strike="noStrike">
                <a:solidFill>
                  <a:srgbClr val="002060"/>
                </a:solidFill>
                <a:latin typeface="Times New Roman"/>
                <a:ea typeface="Times New Roman"/>
                <a:cs typeface="Times New Roman"/>
                <a:sym typeface="Times New Roman"/>
              </a:rPr>
              <a:t>LỚP 5 - TUẦN 24</a:t>
            </a:r>
            <a:endParaRPr/>
          </a:p>
        </p:txBody>
      </p:sp>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10"/>
          <p:cNvSpPr txBox="1"/>
          <p:nvPr/>
        </p:nvSpPr>
        <p:spPr>
          <a:xfrm>
            <a:off x="2143845" y="23052"/>
            <a:ext cx="7000156" cy="492443"/>
          </a:xfrm>
          <a:prstGeom prst="rect">
            <a:avLst/>
          </a:prstGeom>
          <a:solidFill>
            <a:srgbClr val="2D541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300"/>
              <a:buFont typeface="Times New Roman"/>
              <a:buNone/>
            </a:pPr>
            <a:r>
              <a:rPr b="1" i="0" lang="en-US" sz="1300" u="sng" cap="none" strike="noStrike">
                <a:solidFill>
                  <a:srgbClr val="FFFFFF"/>
                </a:solidFill>
                <a:latin typeface="Times New Roman"/>
                <a:ea typeface="Times New Roman"/>
                <a:cs typeface="Times New Roman"/>
                <a:sym typeface="Times New Roman"/>
              </a:rPr>
              <a:t>Luyện từ và câu:</a:t>
            </a:r>
            <a:endParaRPr/>
          </a:p>
          <a:p>
            <a:pPr indent="0" lvl="0" marL="0" marR="0" rtl="0" algn="ctr">
              <a:lnSpc>
                <a:spcPct val="100000"/>
              </a:lnSpc>
              <a:spcBef>
                <a:spcPts val="0"/>
              </a:spcBef>
              <a:spcAft>
                <a:spcPts val="0"/>
              </a:spcAft>
              <a:buClr>
                <a:srgbClr val="FFFFFF"/>
              </a:buClr>
              <a:buSzPts val="1300"/>
              <a:buFont typeface="Times New Roman"/>
              <a:buNone/>
            </a:pPr>
            <a:r>
              <a:rPr b="1" i="0" lang="en-US" sz="1300" u="none" cap="none" strike="noStrike">
                <a:solidFill>
                  <a:srgbClr val="FFFFFF"/>
                </a:solidFill>
                <a:latin typeface="Times New Roman"/>
                <a:ea typeface="Times New Roman"/>
                <a:cs typeface="Times New Roman"/>
                <a:sym typeface="Times New Roman"/>
              </a:rPr>
              <a:t>Nối các vế câu ghép bằng cặp từ hô ứng</a:t>
            </a:r>
            <a:endParaRPr b="1" i="0" sz="1300" u="none" cap="none" strike="noStrike">
              <a:solidFill>
                <a:srgbClr val="FFFFFF"/>
              </a:solidFill>
              <a:latin typeface="Times New Roman"/>
              <a:ea typeface="Times New Roman"/>
              <a:cs typeface="Times New Roman"/>
              <a:sym typeface="Times New Roman"/>
            </a:endParaRPr>
          </a:p>
        </p:txBody>
      </p:sp>
      <p:sp>
        <p:nvSpPr>
          <p:cNvPr id="444" name="Google Shape;444;p10"/>
          <p:cNvSpPr txBox="1"/>
          <p:nvPr/>
        </p:nvSpPr>
        <p:spPr>
          <a:xfrm>
            <a:off x="795784" y="1017181"/>
            <a:ext cx="577916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B050"/>
              </a:buClr>
              <a:buSzPts val="2400"/>
              <a:buFont typeface="Times New Roman"/>
              <a:buNone/>
            </a:pPr>
            <a:r>
              <a:rPr b="1" i="0" lang="en-US" sz="2400" u="none" cap="none" strike="noStrike">
                <a:solidFill>
                  <a:srgbClr val="00B050"/>
                </a:solidFill>
                <a:latin typeface="Times New Roman"/>
                <a:ea typeface="Times New Roman"/>
                <a:cs typeface="Times New Roman"/>
                <a:sym typeface="Times New Roman"/>
              </a:rPr>
              <a:t>a) Ngày </a:t>
            </a:r>
            <a:r>
              <a:rPr b="1" i="0" lang="en-US" sz="2400" u="none" cap="none" strike="noStrike">
                <a:solidFill>
                  <a:srgbClr val="FF0000"/>
                </a:solidFill>
                <a:latin typeface="Times New Roman"/>
                <a:ea typeface="Times New Roman"/>
                <a:cs typeface="Times New Roman"/>
                <a:sym typeface="Times New Roman"/>
              </a:rPr>
              <a:t>chưa</a:t>
            </a:r>
            <a:r>
              <a:rPr b="1" i="0" lang="en-US" sz="2400" u="none" cap="none" strike="noStrike">
                <a:solidFill>
                  <a:srgbClr val="00B050"/>
                </a:solidFill>
                <a:latin typeface="Times New Roman"/>
                <a:ea typeface="Times New Roman"/>
                <a:cs typeface="Times New Roman"/>
                <a:sym typeface="Times New Roman"/>
              </a:rPr>
              <a:t> tắt hẳn, trăng </a:t>
            </a:r>
            <a:r>
              <a:rPr b="1" i="0" lang="en-US" sz="2400" u="none" cap="none" strike="noStrike">
                <a:solidFill>
                  <a:srgbClr val="FF0000"/>
                </a:solidFill>
                <a:latin typeface="Times New Roman"/>
                <a:ea typeface="Times New Roman"/>
                <a:cs typeface="Times New Roman"/>
                <a:sym typeface="Times New Roman"/>
              </a:rPr>
              <a:t>đã</a:t>
            </a:r>
            <a:r>
              <a:rPr b="1" i="0" lang="en-US" sz="2400" u="none" cap="none" strike="noStrike">
                <a:solidFill>
                  <a:srgbClr val="00B050"/>
                </a:solidFill>
                <a:latin typeface="Times New Roman"/>
                <a:ea typeface="Times New Roman"/>
                <a:cs typeface="Times New Roman"/>
                <a:sym typeface="Times New Roman"/>
              </a:rPr>
              <a:t> lên rồi.</a:t>
            </a:r>
            <a:endParaRPr b="1" i="0" sz="2400" u="none" cap="none" strike="noStrike">
              <a:solidFill>
                <a:srgbClr val="00B050"/>
              </a:solidFill>
              <a:latin typeface="Times New Roman"/>
              <a:ea typeface="Times New Roman"/>
              <a:cs typeface="Times New Roman"/>
              <a:sym typeface="Times New Roman"/>
            </a:endParaRPr>
          </a:p>
        </p:txBody>
      </p:sp>
      <p:pic>
        <p:nvPicPr>
          <p:cNvPr descr="A field of grass with trees and a building in the background&#10;&#10;Description automatically generated with low confidence" id="445" name="Google Shape;445;p10"/>
          <p:cNvPicPr preferRelativeResize="0"/>
          <p:nvPr/>
        </p:nvPicPr>
        <p:blipFill rotWithShape="1">
          <a:blip r:embed="rId3">
            <a:alphaModFix/>
          </a:blip>
          <a:srcRect b="0" l="0" r="0" t="0"/>
          <a:stretch/>
        </p:blipFill>
        <p:spPr>
          <a:xfrm>
            <a:off x="3467318" y="1478846"/>
            <a:ext cx="5449793" cy="3540059"/>
          </a:xfrm>
          <a:prstGeom prst="rect">
            <a:avLst/>
          </a:prstGeom>
          <a:noFill/>
          <a:ln>
            <a:noFill/>
          </a:ln>
        </p:spPr>
      </p:pic>
      <p:sp>
        <p:nvSpPr>
          <p:cNvPr id="446" name="Google Shape;446;p10"/>
          <p:cNvSpPr txBox="1"/>
          <p:nvPr/>
        </p:nvSpPr>
        <p:spPr>
          <a:xfrm>
            <a:off x="1504165" y="1786920"/>
            <a:ext cx="1963153"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b="1" i="0" lang="en-US" sz="2400" u="none" cap="none" strike="noStrike">
                <a:solidFill>
                  <a:srgbClr val="002060"/>
                </a:solidFill>
                <a:latin typeface="Times New Roman"/>
                <a:ea typeface="Times New Roman"/>
                <a:cs typeface="Times New Roman"/>
                <a:sym typeface="Times New Roman"/>
              </a:rPr>
              <a:t>Sự việc 1 chưa diễn ra thì sự việc 2 đã xuất hiện</a:t>
            </a:r>
            <a:endParaRPr b="1" i="0" sz="2400" u="none" cap="none" strike="noStrike">
              <a:solidFill>
                <a:srgbClr val="002060"/>
              </a:solidFill>
              <a:latin typeface="Times New Roman"/>
              <a:ea typeface="Times New Roman"/>
              <a:cs typeface="Times New Roman"/>
              <a:sym typeface="Times New Roman"/>
            </a:endParaRPr>
          </a:p>
        </p:txBody>
      </p:sp>
      <p:sp>
        <p:nvSpPr>
          <p:cNvPr id="447" name="Google Shape;447;p10"/>
          <p:cNvSpPr/>
          <p:nvPr/>
        </p:nvSpPr>
        <p:spPr>
          <a:xfrm>
            <a:off x="995921" y="1942538"/>
            <a:ext cx="430306" cy="238205"/>
          </a:xfrm>
          <a:prstGeom prst="rightArrow">
            <a:avLst>
              <a:gd fmla="val 50000" name="adj1"/>
              <a:gd fmla="val 50000" name="adj2"/>
            </a:avLst>
          </a:prstGeom>
          <a:solidFill>
            <a:schemeClr val="lt1"/>
          </a:solidFill>
          <a:ln cap="flat" cmpd="sng" w="1905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par>
                                <p:cTn fill="hold" nodeType="with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11"/>
          <p:cNvSpPr txBox="1"/>
          <p:nvPr/>
        </p:nvSpPr>
        <p:spPr>
          <a:xfrm>
            <a:off x="2143845" y="23052"/>
            <a:ext cx="7000156" cy="492443"/>
          </a:xfrm>
          <a:prstGeom prst="rect">
            <a:avLst/>
          </a:prstGeom>
          <a:solidFill>
            <a:srgbClr val="2D541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300"/>
              <a:buFont typeface="Times New Roman"/>
              <a:buNone/>
            </a:pPr>
            <a:r>
              <a:rPr b="1" i="0" lang="en-US" sz="1300" u="sng" cap="none" strike="noStrike">
                <a:solidFill>
                  <a:srgbClr val="FFFFFF"/>
                </a:solidFill>
                <a:latin typeface="Times New Roman"/>
                <a:ea typeface="Times New Roman"/>
                <a:cs typeface="Times New Roman"/>
                <a:sym typeface="Times New Roman"/>
              </a:rPr>
              <a:t>Luyện từ và câu:</a:t>
            </a:r>
            <a:endParaRPr/>
          </a:p>
          <a:p>
            <a:pPr indent="0" lvl="0" marL="0" marR="0" rtl="0" algn="ctr">
              <a:lnSpc>
                <a:spcPct val="100000"/>
              </a:lnSpc>
              <a:spcBef>
                <a:spcPts val="0"/>
              </a:spcBef>
              <a:spcAft>
                <a:spcPts val="0"/>
              </a:spcAft>
              <a:buClr>
                <a:srgbClr val="FFFFFF"/>
              </a:buClr>
              <a:buSzPts val="1300"/>
              <a:buFont typeface="Times New Roman"/>
              <a:buNone/>
            </a:pPr>
            <a:r>
              <a:rPr b="1" i="0" lang="en-US" sz="1300" u="none" cap="none" strike="noStrike">
                <a:solidFill>
                  <a:srgbClr val="FFFFFF"/>
                </a:solidFill>
                <a:latin typeface="Times New Roman"/>
                <a:ea typeface="Times New Roman"/>
                <a:cs typeface="Times New Roman"/>
                <a:sym typeface="Times New Roman"/>
              </a:rPr>
              <a:t>Nối các vế câu ghép bằng cặp từ hô ứng</a:t>
            </a:r>
            <a:endParaRPr b="1" i="0" sz="1300" u="none" cap="none" strike="noStrike">
              <a:solidFill>
                <a:srgbClr val="FFFFFF"/>
              </a:solidFill>
              <a:latin typeface="Times New Roman"/>
              <a:ea typeface="Times New Roman"/>
              <a:cs typeface="Times New Roman"/>
              <a:sym typeface="Times New Roman"/>
            </a:endParaRPr>
          </a:p>
        </p:txBody>
      </p:sp>
      <p:sp>
        <p:nvSpPr>
          <p:cNvPr id="453" name="Google Shape;453;p11"/>
          <p:cNvSpPr txBox="1"/>
          <p:nvPr/>
        </p:nvSpPr>
        <p:spPr>
          <a:xfrm>
            <a:off x="795784" y="1017181"/>
            <a:ext cx="577916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B050"/>
              </a:buClr>
              <a:buSzPts val="2400"/>
              <a:buFont typeface="Times New Roman"/>
              <a:buNone/>
            </a:pPr>
            <a:r>
              <a:rPr b="1" i="0" lang="en-US" sz="2400" u="none" cap="none" strike="noStrike">
                <a:solidFill>
                  <a:srgbClr val="00B050"/>
                </a:solidFill>
                <a:latin typeface="Times New Roman"/>
                <a:ea typeface="Times New Roman"/>
                <a:cs typeface="Times New Roman"/>
                <a:sym typeface="Times New Roman"/>
              </a:rPr>
              <a:t>a) Ngày </a:t>
            </a:r>
            <a:r>
              <a:rPr b="1" i="0" lang="en-US" sz="2400" u="none" cap="none" strike="noStrike">
                <a:solidFill>
                  <a:srgbClr val="FF0000"/>
                </a:solidFill>
                <a:latin typeface="Times New Roman"/>
                <a:ea typeface="Times New Roman"/>
                <a:cs typeface="Times New Roman"/>
                <a:sym typeface="Times New Roman"/>
              </a:rPr>
              <a:t>chưa</a:t>
            </a:r>
            <a:r>
              <a:rPr b="1" i="0" lang="en-US" sz="2400" u="none" cap="none" strike="noStrike">
                <a:solidFill>
                  <a:srgbClr val="00B050"/>
                </a:solidFill>
                <a:latin typeface="Times New Roman"/>
                <a:ea typeface="Times New Roman"/>
                <a:cs typeface="Times New Roman"/>
                <a:sym typeface="Times New Roman"/>
              </a:rPr>
              <a:t> tắt hẳn, trăng </a:t>
            </a:r>
            <a:r>
              <a:rPr b="1" i="0" lang="en-US" sz="2400" u="none" cap="none" strike="noStrike">
                <a:solidFill>
                  <a:srgbClr val="FF0000"/>
                </a:solidFill>
                <a:latin typeface="Times New Roman"/>
                <a:ea typeface="Times New Roman"/>
                <a:cs typeface="Times New Roman"/>
                <a:sym typeface="Times New Roman"/>
              </a:rPr>
              <a:t>đã</a:t>
            </a:r>
            <a:r>
              <a:rPr b="1" i="0" lang="en-US" sz="2400" u="none" cap="none" strike="noStrike">
                <a:solidFill>
                  <a:srgbClr val="00B050"/>
                </a:solidFill>
                <a:latin typeface="Times New Roman"/>
                <a:ea typeface="Times New Roman"/>
                <a:cs typeface="Times New Roman"/>
                <a:sym typeface="Times New Roman"/>
              </a:rPr>
              <a:t> lên rồi.</a:t>
            </a:r>
            <a:endParaRPr b="1" i="0" sz="2400" u="none" cap="none" strike="noStrike">
              <a:solidFill>
                <a:srgbClr val="00B050"/>
              </a:solidFill>
              <a:latin typeface="Times New Roman"/>
              <a:ea typeface="Times New Roman"/>
              <a:cs typeface="Times New Roman"/>
              <a:sym typeface="Times New Roman"/>
            </a:endParaRPr>
          </a:p>
        </p:txBody>
      </p:sp>
      <p:sp>
        <p:nvSpPr>
          <p:cNvPr id="454" name="Google Shape;454;p11"/>
          <p:cNvSpPr txBox="1"/>
          <p:nvPr/>
        </p:nvSpPr>
        <p:spPr>
          <a:xfrm>
            <a:off x="1504165" y="2273178"/>
            <a:ext cx="7351293" cy="113396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B050"/>
              </a:buClr>
              <a:buSzPts val="2400"/>
              <a:buFont typeface="Times New Roman"/>
              <a:buNone/>
            </a:pPr>
            <a:r>
              <a:rPr b="1" i="0" lang="en-US" sz="2400" u="none" cap="none" strike="noStrike">
                <a:solidFill>
                  <a:srgbClr val="00B050"/>
                </a:solidFill>
                <a:latin typeface="Times New Roman"/>
                <a:ea typeface="Times New Roman"/>
                <a:cs typeface="Times New Roman"/>
                <a:sym typeface="Times New Roman"/>
              </a:rPr>
              <a:t>b) Chiếc xe ngựa </a:t>
            </a:r>
            <a:r>
              <a:rPr b="1" i="0" lang="en-US" sz="2400" u="none" cap="none" strike="noStrike">
                <a:solidFill>
                  <a:srgbClr val="FF0000"/>
                </a:solidFill>
                <a:latin typeface="Times New Roman"/>
                <a:ea typeface="Times New Roman"/>
                <a:cs typeface="Times New Roman"/>
                <a:sym typeface="Times New Roman"/>
              </a:rPr>
              <a:t>vừa</a:t>
            </a:r>
            <a:r>
              <a:rPr b="1" i="0" lang="en-US" sz="2400" u="none" cap="none" strike="noStrike">
                <a:solidFill>
                  <a:srgbClr val="00B050"/>
                </a:solidFill>
                <a:latin typeface="Times New Roman"/>
                <a:ea typeface="Times New Roman"/>
                <a:cs typeface="Times New Roman"/>
                <a:sym typeface="Times New Roman"/>
              </a:rPr>
              <a:t> đậu lại, tôi </a:t>
            </a:r>
            <a:r>
              <a:rPr b="1" i="0" lang="en-US" sz="2400" u="none" cap="none" strike="noStrike">
                <a:solidFill>
                  <a:srgbClr val="FF0000"/>
                </a:solidFill>
                <a:latin typeface="Times New Roman"/>
                <a:ea typeface="Times New Roman"/>
                <a:cs typeface="Times New Roman"/>
                <a:sym typeface="Times New Roman"/>
              </a:rPr>
              <a:t>đã</a:t>
            </a:r>
            <a:r>
              <a:rPr b="1" i="0" lang="en-US" sz="2400" u="none" cap="none" strike="noStrike">
                <a:solidFill>
                  <a:srgbClr val="00B050"/>
                </a:solidFill>
                <a:latin typeface="Times New Roman"/>
                <a:ea typeface="Times New Roman"/>
                <a:cs typeface="Times New Roman"/>
                <a:sym typeface="Times New Roman"/>
              </a:rPr>
              <a:t> nghe tiếng ông từ trong nhà vọng ra.</a:t>
            </a:r>
            <a:endParaRPr b="1" i="0" sz="2400" u="none" cap="none" strike="noStrike">
              <a:solidFill>
                <a:srgbClr val="00B050"/>
              </a:solidFill>
              <a:latin typeface="Times New Roman"/>
              <a:ea typeface="Times New Roman"/>
              <a:cs typeface="Times New Roman"/>
              <a:sym typeface="Times New Roman"/>
            </a:endParaRPr>
          </a:p>
        </p:txBody>
      </p:sp>
      <p:sp>
        <p:nvSpPr>
          <p:cNvPr id="455" name="Google Shape;455;p11"/>
          <p:cNvSpPr txBox="1"/>
          <p:nvPr/>
        </p:nvSpPr>
        <p:spPr>
          <a:xfrm>
            <a:off x="1504165" y="1786920"/>
            <a:ext cx="735129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b="1" i="0" lang="en-US" sz="2400" u="none" cap="none" strike="noStrike">
                <a:solidFill>
                  <a:srgbClr val="002060"/>
                </a:solidFill>
                <a:latin typeface="Times New Roman"/>
                <a:ea typeface="Times New Roman"/>
                <a:cs typeface="Times New Roman"/>
                <a:sym typeface="Times New Roman"/>
              </a:rPr>
              <a:t>Sự việc 1 chưa diễn ra thì sự việc 2 đã xuất hiện</a:t>
            </a:r>
            <a:endParaRPr b="1" i="0" sz="2400" u="none" cap="none" strike="noStrike">
              <a:solidFill>
                <a:srgbClr val="002060"/>
              </a:solidFill>
              <a:latin typeface="Times New Roman"/>
              <a:ea typeface="Times New Roman"/>
              <a:cs typeface="Times New Roman"/>
              <a:sym typeface="Times New Roman"/>
            </a:endParaRPr>
          </a:p>
        </p:txBody>
      </p:sp>
      <p:sp>
        <p:nvSpPr>
          <p:cNvPr id="456" name="Google Shape;456;p11"/>
          <p:cNvSpPr/>
          <p:nvPr/>
        </p:nvSpPr>
        <p:spPr>
          <a:xfrm>
            <a:off x="995920" y="1942539"/>
            <a:ext cx="508245" cy="175020"/>
          </a:xfrm>
          <a:prstGeom prst="rightArrow">
            <a:avLst>
              <a:gd fmla="val 50000" name="adj1"/>
              <a:gd fmla="val 50000" name="adj2"/>
            </a:avLst>
          </a:prstGeom>
          <a:solidFill>
            <a:schemeClr val="lt1"/>
          </a:solidFill>
          <a:ln cap="flat" cmpd="sng" w="1905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457" name="Google Shape;457;p11"/>
          <p:cNvSpPr txBox="1"/>
          <p:nvPr/>
        </p:nvSpPr>
        <p:spPr>
          <a:xfrm>
            <a:off x="2143845" y="3550934"/>
            <a:ext cx="735129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b="1" i="0" lang="en-US" sz="2400" u="none" cap="none" strike="noStrike">
                <a:solidFill>
                  <a:srgbClr val="002060"/>
                </a:solidFill>
                <a:latin typeface="Times New Roman"/>
                <a:ea typeface="Times New Roman"/>
                <a:cs typeface="Times New Roman"/>
                <a:sym typeface="Times New Roman"/>
              </a:rPr>
              <a:t>Hai sự việc diễn ra liên tiếp</a:t>
            </a:r>
            <a:endParaRPr b="1" i="0" sz="2400" u="none" cap="none" strike="noStrike">
              <a:solidFill>
                <a:srgbClr val="002060"/>
              </a:solidFill>
              <a:latin typeface="Times New Roman"/>
              <a:ea typeface="Times New Roman"/>
              <a:cs typeface="Times New Roman"/>
              <a:sym typeface="Times New Roman"/>
            </a:endParaRPr>
          </a:p>
        </p:txBody>
      </p:sp>
      <p:sp>
        <p:nvSpPr>
          <p:cNvPr id="458" name="Google Shape;458;p11"/>
          <p:cNvSpPr/>
          <p:nvPr/>
        </p:nvSpPr>
        <p:spPr>
          <a:xfrm>
            <a:off x="1635600" y="3706553"/>
            <a:ext cx="508245" cy="175020"/>
          </a:xfrm>
          <a:prstGeom prst="rightArrow">
            <a:avLst>
              <a:gd fmla="val 50000" name="adj1"/>
              <a:gd fmla="val 50000" name="adj2"/>
            </a:avLst>
          </a:prstGeom>
          <a:solidFill>
            <a:schemeClr val="lt1"/>
          </a:solidFill>
          <a:ln cap="flat" cmpd="sng" w="1905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12"/>
          <p:cNvSpPr txBox="1"/>
          <p:nvPr/>
        </p:nvSpPr>
        <p:spPr>
          <a:xfrm>
            <a:off x="2143845" y="0"/>
            <a:ext cx="7000156" cy="492443"/>
          </a:xfrm>
          <a:prstGeom prst="rect">
            <a:avLst/>
          </a:prstGeom>
          <a:solidFill>
            <a:srgbClr val="2D541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300"/>
              <a:buFont typeface="Times New Roman"/>
              <a:buNone/>
            </a:pPr>
            <a:r>
              <a:rPr b="1" i="0" lang="en-US" sz="1300" u="sng" cap="none" strike="noStrike">
                <a:solidFill>
                  <a:srgbClr val="FFFFFF"/>
                </a:solidFill>
                <a:latin typeface="Times New Roman"/>
                <a:ea typeface="Times New Roman"/>
                <a:cs typeface="Times New Roman"/>
                <a:sym typeface="Times New Roman"/>
              </a:rPr>
              <a:t>Luyện từ và câu:</a:t>
            </a:r>
            <a:endParaRPr/>
          </a:p>
          <a:p>
            <a:pPr indent="0" lvl="0" marL="0" marR="0" rtl="0" algn="ctr">
              <a:lnSpc>
                <a:spcPct val="100000"/>
              </a:lnSpc>
              <a:spcBef>
                <a:spcPts val="0"/>
              </a:spcBef>
              <a:spcAft>
                <a:spcPts val="0"/>
              </a:spcAft>
              <a:buClr>
                <a:srgbClr val="FFFFFF"/>
              </a:buClr>
              <a:buSzPts val="1300"/>
              <a:buFont typeface="Times New Roman"/>
              <a:buNone/>
            </a:pPr>
            <a:r>
              <a:rPr b="1" i="0" lang="en-US" sz="1300" u="none" cap="none" strike="noStrike">
                <a:solidFill>
                  <a:srgbClr val="FFFFFF"/>
                </a:solidFill>
                <a:latin typeface="Times New Roman"/>
                <a:ea typeface="Times New Roman"/>
                <a:cs typeface="Times New Roman"/>
                <a:sym typeface="Times New Roman"/>
              </a:rPr>
              <a:t>Nối các vế câu ghép bằng cặp từ hô ứng</a:t>
            </a:r>
            <a:endParaRPr b="1" i="0" sz="1300" u="none" cap="none" strike="noStrike">
              <a:solidFill>
                <a:srgbClr val="FFFFFF"/>
              </a:solidFill>
              <a:latin typeface="Times New Roman"/>
              <a:ea typeface="Times New Roman"/>
              <a:cs typeface="Times New Roman"/>
              <a:sym typeface="Times New Roman"/>
            </a:endParaRPr>
          </a:p>
        </p:txBody>
      </p:sp>
      <p:sp>
        <p:nvSpPr>
          <p:cNvPr id="464" name="Google Shape;464;p12"/>
          <p:cNvSpPr txBox="1"/>
          <p:nvPr/>
        </p:nvSpPr>
        <p:spPr>
          <a:xfrm>
            <a:off x="1593475" y="4235053"/>
            <a:ext cx="6716236" cy="707886"/>
          </a:xfrm>
          <a:prstGeom prst="rect">
            <a:avLst/>
          </a:prstGeom>
          <a:solidFill>
            <a:srgbClr val="9EDC7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000"/>
              <a:buFont typeface="Times New Roman"/>
              <a:buNone/>
            </a:pPr>
            <a:r>
              <a:rPr b="1" i="1" lang="en-US" sz="2000" u="none" cap="none" strike="noStrike">
                <a:solidFill>
                  <a:srgbClr val="FF0000"/>
                </a:solidFill>
                <a:latin typeface="Times New Roman"/>
                <a:ea typeface="Times New Roman"/>
                <a:cs typeface="Times New Roman"/>
                <a:sym typeface="Times New Roman"/>
              </a:rPr>
              <a:t>- Các</a:t>
            </a:r>
            <a:r>
              <a:rPr b="1" i="1" lang="en-US" sz="2000" u="none" cap="none" strike="noStrike">
                <a:solidFill>
                  <a:srgbClr val="FF0000"/>
                </a:solidFill>
                <a:latin typeface="Times New Roman"/>
                <a:ea typeface="Times New Roman"/>
                <a:cs typeface="Times New Roman"/>
                <a:sym typeface="Times New Roman"/>
              </a:rPr>
              <a:t> cặp từ hô ứng khác nhau có thể thể hiện những quan hệ về nghĩa khác nhau giữa 2 vế câu ghép.</a:t>
            </a:r>
            <a:endParaRPr b="1" i="1" sz="2000" u="none" cap="none" strike="noStrike">
              <a:solidFill>
                <a:srgbClr val="FF0000"/>
              </a:solidFill>
              <a:latin typeface="Times New Roman"/>
              <a:ea typeface="Times New Roman"/>
              <a:cs typeface="Times New Roman"/>
              <a:sym typeface="Times New Roman"/>
            </a:endParaRPr>
          </a:p>
        </p:txBody>
      </p:sp>
      <p:sp>
        <p:nvSpPr>
          <p:cNvPr id="465" name="Google Shape;465;p12"/>
          <p:cNvSpPr txBox="1"/>
          <p:nvPr/>
        </p:nvSpPr>
        <p:spPr>
          <a:xfrm>
            <a:off x="1682415" y="1654369"/>
            <a:ext cx="577916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B050"/>
              </a:buClr>
              <a:buSzPts val="2400"/>
              <a:buFont typeface="Times New Roman"/>
              <a:buNone/>
            </a:pPr>
            <a:r>
              <a:rPr i="0" lang="en-US" sz="2400" u="none" cap="none" strike="noStrike">
                <a:solidFill>
                  <a:srgbClr val="00B050"/>
                </a:solidFill>
                <a:latin typeface="Times New Roman"/>
                <a:ea typeface="Times New Roman"/>
                <a:cs typeface="Times New Roman"/>
                <a:sym typeface="Times New Roman"/>
              </a:rPr>
              <a:t>Ngày </a:t>
            </a:r>
            <a:r>
              <a:rPr b="1" i="0" lang="en-US" sz="2400" u="none" cap="none" strike="noStrike">
                <a:solidFill>
                  <a:srgbClr val="FF0000"/>
                </a:solidFill>
                <a:latin typeface="Times New Roman"/>
                <a:ea typeface="Times New Roman"/>
                <a:cs typeface="Times New Roman"/>
                <a:sym typeface="Times New Roman"/>
              </a:rPr>
              <a:t>chưa</a:t>
            </a:r>
            <a:r>
              <a:rPr i="0" lang="en-US" sz="2400" u="none" cap="none" strike="noStrike">
                <a:solidFill>
                  <a:srgbClr val="00B050"/>
                </a:solidFill>
                <a:latin typeface="Times New Roman"/>
                <a:ea typeface="Times New Roman"/>
                <a:cs typeface="Times New Roman"/>
                <a:sym typeface="Times New Roman"/>
              </a:rPr>
              <a:t> tắt hẳn, trăng </a:t>
            </a:r>
            <a:r>
              <a:rPr b="1" i="0" lang="en-US" sz="2400" u="none" cap="none" strike="noStrike">
                <a:solidFill>
                  <a:srgbClr val="FF0000"/>
                </a:solidFill>
                <a:latin typeface="Times New Roman"/>
                <a:ea typeface="Times New Roman"/>
                <a:cs typeface="Times New Roman"/>
                <a:sym typeface="Times New Roman"/>
              </a:rPr>
              <a:t>đã</a:t>
            </a:r>
            <a:r>
              <a:rPr i="0" lang="en-US" sz="2400" u="none" cap="none" strike="noStrike">
                <a:solidFill>
                  <a:srgbClr val="00B050"/>
                </a:solidFill>
                <a:latin typeface="Times New Roman"/>
                <a:ea typeface="Times New Roman"/>
                <a:cs typeface="Times New Roman"/>
                <a:sym typeface="Times New Roman"/>
              </a:rPr>
              <a:t> lên rồi.</a:t>
            </a:r>
            <a:endParaRPr i="0" sz="2400" u="none" cap="none" strike="noStrike">
              <a:solidFill>
                <a:srgbClr val="00B050"/>
              </a:solidFill>
              <a:latin typeface="Times New Roman"/>
              <a:ea typeface="Times New Roman"/>
              <a:cs typeface="Times New Roman"/>
              <a:sym typeface="Times New Roman"/>
            </a:endParaRPr>
          </a:p>
        </p:txBody>
      </p:sp>
      <p:sp>
        <p:nvSpPr>
          <p:cNvPr id="466" name="Google Shape;466;p12"/>
          <p:cNvSpPr txBox="1"/>
          <p:nvPr/>
        </p:nvSpPr>
        <p:spPr>
          <a:xfrm>
            <a:off x="1117918" y="1069543"/>
            <a:ext cx="766735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D5419"/>
              </a:buClr>
              <a:buSzPts val="2400"/>
              <a:buFont typeface="Times New Roman"/>
              <a:buNone/>
            </a:pPr>
            <a:r>
              <a:rPr b="1" i="0" lang="en-US" sz="2400" u="none" cap="none" strike="noStrike">
                <a:solidFill>
                  <a:srgbClr val="2D5419"/>
                </a:solidFill>
                <a:latin typeface="Times New Roman"/>
                <a:ea typeface="Times New Roman"/>
                <a:cs typeface="Times New Roman"/>
                <a:sym typeface="Times New Roman"/>
              </a:rPr>
              <a:t>Tìm những từ có thể thay thế cho từ in đậm</a:t>
            </a:r>
            <a:r>
              <a:rPr b="1" lang="en-US" sz="2400">
                <a:solidFill>
                  <a:srgbClr val="2D5419"/>
                </a:solidFill>
                <a:latin typeface="Times New Roman"/>
                <a:ea typeface="Times New Roman"/>
                <a:cs typeface="Times New Roman"/>
                <a:sym typeface="Times New Roman"/>
              </a:rPr>
              <a:t>.</a:t>
            </a:r>
            <a:endParaRPr b="1" i="0" sz="2400" u="none" cap="none" strike="noStrike">
              <a:solidFill>
                <a:srgbClr val="2D5419"/>
              </a:solidFill>
              <a:latin typeface="Times New Roman"/>
              <a:ea typeface="Times New Roman"/>
              <a:cs typeface="Times New Roman"/>
              <a:sym typeface="Times New Roman"/>
            </a:endParaRPr>
          </a:p>
        </p:txBody>
      </p:sp>
      <p:sp>
        <p:nvSpPr>
          <p:cNvPr id="467" name="Google Shape;467;p12"/>
          <p:cNvSpPr txBox="1"/>
          <p:nvPr/>
        </p:nvSpPr>
        <p:spPr>
          <a:xfrm>
            <a:off x="1682415" y="2096519"/>
            <a:ext cx="577916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i="0" lang="en-US" sz="2400" u="none" cap="none" strike="noStrike">
                <a:solidFill>
                  <a:srgbClr val="002060"/>
                </a:solidFill>
                <a:latin typeface="Times New Roman"/>
                <a:ea typeface="Times New Roman"/>
                <a:cs typeface="Times New Roman"/>
                <a:sym typeface="Times New Roman"/>
              </a:rPr>
              <a:t>Ngày </a:t>
            </a:r>
            <a:r>
              <a:rPr lang="en-US" sz="2400">
                <a:solidFill>
                  <a:srgbClr val="FF0000"/>
                </a:solidFill>
                <a:latin typeface="Times New Roman"/>
                <a:ea typeface="Times New Roman"/>
                <a:cs typeface="Times New Roman"/>
                <a:sym typeface="Times New Roman"/>
              </a:rPr>
              <a:t>vừa</a:t>
            </a:r>
            <a:r>
              <a:rPr i="0" lang="en-US" sz="2400" u="none" cap="none" strike="noStrike">
                <a:solidFill>
                  <a:srgbClr val="002060"/>
                </a:solidFill>
                <a:latin typeface="Times New Roman"/>
                <a:ea typeface="Times New Roman"/>
                <a:cs typeface="Times New Roman"/>
                <a:sym typeface="Times New Roman"/>
              </a:rPr>
              <a:t> tắt hẳn, trăng </a:t>
            </a:r>
            <a:r>
              <a:rPr i="0" lang="en-US" sz="2400" u="none" cap="none" strike="noStrike">
                <a:solidFill>
                  <a:srgbClr val="FF0000"/>
                </a:solidFill>
                <a:latin typeface="Times New Roman"/>
                <a:ea typeface="Times New Roman"/>
                <a:cs typeface="Times New Roman"/>
                <a:sym typeface="Times New Roman"/>
              </a:rPr>
              <a:t>đã</a:t>
            </a:r>
            <a:r>
              <a:rPr i="0" lang="en-US" sz="2400" u="none" cap="none" strike="noStrike">
                <a:solidFill>
                  <a:srgbClr val="002060"/>
                </a:solidFill>
                <a:latin typeface="Times New Roman"/>
                <a:ea typeface="Times New Roman"/>
                <a:cs typeface="Times New Roman"/>
                <a:sym typeface="Times New Roman"/>
              </a:rPr>
              <a:t> lên rồi.</a:t>
            </a:r>
            <a:endParaRPr i="0" sz="2400" u="none" cap="none" strike="noStrike">
              <a:solidFill>
                <a:srgbClr val="002060"/>
              </a:solidFill>
              <a:latin typeface="Times New Roman"/>
              <a:ea typeface="Times New Roman"/>
              <a:cs typeface="Times New Roman"/>
              <a:sym typeface="Times New Roman"/>
            </a:endParaRPr>
          </a:p>
        </p:txBody>
      </p:sp>
      <p:sp>
        <p:nvSpPr>
          <p:cNvPr id="468" name="Google Shape;468;p12"/>
          <p:cNvSpPr txBox="1"/>
          <p:nvPr/>
        </p:nvSpPr>
        <p:spPr>
          <a:xfrm>
            <a:off x="1682414" y="2542157"/>
            <a:ext cx="577916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i="0" lang="en-US" sz="2400" u="none" cap="none" strike="noStrike">
                <a:solidFill>
                  <a:srgbClr val="002060"/>
                </a:solidFill>
                <a:latin typeface="Times New Roman"/>
                <a:ea typeface="Times New Roman"/>
                <a:cs typeface="Times New Roman"/>
                <a:sym typeface="Times New Roman"/>
              </a:rPr>
              <a:t>Ngày </a:t>
            </a:r>
            <a:r>
              <a:rPr lang="en-US" sz="2400">
                <a:solidFill>
                  <a:srgbClr val="FF0000"/>
                </a:solidFill>
                <a:latin typeface="Times New Roman"/>
                <a:ea typeface="Times New Roman"/>
                <a:cs typeface="Times New Roman"/>
                <a:sym typeface="Times New Roman"/>
              </a:rPr>
              <a:t>mới</a:t>
            </a:r>
            <a:r>
              <a:rPr i="0" lang="en-US" sz="2400" u="none" cap="none" strike="noStrike">
                <a:solidFill>
                  <a:srgbClr val="002060"/>
                </a:solidFill>
                <a:latin typeface="Times New Roman"/>
                <a:ea typeface="Times New Roman"/>
                <a:cs typeface="Times New Roman"/>
                <a:sym typeface="Times New Roman"/>
              </a:rPr>
              <a:t> tắt hẳn, trăng </a:t>
            </a:r>
            <a:r>
              <a:rPr i="0" lang="en-US" sz="2400" u="none" cap="none" strike="noStrike">
                <a:solidFill>
                  <a:srgbClr val="FF0000"/>
                </a:solidFill>
                <a:latin typeface="Times New Roman"/>
                <a:ea typeface="Times New Roman"/>
                <a:cs typeface="Times New Roman"/>
                <a:sym typeface="Times New Roman"/>
              </a:rPr>
              <a:t>đã</a:t>
            </a:r>
            <a:r>
              <a:rPr i="0" lang="en-US" sz="2400" u="none" cap="none" strike="noStrike">
                <a:solidFill>
                  <a:srgbClr val="002060"/>
                </a:solidFill>
                <a:latin typeface="Times New Roman"/>
                <a:ea typeface="Times New Roman"/>
                <a:cs typeface="Times New Roman"/>
                <a:sym typeface="Times New Roman"/>
              </a:rPr>
              <a:t> lên rồi.</a:t>
            </a:r>
            <a:endParaRPr i="0" sz="2400" u="none" cap="none" strike="noStrike">
              <a:solidFill>
                <a:srgbClr val="002060"/>
              </a:solidFill>
              <a:latin typeface="Times New Roman"/>
              <a:ea typeface="Times New Roman"/>
              <a:cs typeface="Times New Roman"/>
              <a:sym typeface="Times New Roman"/>
            </a:endParaRPr>
          </a:p>
        </p:txBody>
      </p:sp>
      <p:sp>
        <p:nvSpPr>
          <p:cNvPr id="469" name="Google Shape;469;p12"/>
          <p:cNvSpPr txBox="1"/>
          <p:nvPr/>
        </p:nvSpPr>
        <p:spPr>
          <a:xfrm>
            <a:off x="1682414" y="3010747"/>
            <a:ext cx="715551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B050"/>
              </a:buClr>
              <a:buSzPts val="2400"/>
              <a:buFont typeface="Times New Roman"/>
              <a:buNone/>
            </a:pPr>
            <a:r>
              <a:rPr i="0" lang="en-US" sz="2400" u="none" cap="none" strike="noStrike">
                <a:solidFill>
                  <a:srgbClr val="00B050"/>
                </a:solidFill>
                <a:latin typeface="Times New Roman"/>
                <a:ea typeface="Times New Roman"/>
                <a:cs typeface="Times New Roman"/>
                <a:sym typeface="Times New Roman"/>
              </a:rPr>
              <a:t>Trời </a:t>
            </a:r>
            <a:r>
              <a:rPr b="1" i="0" lang="en-US" sz="2400" u="none" cap="none" strike="noStrike">
                <a:solidFill>
                  <a:srgbClr val="FF0000"/>
                </a:solidFill>
                <a:latin typeface="Times New Roman"/>
                <a:ea typeface="Times New Roman"/>
                <a:cs typeface="Times New Roman"/>
                <a:sym typeface="Times New Roman"/>
              </a:rPr>
              <a:t>càng</a:t>
            </a:r>
            <a:r>
              <a:rPr i="0" lang="en-US" sz="2400" u="none" cap="none" strike="noStrike">
                <a:solidFill>
                  <a:srgbClr val="00B050"/>
                </a:solidFill>
                <a:latin typeface="Times New Roman"/>
                <a:ea typeface="Times New Roman"/>
                <a:cs typeface="Times New Roman"/>
                <a:sym typeface="Times New Roman"/>
              </a:rPr>
              <a:t> nắng gắt, hoa giấy </a:t>
            </a:r>
            <a:r>
              <a:rPr b="1" i="0" lang="en-US" sz="2400" u="none" cap="none" strike="noStrike">
                <a:solidFill>
                  <a:srgbClr val="FF0000"/>
                </a:solidFill>
                <a:latin typeface="Times New Roman"/>
                <a:ea typeface="Times New Roman"/>
                <a:cs typeface="Times New Roman"/>
                <a:sym typeface="Times New Roman"/>
              </a:rPr>
              <a:t>càng</a:t>
            </a:r>
            <a:r>
              <a:rPr i="0" lang="en-US" sz="2400" u="none" cap="none" strike="noStrike">
                <a:solidFill>
                  <a:srgbClr val="00B050"/>
                </a:solidFill>
                <a:latin typeface="Times New Roman"/>
                <a:ea typeface="Times New Roman"/>
                <a:cs typeface="Times New Roman"/>
                <a:sym typeface="Times New Roman"/>
              </a:rPr>
              <a:t> bồng lên rực rỡ.</a:t>
            </a:r>
            <a:endParaRPr i="0" sz="2400" u="none" cap="none" strike="noStrike">
              <a:solidFill>
                <a:srgbClr val="00B050"/>
              </a:solidFill>
              <a:latin typeface="Times New Roman"/>
              <a:ea typeface="Times New Roman"/>
              <a:cs typeface="Times New Roman"/>
              <a:sym typeface="Times New Roman"/>
            </a:endParaRPr>
          </a:p>
        </p:txBody>
      </p:sp>
      <p:sp>
        <p:nvSpPr>
          <p:cNvPr id="470" name="Google Shape;470;p12"/>
          <p:cNvSpPr txBox="1"/>
          <p:nvPr/>
        </p:nvSpPr>
        <p:spPr>
          <a:xfrm>
            <a:off x="1682414" y="3429945"/>
            <a:ext cx="7155515"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i="0" lang="en-US" sz="2400" u="none" cap="none" strike="noStrike">
                <a:solidFill>
                  <a:srgbClr val="002060"/>
                </a:solidFill>
                <a:latin typeface="Times New Roman"/>
                <a:ea typeface="Times New Roman"/>
                <a:cs typeface="Times New Roman"/>
                <a:sym typeface="Times New Roman"/>
              </a:rPr>
              <a:t>Trời nắng gắt </a:t>
            </a:r>
            <a:r>
              <a:rPr lang="en-US" sz="2400">
                <a:solidFill>
                  <a:srgbClr val="FF0000"/>
                </a:solidFill>
                <a:latin typeface="Times New Roman"/>
                <a:ea typeface="Times New Roman"/>
                <a:cs typeface="Times New Roman"/>
                <a:sym typeface="Times New Roman"/>
              </a:rPr>
              <a:t>bao nhiêu</a:t>
            </a:r>
            <a:r>
              <a:rPr i="0" lang="en-US" sz="2400" u="none" cap="none" strike="noStrike">
                <a:solidFill>
                  <a:srgbClr val="002060"/>
                </a:solidFill>
                <a:latin typeface="Times New Roman"/>
                <a:ea typeface="Times New Roman"/>
                <a:cs typeface="Times New Roman"/>
                <a:sym typeface="Times New Roman"/>
              </a:rPr>
              <a:t>, hoa giấy bồng lên rực rỡ </a:t>
            </a:r>
            <a:r>
              <a:rPr lang="en-US" sz="2400">
                <a:solidFill>
                  <a:srgbClr val="FF0000"/>
                </a:solidFill>
                <a:latin typeface="Times New Roman"/>
                <a:ea typeface="Times New Roman"/>
                <a:cs typeface="Times New Roman"/>
                <a:sym typeface="Times New Roman"/>
              </a:rPr>
              <a:t>bấy nhiêu</a:t>
            </a:r>
            <a:r>
              <a:rPr i="0" lang="en-US" sz="2400" u="none" cap="none" strike="noStrike">
                <a:solidFill>
                  <a:srgbClr val="002060"/>
                </a:solidFill>
                <a:latin typeface="Times New Roman"/>
                <a:ea typeface="Times New Roman"/>
                <a:cs typeface="Times New Roman"/>
                <a:sym typeface="Times New Roman"/>
              </a:rPr>
              <a:t> .</a:t>
            </a:r>
            <a:endParaRPr i="0" sz="2400" u="none" cap="none" strike="noStrike">
              <a:solidFill>
                <a:srgbClr val="002060"/>
              </a:solidFill>
              <a:latin typeface="Times New Roman"/>
              <a:ea typeface="Times New Roman"/>
              <a:cs typeface="Times New Roman"/>
              <a:sym typeface="Times New Roman"/>
            </a:endParaRPr>
          </a:p>
        </p:txBody>
      </p:sp>
      <p:sp>
        <p:nvSpPr>
          <p:cNvPr id="471" name="Google Shape;471;p12"/>
          <p:cNvSpPr/>
          <p:nvPr/>
        </p:nvSpPr>
        <p:spPr>
          <a:xfrm>
            <a:off x="1315083" y="2636945"/>
            <a:ext cx="430306" cy="238205"/>
          </a:xfrm>
          <a:prstGeom prst="rightArrow">
            <a:avLst>
              <a:gd fmla="val 50000" name="adj1"/>
              <a:gd fmla="val 50000" name="adj2"/>
            </a:avLst>
          </a:prstGeom>
          <a:solidFill>
            <a:schemeClr val="lt1"/>
          </a:solidFill>
          <a:ln cap="flat" cmpd="sng" w="1905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472" name="Google Shape;472;p12"/>
          <p:cNvSpPr/>
          <p:nvPr/>
        </p:nvSpPr>
        <p:spPr>
          <a:xfrm>
            <a:off x="1315083" y="3572630"/>
            <a:ext cx="430306" cy="238205"/>
          </a:xfrm>
          <a:prstGeom prst="rightArrow">
            <a:avLst>
              <a:gd fmla="val 50000" name="adj1"/>
              <a:gd fmla="val 50000" name="adj2"/>
            </a:avLst>
          </a:prstGeom>
          <a:solidFill>
            <a:schemeClr val="lt1"/>
          </a:solidFill>
          <a:ln cap="flat" cmpd="sng" w="1905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473" name="Google Shape;473;p12"/>
          <p:cNvSpPr/>
          <p:nvPr/>
        </p:nvSpPr>
        <p:spPr>
          <a:xfrm>
            <a:off x="1315083" y="2179634"/>
            <a:ext cx="430306" cy="238205"/>
          </a:xfrm>
          <a:prstGeom prst="rightArrow">
            <a:avLst>
              <a:gd fmla="val 50000" name="adj1"/>
              <a:gd fmla="val 50000" name="adj2"/>
            </a:avLst>
          </a:prstGeom>
          <a:solidFill>
            <a:schemeClr val="lt1"/>
          </a:solidFill>
          <a:ln cap="flat" cmpd="sng" w="1905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500"/>
                                        <p:tgtEl>
                                          <p:spTgt spid="473"/>
                                        </p:tgtEl>
                                      </p:cBhvr>
                                    </p:animEffect>
                                  </p:childTnLst>
                                </p:cTn>
                              </p:par>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500"/>
                                        <p:tgtEl>
                                          <p:spTgt spid="4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500"/>
                                        <p:tgtEl>
                                          <p:spTgt spid="471"/>
                                        </p:tgtEl>
                                      </p:cBhvr>
                                    </p:animEffect>
                                  </p:childTnLst>
                                </p:cTn>
                              </p:par>
                              <p:par>
                                <p:cTn fill="hold" nodeType="with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500"/>
                                        <p:tgtEl>
                                          <p:spTgt spid="4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500"/>
                                        <p:tgtEl>
                                          <p:spTgt spid="472"/>
                                        </p:tgtEl>
                                      </p:cBhvr>
                                    </p:animEffect>
                                  </p:childTnLst>
                                </p:cTn>
                              </p:par>
                              <p:par>
                                <p:cTn fill="hold" nodeType="with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500"/>
                                        <p:tgtEl>
                                          <p:spTgt spid="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13"/>
          <p:cNvSpPr txBox="1"/>
          <p:nvPr/>
        </p:nvSpPr>
        <p:spPr>
          <a:xfrm>
            <a:off x="722299" y="789977"/>
            <a:ext cx="7777645"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D5419"/>
              </a:buClr>
              <a:buSzPts val="2400"/>
              <a:buFont typeface="Times New Roman"/>
              <a:buNone/>
            </a:pPr>
            <a:r>
              <a:rPr b="1" lang="en-US" sz="2400" u="sng">
                <a:solidFill>
                  <a:srgbClr val="2D5419"/>
                </a:solidFill>
                <a:latin typeface="Times New Roman"/>
                <a:ea typeface="Times New Roman"/>
                <a:cs typeface="Times New Roman"/>
                <a:sym typeface="Times New Roman"/>
              </a:rPr>
              <a:t>Bài 2/ VBT/ 37:</a:t>
            </a:r>
            <a:r>
              <a:rPr b="1" lang="en-US" sz="2400">
                <a:solidFill>
                  <a:srgbClr val="2D5419"/>
                </a:solidFill>
                <a:latin typeface="Times New Roman"/>
                <a:ea typeface="Times New Roman"/>
                <a:cs typeface="Times New Roman"/>
                <a:sym typeface="Times New Roman"/>
              </a:rPr>
              <a:t> </a:t>
            </a:r>
            <a:r>
              <a:rPr b="1" i="1" lang="en-US" sz="2400">
                <a:solidFill>
                  <a:srgbClr val="2D5419"/>
                </a:solidFill>
                <a:latin typeface="Times New Roman"/>
                <a:ea typeface="Times New Roman"/>
                <a:cs typeface="Times New Roman"/>
                <a:sym typeface="Times New Roman"/>
              </a:rPr>
              <a:t>Tìm các cặp từ hô ứng thích hợp và mỗi chỗ trống:</a:t>
            </a:r>
            <a:endParaRPr b="1" i="1" sz="2400" u="none" cap="none" strike="noStrike">
              <a:solidFill>
                <a:srgbClr val="2D5419"/>
              </a:solidFill>
              <a:latin typeface="Times New Roman"/>
              <a:ea typeface="Times New Roman"/>
              <a:cs typeface="Times New Roman"/>
              <a:sym typeface="Times New Roman"/>
            </a:endParaRPr>
          </a:p>
        </p:txBody>
      </p:sp>
      <p:sp>
        <p:nvSpPr>
          <p:cNvPr id="479" name="Google Shape;479;p13"/>
          <p:cNvSpPr/>
          <p:nvPr/>
        </p:nvSpPr>
        <p:spPr>
          <a:xfrm>
            <a:off x="1090864" y="1629915"/>
            <a:ext cx="10668000" cy="5635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CC"/>
              </a:buClr>
              <a:buSzPts val="2400"/>
              <a:buFont typeface="Arial"/>
              <a:buNone/>
            </a:pPr>
            <a:r>
              <a:rPr b="1" lang="en-US" sz="2400">
                <a:solidFill>
                  <a:srgbClr val="0000CC"/>
                </a:solidFill>
                <a:latin typeface="Arial"/>
                <a:ea typeface="Arial"/>
                <a:cs typeface="Arial"/>
                <a:sym typeface="Arial"/>
              </a:rPr>
              <a:t>a) Mưa …………. to, gió …………… thổi mạnh.</a:t>
            </a:r>
            <a:endParaRPr/>
          </a:p>
        </p:txBody>
      </p:sp>
      <p:sp>
        <p:nvSpPr>
          <p:cNvPr id="480" name="Google Shape;480;p13"/>
          <p:cNvSpPr/>
          <p:nvPr/>
        </p:nvSpPr>
        <p:spPr>
          <a:xfrm>
            <a:off x="1090864" y="2668242"/>
            <a:ext cx="10668000" cy="5635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CC"/>
              </a:buClr>
              <a:buSzPts val="2400"/>
              <a:buFont typeface="Arial"/>
              <a:buNone/>
            </a:pPr>
            <a:r>
              <a:rPr b="1" lang="en-US" sz="2400">
                <a:solidFill>
                  <a:srgbClr val="0000CC"/>
                </a:solidFill>
                <a:latin typeface="Arial"/>
                <a:ea typeface="Arial"/>
                <a:cs typeface="Arial"/>
                <a:sym typeface="Arial"/>
              </a:rPr>
              <a:t>b) Trời …………… hửng sáng, nông dân …… ra đồng.</a:t>
            </a:r>
            <a:endParaRPr/>
          </a:p>
        </p:txBody>
      </p:sp>
      <p:sp>
        <p:nvSpPr>
          <p:cNvPr id="481" name="Google Shape;481;p13"/>
          <p:cNvSpPr/>
          <p:nvPr/>
        </p:nvSpPr>
        <p:spPr>
          <a:xfrm>
            <a:off x="1090864" y="3867875"/>
            <a:ext cx="7632031" cy="5635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CC"/>
              </a:buClr>
              <a:buSzPts val="2400"/>
              <a:buFont typeface="Arial"/>
              <a:buNone/>
            </a:pPr>
            <a:r>
              <a:rPr b="1" lang="en-US" sz="2400">
                <a:solidFill>
                  <a:srgbClr val="0000CC"/>
                </a:solidFill>
                <a:latin typeface="Arial"/>
                <a:ea typeface="Arial"/>
                <a:cs typeface="Arial"/>
                <a:sym typeface="Arial"/>
              </a:rPr>
              <a:t>c) Thủy Tinh dâng nước cao ……… , Sơn Tinh làm núi cao lên …….</a:t>
            </a:r>
            <a:endParaRPr/>
          </a:p>
        </p:txBody>
      </p:sp>
      <p:sp>
        <p:nvSpPr>
          <p:cNvPr id="482" name="Google Shape;482;p13"/>
          <p:cNvSpPr txBox="1"/>
          <p:nvPr/>
        </p:nvSpPr>
        <p:spPr>
          <a:xfrm>
            <a:off x="2143845" y="0"/>
            <a:ext cx="7000156" cy="492443"/>
          </a:xfrm>
          <a:prstGeom prst="rect">
            <a:avLst/>
          </a:prstGeom>
          <a:solidFill>
            <a:srgbClr val="2D541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300"/>
              <a:buFont typeface="Times New Roman"/>
              <a:buNone/>
            </a:pPr>
            <a:r>
              <a:rPr b="1" i="0" lang="en-US" sz="1300" u="sng" cap="none" strike="noStrike">
                <a:solidFill>
                  <a:srgbClr val="FFFFFF"/>
                </a:solidFill>
                <a:latin typeface="Times New Roman"/>
                <a:ea typeface="Times New Roman"/>
                <a:cs typeface="Times New Roman"/>
                <a:sym typeface="Times New Roman"/>
              </a:rPr>
              <a:t>Luyện từ và câu:</a:t>
            </a:r>
            <a:endParaRPr/>
          </a:p>
          <a:p>
            <a:pPr indent="0" lvl="0" marL="0" marR="0" rtl="0" algn="ctr">
              <a:lnSpc>
                <a:spcPct val="100000"/>
              </a:lnSpc>
              <a:spcBef>
                <a:spcPts val="0"/>
              </a:spcBef>
              <a:spcAft>
                <a:spcPts val="0"/>
              </a:spcAft>
              <a:buClr>
                <a:srgbClr val="FFFFFF"/>
              </a:buClr>
              <a:buSzPts val="1300"/>
              <a:buFont typeface="Times New Roman"/>
              <a:buNone/>
            </a:pPr>
            <a:r>
              <a:rPr b="1" i="0" lang="en-US" sz="1300" u="none" cap="none" strike="noStrike">
                <a:solidFill>
                  <a:srgbClr val="FFFFFF"/>
                </a:solidFill>
                <a:latin typeface="Times New Roman"/>
                <a:ea typeface="Times New Roman"/>
                <a:cs typeface="Times New Roman"/>
                <a:sym typeface="Times New Roman"/>
              </a:rPr>
              <a:t>Nối các vế câu ghép bằng cặp từ hô ứng</a:t>
            </a:r>
            <a:endParaRPr b="1" i="0" sz="1300" u="none" cap="none" strike="noStrike">
              <a:solidFill>
                <a:srgbClr val="FFFFFF"/>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14"/>
          <p:cNvSpPr/>
          <p:nvPr/>
        </p:nvSpPr>
        <p:spPr>
          <a:xfrm>
            <a:off x="1621807" y="1607319"/>
            <a:ext cx="5298757" cy="5635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33399"/>
              </a:buClr>
              <a:buSzPts val="2400"/>
              <a:buFont typeface="Times New Roman"/>
              <a:buNone/>
            </a:pPr>
            <a:r>
              <a:rPr lang="en-US" sz="2400">
                <a:solidFill>
                  <a:srgbClr val="333399"/>
                </a:solidFill>
                <a:latin typeface="Times New Roman"/>
                <a:ea typeface="Times New Roman"/>
                <a:cs typeface="Times New Roman"/>
                <a:sym typeface="Times New Roman"/>
              </a:rPr>
              <a:t>a) Mưa </a:t>
            </a:r>
            <a:r>
              <a:rPr b="1" lang="en-US" sz="2400">
                <a:solidFill>
                  <a:srgbClr val="FF0000"/>
                </a:solidFill>
                <a:latin typeface="Times New Roman"/>
                <a:ea typeface="Times New Roman"/>
                <a:cs typeface="Times New Roman"/>
                <a:sym typeface="Times New Roman"/>
              </a:rPr>
              <a:t>càng</a:t>
            </a:r>
            <a:r>
              <a:rPr lang="en-US" sz="2400">
                <a:solidFill>
                  <a:srgbClr val="333399"/>
                </a:solidFill>
                <a:latin typeface="Times New Roman"/>
                <a:ea typeface="Times New Roman"/>
                <a:cs typeface="Times New Roman"/>
                <a:sym typeface="Times New Roman"/>
              </a:rPr>
              <a:t> to, gió </a:t>
            </a:r>
            <a:r>
              <a:rPr b="1" lang="en-US" sz="2400">
                <a:solidFill>
                  <a:srgbClr val="FF0000"/>
                </a:solidFill>
                <a:latin typeface="Times New Roman"/>
                <a:ea typeface="Times New Roman"/>
                <a:cs typeface="Times New Roman"/>
                <a:sym typeface="Times New Roman"/>
              </a:rPr>
              <a:t>càng</a:t>
            </a:r>
            <a:r>
              <a:rPr lang="en-US" sz="2400">
                <a:solidFill>
                  <a:srgbClr val="333399"/>
                </a:solidFill>
                <a:latin typeface="Times New Roman"/>
                <a:ea typeface="Times New Roman"/>
                <a:cs typeface="Times New Roman"/>
                <a:sym typeface="Times New Roman"/>
              </a:rPr>
              <a:t> thổi mạnh.</a:t>
            </a:r>
            <a:endParaRPr/>
          </a:p>
        </p:txBody>
      </p:sp>
      <p:sp>
        <p:nvSpPr>
          <p:cNvPr id="488" name="Google Shape;488;p14"/>
          <p:cNvSpPr/>
          <p:nvPr/>
        </p:nvSpPr>
        <p:spPr>
          <a:xfrm>
            <a:off x="1629744" y="802456"/>
            <a:ext cx="6049478" cy="746125"/>
          </a:xfrm>
          <a:prstGeom prst="rect">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Clr>
                <a:srgbClr val="FF3300"/>
              </a:buClr>
              <a:buSzPts val="2400"/>
              <a:buFont typeface="Times New Roman"/>
              <a:buNone/>
            </a:pPr>
            <a:r>
              <a:rPr b="1" lang="en-US" sz="2400" u="sng">
                <a:solidFill>
                  <a:srgbClr val="FF3300"/>
                </a:solidFill>
                <a:latin typeface="Times New Roman"/>
                <a:ea typeface="Times New Roman"/>
                <a:cs typeface="Times New Roman"/>
                <a:sym typeface="Times New Roman"/>
              </a:rPr>
              <a:t>Bài 2</a:t>
            </a:r>
            <a:r>
              <a:rPr b="1" lang="en-US" sz="2400">
                <a:solidFill>
                  <a:srgbClr val="333399"/>
                </a:solidFill>
                <a:latin typeface="Times New Roman"/>
                <a:ea typeface="Times New Roman"/>
                <a:cs typeface="Times New Roman"/>
                <a:sym typeface="Times New Roman"/>
              </a:rPr>
              <a:t>: </a:t>
            </a:r>
            <a:r>
              <a:rPr b="1" lang="en-US" sz="2400">
                <a:solidFill>
                  <a:srgbClr val="000000"/>
                </a:solidFill>
                <a:latin typeface="Times New Roman"/>
                <a:ea typeface="Times New Roman"/>
                <a:cs typeface="Times New Roman"/>
                <a:sym typeface="Times New Roman"/>
              </a:rPr>
              <a:t>Tìm các cặp từ hô ứng thích hợp với mỗi ô trống:</a:t>
            </a:r>
            <a:endParaRPr/>
          </a:p>
        </p:txBody>
      </p:sp>
      <p:sp>
        <p:nvSpPr>
          <p:cNvPr id="489" name="Google Shape;489;p14"/>
          <p:cNvSpPr/>
          <p:nvPr/>
        </p:nvSpPr>
        <p:spPr>
          <a:xfrm>
            <a:off x="1617044" y="2039119"/>
            <a:ext cx="5298757" cy="5635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Times New Roman"/>
              <a:buNone/>
            </a:pPr>
            <a:r>
              <a:rPr lang="en-US" sz="2400">
                <a:solidFill>
                  <a:srgbClr val="000000"/>
                </a:solidFill>
                <a:latin typeface="Times New Roman"/>
                <a:ea typeface="Times New Roman"/>
                <a:cs typeface="Times New Roman"/>
                <a:sym typeface="Times New Roman"/>
              </a:rPr>
              <a:t>- Mưa </a:t>
            </a:r>
            <a:r>
              <a:rPr b="1" lang="en-US" sz="2400">
                <a:solidFill>
                  <a:srgbClr val="FF0000"/>
                </a:solidFill>
                <a:latin typeface="Times New Roman"/>
                <a:ea typeface="Times New Roman"/>
                <a:cs typeface="Times New Roman"/>
                <a:sym typeface="Times New Roman"/>
              </a:rPr>
              <a:t>vừa</a:t>
            </a:r>
            <a:r>
              <a:rPr lang="en-US" sz="2400">
                <a:solidFill>
                  <a:srgbClr val="000000"/>
                </a:solidFill>
                <a:latin typeface="Times New Roman"/>
                <a:ea typeface="Times New Roman"/>
                <a:cs typeface="Times New Roman"/>
                <a:sym typeface="Times New Roman"/>
              </a:rPr>
              <a:t> to, gió </a:t>
            </a:r>
            <a:r>
              <a:rPr b="1" lang="en-US" sz="2400">
                <a:solidFill>
                  <a:srgbClr val="FF0000"/>
                </a:solidFill>
                <a:latin typeface="Times New Roman"/>
                <a:ea typeface="Times New Roman"/>
                <a:cs typeface="Times New Roman"/>
                <a:sym typeface="Times New Roman"/>
              </a:rPr>
              <a:t>vừa</a:t>
            </a:r>
            <a:r>
              <a:rPr lang="en-US" sz="2400">
                <a:solidFill>
                  <a:srgbClr val="000000"/>
                </a:solidFill>
                <a:latin typeface="Times New Roman"/>
                <a:ea typeface="Times New Roman"/>
                <a:cs typeface="Times New Roman"/>
                <a:sym typeface="Times New Roman"/>
              </a:rPr>
              <a:t> thổi mạnh.</a:t>
            </a:r>
            <a:endParaRPr/>
          </a:p>
        </p:txBody>
      </p:sp>
      <p:sp>
        <p:nvSpPr>
          <p:cNvPr id="490" name="Google Shape;490;p14"/>
          <p:cNvSpPr/>
          <p:nvPr/>
        </p:nvSpPr>
        <p:spPr>
          <a:xfrm>
            <a:off x="1629744" y="2496319"/>
            <a:ext cx="5298757" cy="5635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Times New Roman"/>
              <a:buNone/>
            </a:pPr>
            <a:r>
              <a:rPr lang="en-US" sz="2400">
                <a:solidFill>
                  <a:srgbClr val="000000"/>
                </a:solidFill>
                <a:latin typeface="Times New Roman"/>
                <a:ea typeface="Times New Roman"/>
                <a:cs typeface="Times New Roman"/>
                <a:sym typeface="Times New Roman"/>
              </a:rPr>
              <a:t>- Mưa </a:t>
            </a:r>
            <a:r>
              <a:rPr b="1" lang="en-US" sz="2400">
                <a:solidFill>
                  <a:srgbClr val="FF0000"/>
                </a:solidFill>
                <a:latin typeface="Times New Roman"/>
                <a:ea typeface="Times New Roman"/>
                <a:cs typeface="Times New Roman"/>
                <a:sym typeface="Times New Roman"/>
              </a:rPr>
              <a:t>vừa</a:t>
            </a:r>
            <a:r>
              <a:rPr lang="en-US" sz="2400">
                <a:solidFill>
                  <a:srgbClr val="000000"/>
                </a:solidFill>
                <a:latin typeface="Times New Roman"/>
                <a:ea typeface="Times New Roman"/>
                <a:cs typeface="Times New Roman"/>
                <a:sym typeface="Times New Roman"/>
              </a:rPr>
              <a:t> to, gió </a:t>
            </a:r>
            <a:r>
              <a:rPr b="1" lang="en-US" sz="2400">
                <a:solidFill>
                  <a:srgbClr val="FF0000"/>
                </a:solidFill>
                <a:latin typeface="Times New Roman"/>
                <a:ea typeface="Times New Roman"/>
                <a:cs typeface="Times New Roman"/>
                <a:sym typeface="Times New Roman"/>
              </a:rPr>
              <a:t>đã</a:t>
            </a:r>
            <a:r>
              <a:rPr lang="en-US" sz="2400">
                <a:solidFill>
                  <a:srgbClr val="000000"/>
                </a:solidFill>
                <a:latin typeface="Times New Roman"/>
                <a:ea typeface="Times New Roman"/>
                <a:cs typeface="Times New Roman"/>
                <a:sym typeface="Times New Roman"/>
              </a:rPr>
              <a:t> thổi mạnh.</a:t>
            </a:r>
            <a:endParaRPr/>
          </a:p>
        </p:txBody>
      </p:sp>
      <p:sp>
        <p:nvSpPr>
          <p:cNvPr id="491" name="Google Shape;491;p14"/>
          <p:cNvSpPr/>
          <p:nvPr/>
        </p:nvSpPr>
        <p:spPr>
          <a:xfrm>
            <a:off x="1617044" y="2978919"/>
            <a:ext cx="5298757" cy="5635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Times New Roman"/>
              <a:buNone/>
            </a:pPr>
            <a:r>
              <a:rPr lang="en-US" sz="2400">
                <a:solidFill>
                  <a:srgbClr val="000000"/>
                </a:solidFill>
                <a:latin typeface="Times New Roman"/>
                <a:ea typeface="Times New Roman"/>
                <a:cs typeface="Times New Roman"/>
                <a:sym typeface="Times New Roman"/>
              </a:rPr>
              <a:t>- Mưa </a:t>
            </a:r>
            <a:r>
              <a:rPr b="1" lang="en-US" sz="2400">
                <a:solidFill>
                  <a:srgbClr val="FF0000"/>
                </a:solidFill>
                <a:latin typeface="Times New Roman"/>
                <a:ea typeface="Times New Roman"/>
                <a:cs typeface="Times New Roman"/>
                <a:sym typeface="Times New Roman"/>
              </a:rPr>
              <a:t>chưa</a:t>
            </a:r>
            <a:r>
              <a:rPr lang="en-US" sz="2400">
                <a:solidFill>
                  <a:srgbClr val="000000"/>
                </a:solidFill>
                <a:latin typeface="Times New Roman"/>
                <a:ea typeface="Times New Roman"/>
                <a:cs typeface="Times New Roman"/>
                <a:sym typeface="Times New Roman"/>
              </a:rPr>
              <a:t> to, gió </a:t>
            </a:r>
            <a:r>
              <a:rPr b="1" lang="en-US" sz="2400">
                <a:solidFill>
                  <a:srgbClr val="FF0000"/>
                </a:solidFill>
                <a:latin typeface="Times New Roman"/>
                <a:ea typeface="Times New Roman"/>
                <a:cs typeface="Times New Roman"/>
                <a:sym typeface="Times New Roman"/>
              </a:rPr>
              <a:t>đã</a:t>
            </a:r>
            <a:r>
              <a:rPr lang="en-US" sz="2400">
                <a:solidFill>
                  <a:srgbClr val="000000"/>
                </a:solidFill>
                <a:latin typeface="Times New Roman"/>
                <a:ea typeface="Times New Roman"/>
                <a:cs typeface="Times New Roman"/>
                <a:sym typeface="Times New Roman"/>
              </a:rPr>
              <a:t> thổi mạnh.</a:t>
            </a:r>
            <a:endParaRPr/>
          </a:p>
        </p:txBody>
      </p:sp>
      <p:sp>
        <p:nvSpPr>
          <p:cNvPr id="492" name="Google Shape;492;p14"/>
          <p:cNvSpPr/>
          <p:nvPr/>
        </p:nvSpPr>
        <p:spPr>
          <a:xfrm>
            <a:off x="1617044" y="3436119"/>
            <a:ext cx="5298757" cy="5635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Times New Roman"/>
              <a:buNone/>
            </a:pPr>
            <a:r>
              <a:rPr lang="en-US" sz="2400">
                <a:solidFill>
                  <a:srgbClr val="000000"/>
                </a:solidFill>
                <a:latin typeface="Times New Roman"/>
                <a:ea typeface="Times New Roman"/>
                <a:cs typeface="Times New Roman"/>
                <a:sym typeface="Times New Roman"/>
              </a:rPr>
              <a:t>- Mưa </a:t>
            </a:r>
            <a:r>
              <a:rPr b="1" lang="en-US" sz="2400">
                <a:solidFill>
                  <a:srgbClr val="FF0000"/>
                </a:solidFill>
                <a:latin typeface="Times New Roman"/>
                <a:ea typeface="Times New Roman"/>
                <a:cs typeface="Times New Roman"/>
                <a:sym typeface="Times New Roman"/>
              </a:rPr>
              <a:t>mới</a:t>
            </a:r>
            <a:r>
              <a:rPr lang="en-US" sz="2400">
                <a:solidFill>
                  <a:srgbClr val="000000"/>
                </a:solidFill>
                <a:latin typeface="Times New Roman"/>
                <a:ea typeface="Times New Roman"/>
                <a:cs typeface="Times New Roman"/>
                <a:sym typeface="Times New Roman"/>
              </a:rPr>
              <a:t> to, gió </a:t>
            </a:r>
            <a:r>
              <a:rPr b="1" lang="en-US" sz="2400">
                <a:solidFill>
                  <a:srgbClr val="FF0000"/>
                </a:solidFill>
                <a:latin typeface="Times New Roman"/>
                <a:ea typeface="Times New Roman"/>
                <a:cs typeface="Times New Roman"/>
                <a:sym typeface="Times New Roman"/>
              </a:rPr>
              <a:t>đã</a:t>
            </a:r>
            <a:r>
              <a:rPr lang="en-US" sz="2400">
                <a:solidFill>
                  <a:srgbClr val="000000"/>
                </a:solidFill>
                <a:latin typeface="Times New Roman"/>
                <a:ea typeface="Times New Roman"/>
                <a:cs typeface="Times New Roman"/>
                <a:sym typeface="Times New Roman"/>
              </a:rPr>
              <a:t> thổi mạnh.</a:t>
            </a:r>
            <a:endParaRPr/>
          </a:p>
        </p:txBody>
      </p:sp>
      <p:sp>
        <p:nvSpPr>
          <p:cNvPr id="493" name="Google Shape;493;p14"/>
          <p:cNvSpPr txBox="1"/>
          <p:nvPr/>
        </p:nvSpPr>
        <p:spPr>
          <a:xfrm>
            <a:off x="2143845" y="0"/>
            <a:ext cx="7000156" cy="492443"/>
          </a:xfrm>
          <a:prstGeom prst="rect">
            <a:avLst/>
          </a:prstGeom>
          <a:solidFill>
            <a:srgbClr val="2D541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300"/>
              <a:buFont typeface="Times New Roman"/>
              <a:buNone/>
            </a:pPr>
            <a:r>
              <a:rPr b="1" i="0" lang="en-US" sz="1300" u="sng" cap="none" strike="noStrike">
                <a:solidFill>
                  <a:srgbClr val="FFFFFF"/>
                </a:solidFill>
                <a:latin typeface="Times New Roman"/>
                <a:ea typeface="Times New Roman"/>
                <a:cs typeface="Times New Roman"/>
                <a:sym typeface="Times New Roman"/>
              </a:rPr>
              <a:t>Luyện từ và câu:</a:t>
            </a:r>
            <a:endParaRPr/>
          </a:p>
          <a:p>
            <a:pPr indent="0" lvl="0" marL="0" marR="0" rtl="0" algn="ctr">
              <a:lnSpc>
                <a:spcPct val="100000"/>
              </a:lnSpc>
              <a:spcBef>
                <a:spcPts val="0"/>
              </a:spcBef>
              <a:spcAft>
                <a:spcPts val="0"/>
              </a:spcAft>
              <a:buClr>
                <a:srgbClr val="FFFFFF"/>
              </a:buClr>
              <a:buSzPts val="1300"/>
              <a:buFont typeface="Times New Roman"/>
              <a:buNone/>
            </a:pPr>
            <a:r>
              <a:rPr b="1" i="0" lang="en-US" sz="1300" u="none" cap="none" strike="noStrike">
                <a:solidFill>
                  <a:srgbClr val="FFFFFF"/>
                </a:solidFill>
                <a:latin typeface="Times New Roman"/>
                <a:ea typeface="Times New Roman"/>
                <a:cs typeface="Times New Roman"/>
                <a:sym typeface="Times New Roman"/>
              </a:rPr>
              <a:t>Nối các vế câu ghép bằng cặp từ hô ứng</a:t>
            </a:r>
            <a:endParaRPr b="1" i="0" sz="1300" u="none" cap="none" strike="noStrike">
              <a:solidFill>
                <a:srgbClr val="FFFFFF"/>
              </a:solidFill>
              <a:latin typeface="Times New Roman"/>
              <a:ea typeface="Times New Roman"/>
              <a:cs typeface="Times New Roman"/>
              <a:sym typeface="Times New Roman"/>
            </a:endParaRPr>
          </a:p>
        </p:txBody>
      </p:sp>
    </p:spTree>
  </p:cSld>
  <p:clrMapOvr>
    <a:masterClrMapping/>
  </p:clrMapOvr>
  <p:transition advClick="0"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489"/>
                                        </p:tgtEl>
                                        <p:attrNameLst>
                                          <p:attrName>style.visibility</p:attrName>
                                        </p:attrNameLst>
                                      </p:cBhvr>
                                      <p:to>
                                        <p:strVal val="visible"/>
                                      </p:to>
                                    </p:set>
                                    <p:animEffect filter="fade" transition="in">
                                      <p:cBhvr>
                                        <p:cTn dur="2000"/>
                                        <p:tgtEl>
                                          <p:spTgt spid="4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490"/>
                                        </p:tgtEl>
                                        <p:attrNameLst>
                                          <p:attrName>style.visibility</p:attrName>
                                        </p:attrNameLst>
                                      </p:cBhvr>
                                      <p:to>
                                        <p:strVal val="visible"/>
                                      </p:to>
                                    </p:set>
                                    <p:animEffect filter="fade" transition="in">
                                      <p:cBhvr>
                                        <p:cTn dur="1000"/>
                                        <p:tgtEl>
                                          <p:spTgt spid="4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492"/>
                                        </p:tgtEl>
                                        <p:attrNameLst>
                                          <p:attrName>style.visibility</p:attrName>
                                        </p:attrNameLst>
                                      </p:cBhvr>
                                      <p:to>
                                        <p:strVal val="visible"/>
                                      </p:to>
                                    </p:set>
                                    <p:animEffect filter="fade" transition="in">
                                      <p:cBhvr>
                                        <p:cTn dur="1000"/>
                                        <p:tgtEl>
                                          <p:spTgt spid="4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15"/>
          <p:cNvSpPr/>
          <p:nvPr/>
        </p:nvSpPr>
        <p:spPr>
          <a:xfrm>
            <a:off x="0" y="1153483"/>
            <a:ext cx="4862762" cy="563562"/>
          </a:xfrm>
          <a:prstGeom prst="rect">
            <a:avLst/>
          </a:prstGeom>
          <a:solidFill>
            <a:srgbClr val="CDEEB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33399"/>
              </a:buClr>
              <a:buSzPts val="2000"/>
              <a:buFont typeface="Times New Roman"/>
              <a:buNone/>
            </a:pPr>
            <a:r>
              <a:rPr lang="en-US" sz="2000">
                <a:solidFill>
                  <a:srgbClr val="333399"/>
                </a:solidFill>
                <a:latin typeface="Times New Roman"/>
                <a:ea typeface="Times New Roman"/>
                <a:cs typeface="Times New Roman"/>
                <a:sym typeface="Times New Roman"/>
              </a:rPr>
              <a:t>Trời </a:t>
            </a:r>
            <a:r>
              <a:rPr b="1" lang="en-US" sz="2000">
                <a:solidFill>
                  <a:srgbClr val="FF0000"/>
                </a:solidFill>
                <a:latin typeface="Times New Roman"/>
                <a:ea typeface="Times New Roman"/>
                <a:cs typeface="Times New Roman"/>
                <a:sym typeface="Times New Roman"/>
              </a:rPr>
              <a:t>vừa</a:t>
            </a:r>
            <a:r>
              <a:rPr lang="en-US" sz="2000">
                <a:solidFill>
                  <a:srgbClr val="333399"/>
                </a:solidFill>
                <a:latin typeface="Times New Roman"/>
                <a:ea typeface="Times New Roman"/>
                <a:cs typeface="Times New Roman"/>
                <a:sym typeface="Times New Roman"/>
              </a:rPr>
              <a:t> hửng sáng, nông dân </a:t>
            </a:r>
            <a:r>
              <a:rPr b="1" lang="en-US" sz="2000">
                <a:solidFill>
                  <a:srgbClr val="FF0000"/>
                </a:solidFill>
                <a:latin typeface="Times New Roman"/>
                <a:ea typeface="Times New Roman"/>
                <a:cs typeface="Times New Roman"/>
                <a:sym typeface="Times New Roman"/>
              </a:rPr>
              <a:t>đã</a:t>
            </a:r>
            <a:r>
              <a:rPr lang="en-US" sz="2000">
                <a:solidFill>
                  <a:srgbClr val="333399"/>
                </a:solidFill>
                <a:latin typeface="Times New Roman"/>
                <a:ea typeface="Times New Roman"/>
                <a:cs typeface="Times New Roman"/>
                <a:sym typeface="Times New Roman"/>
              </a:rPr>
              <a:t> ra đồng.</a:t>
            </a:r>
            <a:endParaRPr/>
          </a:p>
        </p:txBody>
      </p:sp>
      <p:sp>
        <p:nvSpPr>
          <p:cNvPr id="499" name="Google Shape;499;p15"/>
          <p:cNvSpPr/>
          <p:nvPr/>
        </p:nvSpPr>
        <p:spPr>
          <a:xfrm>
            <a:off x="4572000" y="3535320"/>
            <a:ext cx="4724397" cy="563563"/>
          </a:xfrm>
          <a:prstGeom prst="rect">
            <a:avLst/>
          </a:prstGeom>
          <a:solidFill>
            <a:srgbClr val="CDEEB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000"/>
              <a:buFont typeface="Times New Roman"/>
              <a:buNone/>
            </a:pPr>
            <a:r>
              <a:rPr lang="en-US" sz="2000">
                <a:solidFill>
                  <a:srgbClr val="000000"/>
                </a:solidFill>
                <a:latin typeface="Times New Roman"/>
                <a:ea typeface="Times New Roman"/>
                <a:cs typeface="Times New Roman"/>
                <a:sym typeface="Times New Roman"/>
              </a:rPr>
              <a:t>Trời </a:t>
            </a:r>
            <a:r>
              <a:rPr b="1" lang="en-US" sz="2000">
                <a:solidFill>
                  <a:srgbClr val="FF0000"/>
                </a:solidFill>
                <a:latin typeface="Times New Roman"/>
                <a:ea typeface="Times New Roman"/>
                <a:cs typeface="Times New Roman"/>
                <a:sym typeface="Times New Roman"/>
              </a:rPr>
              <a:t>chưa</a:t>
            </a:r>
            <a:r>
              <a:rPr lang="en-US" sz="2000">
                <a:solidFill>
                  <a:srgbClr val="000000"/>
                </a:solidFill>
                <a:latin typeface="Times New Roman"/>
                <a:ea typeface="Times New Roman"/>
                <a:cs typeface="Times New Roman"/>
                <a:sym typeface="Times New Roman"/>
              </a:rPr>
              <a:t> hửng sáng, nông dân </a:t>
            </a:r>
            <a:r>
              <a:rPr b="1" lang="en-US" sz="2000">
                <a:solidFill>
                  <a:srgbClr val="FF0000"/>
                </a:solidFill>
                <a:latin typeface="Times New Roman"/>
                <a:ea typeface="Times New Roman"/>
                <a:cs typeface="Times New Roman"/>
                <a:sym typeface="Times New Roman"/>
              </a:rPr>
              <a:t>đã</a:t>
            </a:r>
            <a:r>
              <a:rPr lang="en-US" sz="2000">
                <a:solidFill>
                  <a:srgbClr val="000000"/>
                </a:solidFill>
                <a:latin typeface="Times New Roman"/>
                <a:ea typeface="Times New Roman"/>
                <a:cs typeface="Times New Roman"/>
                <a:sym typeface="Times New Roman"/>
              </a:rPr>
              <a:t> ra đồng.</a:t>
            </a:r>
            <a:endParaRPr/>
          </a:p>
        </p:txBody>
      </p:sp>
      <p:sp>
        <p:nvSpPr>
          <p:cNvPr id="500" name="Google Shape;500;p15"/>
          <p:cNvSpPr/>
          <p:nvPr/>
        </p:nvSpPr>
        <p:spPr>
          <a:xfrm>
            <a:off x="0" y="762836"/>
            <a:ext cx="4572000" cy="563562"/>
          </a:xfrm>
          <a:prstGeom prst="rect">
            <a:avLst/>
          </a:prstGeom>
          <a:solidFill>
            <a:srgbClr val="CDEEB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000"/>
              <a:buFont typeface="Times New Roman"/>
              <a:buNone/>
            </a:pPr>
            <a:r>
              <a:rPr lang="en-US" sz="2000">
                <a:solidFill>
                  <a:srgbClr val="000000"/>
                </a:solidFill>
                <a:latin typeface="Times New Roman"/>
                <a:ea typeface="Times New Roman"/>
                <a:cs typeface="Times New Roman"/>
                <a:sym typeface="Times New Roman"/>
              </a:rPr>
              <a:t>Trời </a:t>
            </a:r>
            <a:r>
              <a:rPr b="1" lang="en-US" sz="2000">
                <a:solidFill>
                  <a:srgbClr val="FF0000"/>
                </a:solidFill>
                <a:latin typeface="Times New Roman"/>
                <a:ea typeface="Times New Roman"/>
                <a:cs typeface="Times New Roman"/>
                <a:sym typeface="Times New Roman"/>
              </a:rPr>
              <a:t>mới</a:t>
            </a:r>
            <a:r>
              <a:rPr lang="en-US" sz="2000">
                <a:solidFill>
                  <a:srgbClr val="000000"/>
                </a:solidFill>
                <a:latin typeface="Times New Roman"/>
                <a:ea typeface="Times New Roman"/>
                <a:cs typeface="Times New Roman"/>
                <a:sym typeface="Times New Roman"/>
              </a:rPr>
              <a:t> hửng sáng, nông dân </a:t>
            </a:r>
            <a:r>
              <a:rPr b="1" lang="en-US" sz="2000">
                <a:solidFill>
                  <a:srgbClr val="FF0000"/>
                </a:solidFill>
                <a:latin typeface="Times New Roman"/>
                <a:ea typeface="Times New Roman"/>
                <a:cs typeface="Times New Roman"/>
                <a:sym typeface="Times New Roman"/>
              </a:rPr>
              <a:t>đã</a:t>
            </a:r>
            <a:r>
              <a:rPr lang="en-US" sz="2000">
                <a:solidFill>
                  <a:srgbClr val="000000"/>
                </a:solidFill>
                <a:latin typeface="Times New Roman"/>
                <a:ea typeface="Times New Roman"/>
                <a:cs typeface="Times New Roman"/>
                <a:sym typeface="Times New Roman"/>
              </a:rPr>
              <a:t> ra đồng.</a:t>
            </a:r>
            <a:endParaRPr/>
          </a:p>
        </p:txBody>
      </p:sp>
      <p:pic>
        <p:nvPicPr>
          <p:cNvPr descr="A picture containing outdoor, person, night, dark&#10;&#10;Description automatically generated" id="501" name="Google Shape;501;p15"/>
          <p:cNvPicPr preferRelativeResize="0"/>
          <p:nvPr/>
        </p:nvPicPr>
        <p:blipFill rotWithShape="1">
          <a:blip r:embed="rId3">
            <a:alphaModFix/>
          </a:blip>
          <a:srcRect b="0" l="0" r="0" t="0"/>
          <a:stretch/>
        </p:blipFill>
        <p:spPr>
          <a:xfrm>
            <a:off x="4572000" y="-49330"/>
            <a:ext cx="4572000" cy="3047999"/>
          </a:xfrm>
          <a:prstGeom prst="rect">
            <a:avLst/>
          </a:prstGeom>
          <a:noFill/>
          <a:ln>
            <a:noFill/>
          </a:ln>
        </p:spPr>
      </p:pic>
      <p:pic>
        <p:nvPicPr>
          <p:cNvPr descr="A picture containing sky, outdoor, clouds, sunset&#10;&#10;Description automatically generated" id="502" name="Google Shape;502;p15"/>
          <p:cNvPicPr preferRelativeResize="0"/>
          <p:nvPr/>
        </p:nvPicPr>
        <p:blipFill rotWithShape="1">
          <a:blip r:embed="rId4">
            <a:alphaModFix/>
          </a:blip>
          <a:srcRect b="0" l="0" r="0" t="0"/>
          <a:stretch/>
        </p:blipFill>
        <p:spPr>
          <a:xfrm>
            <a:off x="0" y="2123060"/>
            <a:ext cx="4572000" cy="3035808"/>
          </a:xfrm>
          <a:prstGeom prst="rect">
            <a:avLst/>
          </a:prstGeom>
          <a:noFill/>
          <a:ln>
            <a:noFill/>
          </a:ln>
        </p:spPr>
      </p:pic>
      <p:sp>
        <p:nvSpPr>
          <p:cNvPr id="503" name="Google Shape;503;p15"/>
          <p:cNvSpPr/>
          <p:nvPr/>
        </p:nvSpPr>
        <p:spPr>
          <a:xfrm rot="-5400000">
            <a:off x="1934463" y="1720513"/>
            <a:ext cx="430306" cy="203627"/>
          </a:xfrm>
          <a:prstGeom prst="rightArrow">
            <a:avLst>
              <a:gd fmla="val 50000" name="adj1"/>
              <a:gd fmla="val 50000" name="adj2"/>
            </a:avLst>
          </a:prstGeom>
          <a:solidFill>
            <a:srgbClr val="002060"/>
          </a:solidFill>
          <a:ln cap="flat" cmpd="sng" w="1905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504" name="Google Shape;504;p15"/>
          <p:cNvSpPr/>
          <p:nvPr/>
        </p:nvSpPr>
        <p:spPr>
          <a:xfrm rot="5400000">
            <a:off x="6765792" y="3271797"/>
            <a:ext cx="430306" cy="238205"/>
          </a:xfrm>
          <a:prstGeom prst="rightArrow">
            <a:avLst>
              <a:gd fmla="val 50000" name="adj1"/>
              <a:gd fmla="val 50000" name="adj2"/>
            </a:avLst>
          </a:prstGeom>
          <a:solidFill>
            <a:srgbClr val="002060"/>
          </a:solidFill>
          <a:ln cap="flat" cmpd="sng" w="1905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Tree>
  </p:cSld>
  <p:clrMapOvr>
    <a:masterClrMapping/>
  </p:clrMapOvr>
  <p:transition advClick="0"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2000"/>
                                  </p:stCondLst>
                                  <p:childTnLst>
                                    <p:set>
                                      <p:cBhvr>
                                        <p:cTn dur="1" fill="hold">
                                          <p:stCondLst>
                                            <p:cond delay="0"/>
                                          </p:stCondLst>
                                        </p:cTn>
                                        <p:tgtEl>
                                          <p:spTgt spid="503"/>
                                        </p:tgtEl>
                                        <p:attrNameLst>
                                          <p:attrName>style.visibility</p:attrName>
                                        </p:attrNameLst>
                                      </p:cBhvr>
                                      <p:to>
                                        <p:strVal val="visible"/>
                                      </p:to>
                                    </p:set>
                                    <p:animEffect filter="fade" transition="in">
                                      <p:cBhvr>
                                        <p:cTn dur="1000"/>
                                        <p:tgtEl>
                                          <p:spTgt spid="5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75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par>
                                <p:cTn fill="hold" nodeType="withEffect" presetClass="entr" presetID="10" presetSubtype="0">
                                  <p:stCondLst>
                                    <p:cond delay="1250"/>
                                  </p:stCondLst>
                                  <p:childTnLst>
                                    <p:set>
                                      <p:cBhvr>
                                        <p:cTn dur="1" fill="hold">
                                          <p:stCondLst>
                                            <p:cond delay="0"/>
                                          </p:stCondLst>
                                        </p:cTn>
                                        <p:tgtEl>
                                          <p:spTgt spid="498"/>
                                        </p:tgtEl>
                                        <p:attrNameLst>
                                          <p:attrName>style.visibility</p:attrName>
                                        </p:attrNameLst>
                                      </p:cBhvr>
                                      <p:to>
                                        <p:strVal val="visible"/>
                                      </p:to>
                                    </p:set>
                                    <p:animEffect filter="fade" transition="in">
                                      <p:cBhvr>
                                        <p:cTn dur="500"/>
                                        <p:tgtEl>
                                          <p:spTgt spid="4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750"/>
                                  </p:stCondLst>
                                  <p:childTnLst>
                                    <p:set>
                                      <p:cBhvr>
                                        <p:cTn dur="1" fill="hold">
                                          <p:stCondLst>
                                            <p:cond delay="0"/>
                                          </p:stCondLst>
                                        </p:cTn>
                                        <p:tgtEl>
                                          <p:spTgt spid="504"/>
                                        </p:tgtEl>
                                        <p:attrNameLst>
                                          <p:attrName>style.visibility</p:attrName>
                                        </p:attrNameLst>
                                      </p:cBhvr>
                                      <p:to>
                                        <p:strVal val="visible"/>
                                      </p:to>
                                    </p:set>
                                    <p:animEffect filter="fade" transition="in">
                                      <p:cBhvr>
                                        <p:cTn dur="1000"/>
                                        <p:tgtEl>
                                          <p:spTgt spid="5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499"/>
                                        </p:tgtEl>
                                        <p:attrNameLst>
                                          <p:attrName>style.visibility</p:attrName>
                                        </p:attrNameLst>
                                      </p:cBhvr>
                                      <p:to>
                                        <p:strVal val="visible"/>
                                      </p:to>
                                    </p:set>
                                    <p:animEffect filter="fade" transition="in">
                                      <p:cBhvr>
                                        <p:cTn dur="500"/>
                                        <p:tgtEl>
                                          <p:spTgt spid="4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16"/>
          <p:cNvSpPr/>
          <p:nvPr/>
        </p:nvSpPr>
        <p:spPr>
          <a:xfrm>
            <a:off x="762529" y="1936512"/>
            <a:ext cx="8076182" cy="5635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000"/>
              <a:buFont typeface="Times New Roman"/>
              <a:buNone/>
            </a:pPr>
            <a:r>
              <a:rPr lang="en-US" sz="2000">
                <a:solidFill>
                  <a:srgbClr val="000000"/>
                </a:solidFill>
                <a:latin typeface="Times New Roman"/>
                <a:ea typeface="Times New Roman"/>
                <a:cs typeface="Times New Roman"/>
                <a:sym typeface="Times New Roman"/>
              </a:rPr>
              <a:t>Thủy Tinh dâng nước cao </a:t>
            </a:r>
            <a:r>
              <a:rPr b="1" lang="en-US" sz="2000">
                <a:solidFill>
                  <a:srgbClr val="FF0000"/>
                </a:solidFill>
                <a:latin typeface="Times New Roman"/>
                <a:ea typeface="Times New Roman"/>
                <a:cs typeface="Times New Roman"/>
                <a:sym typeface="Times New Roman"/>
              </a:rPr>
              <a:t>nơi nào</a:t>
            </a:r>
            <a:r>
              <a:rPr lang="en-US" sz="2000">
                <a:solidFill>
                  <a:srgbClr val="000000"/>
                </a:solidFill>
                <a:latin typeface="Times New Roman"/>
                <a:ea typeface="Times New Roman"/>
                <a:cs typeface="Times New Roman"/>
                <a:sym typeface="Times New Roman"/>
              </a:rPr>
              <a:t>, Sơn Tinh làm núi cao lên </a:t>
            </a:r>
            <a:r>
              <a:rPr b="1" lang="en-US" sz="2000">
                <a:solidFill>
                  <a:srgbClr val="FF0000"/>
                </a:solidFill>
                <a:latin typeface="Times New Roman"/>
                <a:ea typeface="Times New Roman"/>
                <a:cs typeface="Times New Roman"/>
                <a:sym typeface="Times New Roman"/>
              </a:rPr>
              <a:t>nơi đó</a:t>
            </a:r>
            <a:r>
              <a:rPr b="1" lang="en-US" sz="2000">
                <a:solidFill>
                  <a:srgbClr val="000000"/>
                </a:solidFill>
                <a:latin typeface="Times New Roman"/>
                <a:ea typeface="Times New Roman"/>
                <a:cs typeface="Times New Roman"/>
                <a:sym typeface="Times New Roman"/>
              </a:rPr>
              <a:t>.</a:t>
            </a:r>
            <a:endParaRPr sz="2000">
              <a:solidFill>
                <a:srgbClr val="000000"/>
              </a:solidFill>
              <a:latin typeface="Times New Roman"/>
              <a:ea typeface="Times New Roman"/>
              <a:cs typeface="Times New Roman"/>
              <a:sym typeface="Times New Roman"/>
            </a:endParaRPr>
          </a:p>
        </p:txBody>
      </p:sp>
      <p:sp>
        <p:nvSpPr>
          <p:cNvPr id="510" name="Google Shape;510;p16"/>
          <p:cNvSpPr/>
          <p:nvPr/>
        </p:nvSpPr>
        <p:spPr>
          <a:xfrm>
            <a:off x="762528" y="2471671"/>
            <a:ext cx="8076183" cy="5635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000"/>
              <a:buFont typeface="Times New Roman"/>
              <a:buNone/>
            </a:pPr>
            <a:r>
              <a:rPr lang="en-US" sz="2000">
                <a:solidFill>
                  <a:srgbClr val="000000"/>
                </a:solidFill>
                <a:latin typeface="Times New Roman"/>
                <a:ea typeface="Times New Roman"/>
                <a:cs typeface="Times New Roman"/>
                <a:sym typeface="Times New Roman"/>
              </a:rPr>
              <a:t>Thủy Tinh dâng nước cao </a:t>
            </a:r>
            <a:r>
              <a:rPr b="1" lang="en-US" sz="2000">
                <a:solidFill>
                  <a:srgbClr val="FF0000"/>
                </a:solidFill>
                <a:latin typeface="Times New Roman"/>
                <a:ea typeface="Times New Roman"/>
                <a:cs typeface="Times New Roman"/>
                <a:sym typeface="Times New Roman"/>
              </a:rPr>
              <a:t>đến đâu</a:t>
            </a:r>
            <a:r>
              <a:rPr lang="en-US" sz="2000">
                <a:solidFill>
                  <a:srgbClr val="000000"/>
                </a:solidFill>
                <a:latin typeface="Times New Roman"/>
                <a:ea typeface="Times New Roman"/>
                <a:cs typeface="Times New Roman"/>
                <a:sym typeface="Times New Roman"/>
              </a:rPr>
              <a:t>, Sơn Tinh làm núi cao lên </a:t>
            </a:r>
            <a:r>
              <a:rPr b="1" lang="en-US" sz="2000">
                <a:solidFill>
                  <a:srgbClr val="FF0000"/>
                </a:solidFill>
                <a:latin typeface="Times New Roman"/>
                <a:ea typeface="Times New Roman"/>
                <a:cs typeface="Times New Roman"/>
                <a:sym typeface="Times New Roman"/>
              </a:rPr>
              <a:t>đến đó</a:t>
            </a:r>
            <a:r>
              <a:rPr b="1" lang="en-US" sz="2000">
                <a:solidFill>
                  <a:srgbClr val="000000"/>
                </a:solidFill>
                <a:latin typeface="Times New Roman"/>
                <a:ea typeface="Times New Roman"/>
                <a:cs typeface="Times New Roman"/>
                <a:sym typeface="Times New Roman"/>
              </a:rPr>
              <a:t>.</a:t>
            </a:r>
            <a:endParaRPr sz="2000">
              <a:solidFill>
                <a:srgbClr val="000000"/>
              </a:solidFill>
              <a:latin typeface="Times New Roman"/>
              <a:ea typeface="Times New Roman"/>
              <a:cs typeface="Times New Roman"/>
              <a:sym typeface="Times New Roman"/>
            </a:endParaRPr>
          </a:p>
        </p:txBody>
      </p:sp>
      <p:sp>
        <p:nvSpPr>
          <p:cNvPr id="511" name="Google Shape;511;p16"/>
          <p:cNvSpPr/>
          <p:nvPr/>
        </p:nvSpPr>
        <p:spPr>
          <a:xfrm>
            <a:off x="581429" y="943105"/>
            <a:ext cx="8438381" cy="5635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33399"/>
              </a:buClr>
              <a:buSzPts val="2000"/>
              <a:buFont typeface="Times New Roman"/>
              <a:buNone/>
            </a:pPr>
            <a:r>
              <a:rPr lang="en-US" sz="2000">
                <a:solidFill>
                  <a:srgbClr val="333399"/>
                </a:solidFill>
                <a:latin typeface="Times New Roman"/>
                <a:ea typeface="Times New Roman"/>
                <a:cs typeface="Times New Roman"/>
                <a:sym typeface="Times New Roman"/>
              </a:rPr>
              <a:t>c) Thủy Tinh dâng nước cao </a:t>
            </a:r>
            <a:r>
              <a:rPr b="1" lang="en-US" sz="2000">
                <a:solidFill>
                  <a:srgbClr val="FF0000"/>
                </a:solidFill>
                <a:latin typeface="Times New Roman"/>
                <a:ea typeface="Times New Roman"/>
                <a:cs typeface="Times New Roman"/>
                <a:sym typeface="Times New Roman"/>
              </a:rPr>
              <a:t>bao nhiêu</a:t>
            </a:r>
            <a:r>
              <a:rPr lang="en-US" sz="2000">
                <a:solidFill>
                  <a:srgbClr val="333399"/>
                </a:solidFill>
                <a:latin typeface="Times New Roman"/>
                <a:ea typeface="Times New Roman"/>
                <a:cs typeface="Times New Roman"/>
                <a:sym typeface="Times New Roman"/>
              </a:rPr>
              <a:t>, Sơn Tinh làm núi cao lên </a:t>
            </a:r>
            <a:r>
              <a:rPr b="1" lang="en-US" sz="2000">
                <a:solidFill>
                  <a:srgbClr val="FF0000"/>
                </a:solidFill>
                <a:latin typeface="Times New Roman"/>
                <a:ea typeface="Times New Roman"/>
                <a:cs typeface="Times New Roman"/>
                <a:sym typeface="Times New Roman"/>
              </a:rPr>
              <a:t>bấy nhiêu</a:t>
            </a:r>
            <a:r>
              <a:rPr lang="en-US" sz="2000">
                <a:solidFill>
                  <a:srgbClr val="333399"/>
                </a:solidFill>
                <a:latin typeface="Times New Roman"/>
                <a:ea typeface="Times New Roman"/>
                <a:cs typeface="Times New Roman"/>
                <a:sym typeface="Times New Roman"/>
              </a:rPr>
              <a:t>.</a:t>
            </a:r>
            <a:endParaRPr/>
          </a:p>
        </p:txBody>
      </p:sp>
      <p:sp>
        <p:nvSpPr>
          <p:cNvPr id="512" name="Google Shape;512;p16"/>
          <p:cNvSpPr/>
          <p:nvPr/>
        </p:nvSpPr>
        <p:spPr>
          <a:xfrm>
            <a:off x="762528" y="1475493"/>
            <a:ext cx="8076183" cy="5635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000"/>
              <a:buFont typeface="Times New Roman"/>
              <a:buNone/>
            </a:pPr>
            <a:r>
              <a:rPr lang="en-US" sz="2000">
                <a:solidFill>
                  <a:srgbClr val="000000"/>
                </a:solidFill>
                <a:latin typeface="Times New Roman"/>
                <a:ea typeface="Times New Roman"/>
                <a:cs typeface="Times New Roman"/>
                <a:sym typeface="Times New Roman"/>
              </a:rPr>
              <a:t>Thủy Tinh dâng nước cao </a:t>
            </a:r>
            <a:r>
              <a:rPr b="1" lang="en-US" sz="2000">
                <a:solidFill>
                  <a:srgbClr val="FF0000"/>
                </a:solidFill>
                <a:latin typeface="Times New Roman"/>
                <a:ea typeface="Times New Roman"/>
                <a:cs typeface="Times New Roman"/>
                <a:sym typeface="Times New Roman"/>
              </a:rPr>
              <a:t>đến đâu</a:t>
            </a:r>
            <a:r>
              <a:rPr lang="en-US" sz="2000">
                <a:solidFill>
                  <a:srgbClr val="000000"/>
                </a:solidFill>
                <a:latin typeface="Times New Roman"/>
                <a:ea typeface="Times New Roman"/>
                <a:cs typeface="Times New Roman"/>
                <a:sym typeface="Times New Roman"/>
              </a:rPr>
              <a:t>, Sơn Tinh làm núi cao lên </a:t>
            </a:r>
            <a:r>
              <a:rPr b="1" lang="en-US" sz="2000">
                <a:solidFill>
                  <a:srgbClr val="FF0000"/>
                </a:solidFill>
                <a:latin typeface="Times New Roman"/>
                <a:ea typeface="Times New Roman"/>
                <a:cs typeface="Times New Roman"/>
                <a:sym typeface="Times New Roman"/>
              </a:rPr>
              <a:t>đến đấy</a:t>
            </a:r>
            <a:r>
              <a:rPr b="1" lang="en-US" sz="2000">
                <a:solidFill>
                  <a:srgbClr val="000000"/>
                </a:solidFill>
                <a:latin typeface="Times New Roman"/>
                <a:ea typeface="Times New Roman"/>
                <a:cs typeface="Times New Roman"/>
                <a:sym typeface="Times New Roman"/>
              </a:rPr>
              <a:t>.</a:t>
            </a:r>
            <a:endParaRPr sz="2000">
              <a:solidFill>
                <a:srgbClr val="000000"/>
              </a:solidFill>
              <a:latin typeface="Times New Roman"/>
              <a:ea typeface="Times New Roman"/>
              <a:cs typeface="Times New Roman"/>
              <a:sym typeface="Times New Roman"/>
            </a:endParaRPr>
          </a:p>
        </p:txBody>
      </p:sp>
      <p:sp>
        <p:nvSpPr>
          <p:cNvPr id="513" name="Google Shape;513;p16"/>
          <p:cNvSpPr txBox="1"/>
          <p:nvPr/>
        </p:nvSpPr>
        <p:spPr>
          <a:xfrm>
            <a:off x="2143845" y="-84666"/>
            <a:ext cx="7000156" cy="492443"/>
          </a:xfrm>
          <a:prstGeom prst="rect">
            <a:avLst/>
          </a:prstGeom>
          <a:solidFill>
            <a:srgbClr val="2D541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300"/>
              <a:buFont typeface="Times New Roman"/>
              <a:buNone/>
            </a:pPr>
            <a:r>
              <a:rPr b="1" i="0" lang="en-US" sz="1300" u="sng" cap="none" strike="noStrike">
                <a:solidFill>
                  <a:srgbClr val="FFFFFF"/>
                </a:solidFill>
                <a:latin typeface="Times New Roman"/>
                <a:ea typeface="Times New Roman"/>
                <a:cs typeface="Times New Roman"/>
                <a:sym typeface="Times New Roman"/>
              </a:rPr>
              <a:t>Luyện từ và câu:</a:t>
            </a:r>
            <a:endParaRPr/>
          </a:p>
          <a:p>
            <a:pPr indent="0" lvl="0" marL="0" marR="0" rtl="0" algn="ctr">
              <a:lnSpc>
                <a:spcPct val="100000"/>
              </a:lnSpc>
              <a:spcBef>
                <a:spcPts val="0"/>
              </a:spcBef>
              <a:spcAft>
                <a:spcPts val="0"/>
              </a:spcAft>
              <a:buClr>
                <a:srgbClr val="FFFFFF"/>
              </a:buClr>
              <a:buSzPts val="1300"/>
              <a:buFont typeface="Times New Roman"/>
              <a:buNone/>
            </a:pPr>
            <a:r>
              <a:rPr b="1" i="0" lang="en-US" sz="1300" u="none" cap="none" strike="noStrike">
                <a:solidFill>
                  <a:srgbClr val="FFFFFF"/>
                </a:solidFill>
                <a:latin typeface="Times New Roman"/>
                <a:ea typeface="Times New Roman"/>
                <a:cs typeface="Times New Roman"/>
                <a:sym typeface="Times New Roman"/>
              </a:rPr>
              <a:t>Nối các vế câu ghép bằng cặp từ hô ứng</a:t>
            </a:r>
            <a:endParaRPr b="1" i="0" sz="1300" u="none" cap="none" strike="noStrike">
              <a:solidFill>
                <a:srgbClr val="FFFFFF"/>
              </a:solidFill>
              <a:latin typeface="Times New Roman"/>
              <a:ea typeface="Times New Roman"/>
              <a:cs typeface="Times New Roman"/>
              <a:sym typeface="Times New Roman"/>
            </a:endParaRPr>
          </a:p>
        </p:txBody>
      </p:sp>
      <p:pic>
        <p:nvPicPr>
          <p:cNvPr descr="A picture containing map&#10;&#10;Description automatically generated" id="514" name="Google Shape;514;p16"/>
          <p:cNvPicPr preferRelativeResize="0"/>
          <p:nvPr/>
        </p:nvPicPr>
        <p:blipFill rotWithShape="1">
          <a:blip r:embed="rId3">
            <a:alphaModFix/>
          </a:blip>
          <a:srcRect b="0" l="0" r="0" t="0"/>
          <a:stretch/>
        </p:blipFill>
        <p:spPr>
          <a:xfrm>
            <a:off x="2835429" y="1661872"/>
            <a:ext cx="3173486" cy="3423251"/>
          </a:xfrm>
          <a:prstGeom prst="rect">
            <a:avLst/>
          </a:prstGeom>
          <a:noFill/>
          <a:ln>
            <a:noFill/>
          </a:ln>
        </p:spPr>
      </p:pic>
    </p:spTree>
  </p:cSld>
  <p:clrMapOvr>
    <a:masterClrMapping/>
  </p:clrMapOvr>
  <p:transition advClick="0" spd="slow">
    <p:comb/>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1750"/>
                                  </p:stCondLst>
                                  <p:childTnLst>
                                    <p:set>
                                      <p:cBhvr>
                                        <p:cTn dur="1" fill="hold">
                                          <p:stCondLst>
                                            <p:cond delay="0"/>
                                          </p:stCondLst>
                                        </p:cTn>
                                        <p:tgtEl>
                                          <p:spTgt spid="514"/>
                                        </p:tgtEl>
                                        <p:attrNameLst>
                                          <p:attrName>style.visibility</p:attrName>
                                        </p:attrNameLst>
                                      </p:cBhvr>
                                      <p:to>
                                        <p:strVal val="visible"/>
                                      </p:to>
                                    </p:set>
                                    <p:animEffect filter="fade" transition="in">
                                      <p:cBhvr>
                                        <p:cTn dur="500"/>
                                        <p:tgtEl>
                                          <p:spTgt spid="5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1750"/>
                                  </p:stCondLst>
                                  <p:childTnLst>
                                    <p:animEffect filter="fade" transition="out">
                                      <p:cBhvr>
                                        <p:cTn dur="500"/>
                                        <p:tgtEl>
                                          <p:spTgt spid="514"/>
                                        </p:tgtEl>
                                      </p:cBhvr>
                                    </p:animEffect>
                                    <p:set>
                                      <p:cBhvr>
                                        <p:cTn dur="1" fill="hold">
                                          <p:stCondLst>
                                            <p:cond delay="500"/>
                                          </p:stCondLst>
                                        </p:cTn>
                                        <p:tgtEl>
                                          <p:spTgt spid="51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500"/>
                                  </p:stCondLst>
                                  <p:childTnLst>
                                    <p:set>
                                      <p:cBhvr>
                                        <p:cTn dur="1" fill="hold">
                                          <p:stCondLst>
                                            <p:cond delay="0"/>
                                          </p:stCondLst>
                                        </p:cTn>
                                        <p:tgtEl>
                                          <p:spTgt spid="509"/>
                                        </p:tgtEl>
                                        <p:attrNameLst>
                                          <p:attrName>style.visibility</p:attrName>
                                        </p:attrNameLst>
                                      </p:cBhvr>
                                      <p:to>
                                        <p:strVal val="visible"/>
                                      </p:to>
                                    </p:set>
                                    <p:animEffect filter="fade" transition="in">
                                      <p:cBhvr>
                                        <p:cTn dur="500"/>
                                        <p:tgtEl>
                                          <p:spTgt spid="509"/>
                                        </p:tgtEl>
                                      </p:cBhvr>
                                    </p:animEffect>
                                  </p:childTnLst>
                                </p:cTn>
                              </p:par>
                              <p:par>
                                <p:cTn fill="hold" nodeType="withEffect" presetClass="entr" presetID="10" presetSubtype="0">
                                  <p:stCondLst>
                                    <p:cond delay="150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par>
                                <p:cTn fill="hold" nodeType="withEffect" presetClass="entr" presetID="10" presetSubtype="0">
                                  <p:stCondLst>
                                    <p:cond delay="150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17"/>
          <p:cNvSpPr/>
          <p:nvPr/>
        </p:nvSpPr>
        <p:spPr>
          <a:xfrm>
            <a:off x="1532466" y="1041400"/>
            <a:ext cx="7611533" cy="3674533"/>
          </a:xfrm>
          <a:prstGeom prst="roundRect">
            <a:avLst>
              <a:gd fmla="val 16667" name="adj"/>
            </a:avLst>
          </a:prstGeom>
          <a:solidFill>
            <a:srgbClr val="F2F2F2"/>
          </a:solidFill>
          <a:ln cap="flat" cmpd="sng" w="9525">
            <a:solidFill>
              <a:srgbClr val="8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3200">
                <a:solidFill>
                  <a:srgbClr val="000000"/>
                </a:solidFill>
                <a:latin typeface="Times New Roman"/>
                <a:ea typeface="Times New Roman"/>
                <a:cs typeface="Times New Roman"/>
                <a:sym typeface="Times New Roman"/>
              </a:rPr>
              <a:t>Để thể hiện quan hệ về nghĩa giữa các vế câu, ngoài quan hệ từ, ta còn có thể nối các vế câu ghép bằng một số cặp từ hô ứng sau: </a:t>
            </a:r>
            <a:r>
              <a:rPr b="1" i="1" lang="en-US" sz="3200">
                <a:solidFill>
                  <a:srgbClr val="7030A0"/>
                </a:solidFill>
                <a:latin typeface="Times New Roman"/>
                <a:ea typeface="Times New Roman"/>
                <a:cs typeface="Times New Roman"/>
                <a:sym typeface="Times New Roman"/>
              </a:rPr>
              <a:t>vừa… đã…; chưa… đã…; mới… đã….; vừa… vừa…; càng… càng…; đâu… đấy…; nào… ấy; sao… vậy…; </a:t>
            </a:r>
            <a:endParaRPr/>
          </a:p>
          <a:p>
            <a:pPr indent="0" lvl="0" marL="0" marR="0" rtl="0" algn="ctr">
              <a:spcBef>
                <a:spcPts val="640"/>
              </a:spcBef>
              <a:spcAft>
                <a:spcPts val="0"/>
              </a:spcAft>
              <a:buNone/>
            </a:pPr>
            <a:r>
              <a:rPr b="1" i="1" lang="en-US" sz="3200">
                <a:solidFill>
                  <a:srgbClr val="7030A0"/>
                </a:solidFill>
                <a:latin typeface="Times New Roman"/>
                <a:ea typeface="Times New Roman"/>
                <a:cs typeface="Times New Roman"/>
                <a:sym typeface="Times New Roman"/>
              </a:rPr>
              <a:t>bao nhiêu… bấy nhiêu…</a:t>
            </a:r>
            <a:endParaRPr/>
          </a:p>
        </p:txBody>
      </p:sp>
      <p:sp>
        <p:nvSpPr>
          <p:cNvPr id="520" name="Google Shape;520;p17"/>
          <p:cNvSpPr txBox="1"/>
          <p:nvPr/>
        </p:nvSpPr>
        <p:spPr>
          <a:xfrm>
            <a:off x="2143844" y="0"/>
            <a:ext cx="7000156" cy="492443"/>
          </a:xfrm>
          <a:prstGeom prst="rect">
            <a:avLst/>
          </a:prstGeom>
          <a:solidFill>
            <a:srgbClr val="2D541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300"/>
              <a:buFont typeface="Times New Roman"/>
              <a:buNone/>
            </a:pPr>
            <a:r>
              <a:rPr b="1" i="0" lang="en-US" sz="1300" u="sng" cap="none" strike="noStrike">
                <a:solidFill>
                  <a:srgbClr val="FFFFFF"/>
                </a:solidFill>
                <a:latin typeface="Times New Roman"/>
                <a:ea typeface="Times New Roman"/>
                <a:cs typeface="Times New Roman"/>
                <a:sym typeface="Times New Roman"/>
              </a:rPr>
              <a:t>Luyện từ và câu:</a:t>
            </a:r>
            <a:endParaRPr/>
          </a:p>
          <a:p>
            <a:pPr indent="0" lvl="0" marL="0" marR="0" rtl="0" algn="ctr">
              <a:lnSpc>
                <a:spcPct val="100000"/>
              </a:lnSpc>
              <a:spcBef>
                <a:spcPts val="0"/>
              </a:spcBef>
              <a:spcAft>
                <a:spcPts val="0"/>
              </a:spcAft>
              <a:buClr>
                <a:srgbClr val="FFFFFF"/>
              </a:buClr>
              <a:buSzPts val="1300"/>
              <a:buFont typeface="Times New Roman"/>
              <a:buNone/>
            </a:pPr>
            <a:r>
              <a:rPr b="1" i="0" lang="en-US" sz="1300" u="none" cap="none" strike="noStrike">
                <a:solidFill>
                  <a:srgbClr val="FFFFFF"/>
                </a:solidFill>
                <a:latin typeface="Times New Roman"/>
                <a:ea typeface="Times New Roman"/>
                <a:cs typeface="Times New Roman"/>
                <a:sym typeface="Times New Roman"/>
              </a:rPr>
              <a:t>Nối các vế câu ghép bằng cặp từ hô ứng</a:t>
            </a:r>
            <a:endParaRPr b="1" i="0" sz="1300" u="none" cap="none" strike="noStrike">
              <a:solidFill>
                <a:srgbClr val="FFFFFF"/>
              </a:solidFill>
              <a:latin typeface="Times New Roman"/>
              <a:ea typeface="Times New Roman"/>
              <a:cs typeface="Times New Roman"/>
              <a:sym typeface="Times New Roman"/>
            </a:endParaRPr>
          </a:p>
        </p:txBody>
      </p:sp>
    </p:spTree>
  </p:cSld>
  <p:clrMapOvr>
    <a:masterClrMapping/>
  </p:clrMapOvr>
  <mc:AlternateContent>
    <mc:Choice Requires="p14">
      <p:transition advClick="0"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pic>
        <p:nvPicPr>
          <p:cNvPr id="525" name="Google Shape;525;p18"/>
          <p:cNvPicPr preferRelativeResize="0"/>
          <p:nvPr/>
        </p:nvPicPr>
        <p:blipFill rotWithShape="1">
          <a:blip r:embed="rId3">
            <a:alphaModFix/>
          </a:blip>
          <a:srcRect b="0" l="0" r="0" t="0"/>
          <a:stretch/>
        </p:blipFill>
        <p:spPr>
          <a:xfrm>
            <a:off x="0" y="3184572"/>
            <a:ext cx="9144000" cy="2281853"/>
          </a:xfrm>
          <a:prstGeom prst="rect">
            <a:avLst/>
          </a:prstGeom>
          <a:noFill/>
          <a:ln>
            <a:noFill/>
          </a:ln>
        </p:spPr>
      </p:pic>
      <p:pic>
        <p:nvPicPr>
          <p:cNvPr id="526" name="Google Shape;526;p18"/>
          <p:cNvPicPr preferRelativeResize="0"/>
          <p:nvPr/>
        </p:nvPicPr>
        <p:blipFill rotWithShape="1">
          <a:blip r:embed="rId4">
            <a:alphaModFix/>
          </a:blip>
          <a:srcRect b="0" l="0" r="0" t="0"/>
          <a:stretch/>
        </p:blipFill>
        <p:spPr>
          <a:xfrm>
            <a:off x="1973743" y="1589357"/>
            <a:ext cx="2692429" cy="2604800"/>
          </a:xfrm>
          <a:prstGeom prst="rect">
            <a:avLst/>
          </a:prstGeom>
          <a:noFill/>
          <a:ln>
            <a:noFill/>
          </a:ln>
        </p:spPr>
      </p:pic>
      <p:pic>
        <p:nvPicPr>
          <p:cNvPr id="527" name="Google Shape;527;p18"/>
          <p:cNvPicPr preferRelativeResize="0"/>
          <p:nvPr/>
        </p:nvPicPr>
        <p:blipFill rotWithShape="1">
          <a:blip r:embed="rId5">
            <a:alphaModFix/>
          </a:blip>
          <a:srcRect b="0" l="0" r="0" t="0"/>
          <a:stretch/>
        </p:blipFill>
        <p:spPr>
          <a:xfrm>
            <a:off x="0" y="0"/>
            <a:ext cx="2155343" cy="5143500"/>
          </a:xfrm>
          <a:prstGeom prst="rect">
            <a:avLst/>
          </a:prstGeom>
          <a:noFill/>
          <a:ln>
            <a:noFill/>
          </a:ln>
        </p:spPr>
      </p:pic>
      <p:sp>
        <p:nvSpPr>
          <p:cNvPr id="528" name="Google Shape;528;p18"/>
          <p:cNvSpPr/>
          <p:nvPr/>
        </p:nvSpPr>
        <p:spPr>
          <a:xfrm flipH="1">
            <a:off x="3988996" y="812553"/>
            <a:ext cx="1287938" cy="1136070"/>
          </a:xfrm>
          <a:prstGeom prst="heart">
            <a:avLst/>
          </a:prstGeom>
          <a:noFill/>
          <a:ln cap="flat" cmpd="sng" w="25400">
            <a:solidFill>
              <a:srgbClr val="2D54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800"/>
              <a:buFont typeface="Arial"/>
              <a:buNone/>
            </a:pPr>
            <a:r>
              <a:t/>
            </a:r>
            <a:endParaRPr b="0" i="0" sz="4800" u="none" cap="none" strike="noStrike">
              <a:solidFill>
                <a:srgbClr val="FFFFFF"/>
              </a:solidFill>
              <a:latin typeface="SimHei"/>
              <a:ea typeface="SimHei"/>
              <a:cs typeface="SimHei"/>
              <a:sym typeface="SimHei"/>
            </a:endParaRPr>
          </a:p>
        </p:txBody>
      </p:sp>
      <p:sp>
        <p:nvSpPr>
          <p:cNvPr id="529" name="Google Shape;529;p18"/>
          <p:cNvSpPr/>
          <p:nvPr/>
        </p:nvSpPr>
        <p:spPr>
          <a:xfrm flipH="1" rot="-922652">
            <a:off x="4764678" y="540414"/>
            <a:ext cx="3809954" cy="3359755"/>
          </a:xfrm>
          <a:prstGeom prst="heart">
            <a:avLst/>
          </a:prstGeom>
          <a:solidFill>
            <a:srgbClr val="2D5419"/>
          </a:solidFill>
          <a:ln>
            <a:noFill/>
          </a:ln>
        </p:spPr>
        <p:txBody>
          <a:bodyPr anchorCtr="0" anchor="ctr" bIns="0" lIns="0" spcFirstLastPara="1" rIns="27000" wrap="square" tIns="0">
            <a:noAutofit/>
          </a:bodyPr>
          <a:lstStyle/>
          <a:p>
            <a:pPr indent="0" lvl="0" marL="0" marR="0" rtl="0" algn="ctr">
              <a:lnSpc>
                <a:spcPct val="100000"/>
              </a:lnSpc>
              <a:spcBef>
                <a:spcPts val="0"/>
              </a:spcBef>
              <a:spcAft>
                <a:spcPts val="0"/>
              </a:spcAft>
              <a:buClr>
                <a:srgbClr val="FFFFFF"/>
              </a:buClr>
              <a:buSzPts val="4500"/>
              <a:buFont typeface="SimHei"/>
              <a:buNone/>
            </a:pPr>
            <a:r>
              <a:rPr b="1" i="0" lang="en-US" sz="4500" u="none" cap="none" strike="noStrike">
                <a:solidFill>
                  <a:srgbClr val="FFFFFF"/>
                </a:solidFill>
                <a:latin typeface="SimHei"/>
                <a:ea typeface="SimHei"/>
                <a:cs typeface="SimHei"/>
                <a:sym typeface="SimHei"/>
              </a:rPr>
              <a:t>Vận</a:t>
            </a:r>
            <a:r>
              <a:rPr b="1" i="0" lang="en-US" sz="4500" u="none" cap="none" strike="noStrike">
                <a:solidFill>
                  <a:srgbClr val="FFFFFF"/>
                </a:solidFill>
                <a:latin typeface="SimHei"/>
                <a:ea typeface="SimHei"/>
                <a:cs typeface="SimHei"/>
                <a:sym typeface="SimHei"/>
              </a:rPr>
              <a:t> dụng, củng cố</a:t>
            </a:r>
            <a:endParaRPr b="1" i="0" sz="4500" u="none" cap="none" strike="noStrike">
              <a:solidFill>
                <a:srgbClr val="FFFFFF"/>
              </a:solidFill>
              <a:latin typeface="SimHei"/>
              <a:ea typeface="SimHei"/>
              <a:cs typeface="SimHei"/>
              <a:sym typeface="SimHei"/>
            </a:endParaRPr>
          </a:p>
        </p:txBody>
      </p:sp>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1000"/>
                                        <p:tgtEl>
                                          <p:spTgt spid="529"/>
                                        </p:tgtEl>
                                      </p:cBhvr>
                                    </p:animEffect>
                                  </p:childTnLst>
                                </p:cTn>
                              </p:par>
                              <p:par>
                                <p:cTn fill="hold" nodeType="with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1000"/>
                                        <p:tgtEl>
                                          <p:spTgt spid="5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pic>
        <p:nvPicPr>
          <p:cNvPr id="534" name="Google Shape;534;p19"/>
          <p:cNvPicPr preferRelativeResize="0"/>
          <p:nvPr/>
        </p:nvPicPr>
        <p:blipFill rotWithShape="1">
          <a:blip r:embed="rId3">
            <a:alphaModFix/>
          </a:blip>
          <a:srcRect b="0" l="0" r="0" t="0"/>
          <a:stretch/>
        </p:blipFill>
        <p:spPr>
          <a:xfrm>
            <a:off x="0" y="2871750"/>
            <a:ext cx="9144000" cy="2281853"/>
          </a:xfrm>
          <a:prstGeom prst="rect">
            <a:avLst/>
          </a:prstGeom>
          <a:noFill/>
          <a:ln>
            <a:noFill/>
          </a:ln>
        </p:spPr>
      </p:pic>
      <p:pic>
        <p:nvPicPr>
          <p:cNvPr id="535" name="Google Shape;535;p19"/>
          <p:cNvPicPr preferRelativeResize="0"/>
          <p:nvPr/>
        </p:nvPicPr>
        <p:blipFill rotWithShape="1">
          <a:blip r:embed="rId4">
            <a:alphaModFix/>
          </a:blip>
          <a:srcRect b="0" l="0" r="0" t="0"/>
          <a:stretch/>
        </p:blipFill>
        <p:spPr>
          <a:xfrm>
            <a:off x="1981171" y="747361"/>
            <a:ext cx="4544030" cy="4396139"/>
          </a:xfrm>
          <a:prstGeom prst="rect">
            <a:avLst/>
          </a:prstGeom>
          <a:noFill/>
          <a:ln>
            <a:noFill/>
          </a:ln>
        </p:spPr>
      </p:pic>
      <p:pic>
        <p:nvPicPr>
          <p:cNvPr id="536" name="Google Shape;536;p19"/>
          <p:cNvPicPr preferRelativeResize="0"/>
          <p:nvPr/>
        </p:nvPicPr>
        <p:blipFill rotWithShape="1">
          <a:blip r:embed="rId5">
            <a:alphaModFix/>
          </a:blip>
          <a:srcRect b="0" l="0" r="0" t="0"/>
          <a:stretch/>
        </p:blipFill>
        <p:spPr>
          <a:xfrm>
            <a:off x="0" y="0"/>
            <a:ext cx="2155343" cy="5143500"/>
          </a:xfrm>
          <a:prstGeom prst="rect">
            <a:avLst/>
          </a:prstGeom>
          <a:noFill/>
          <a:ln>
            <a:noFill/>
          </a:ln>
        </p:spPr>
      </p:pic>
      <p:sp>
        <p:nvSpPr>
          <p:cNvPr id="537" name="Google Shape;537;p19">
            <a:hlinkClick r:id="rId6"/>
          </p:cNvPr>
          <p:cNvSpPr txBox="1"/>
          <p:nvPr/>
        </p:nvSpPr>
        <p:spPr>
          <a:xfrm>
            <a:off x="2792638" y="4789323"/>
            <a:ext cx="5169613" cy="24622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3F3F3F"/>
              </a:buClr>
              <a:buSzPts val="1000"/>
              <a:buFont typeface="Arial"/>
              <a:buNone/>
            </a:pPr>
            <a:r>
              <a:rPr b="0" i="0" lang="en-US" sz="1000" u="sng" cap="none" strike="noStrike">
                <a:solidFill>
                  <a:srgbClr val="3F3F3F"/>
                </a:solidFill>
                <a:latin typeface="Arial"/>
                <a:ea typeface="Arial"/>
                <a:cs typeface="Arial"/>
                <a:sym typeface="Arial"/>
                <a:hlinkClick r:id="rId7">
                  <a:extLst>
                    <a:ext uri="{A12FA001-AC4F-418D-AE19-62706E023703}">
                      <ahyp:hlinkClr val="tx"/>
                    </a:ext>
                  </a:extLst>
                </a:hlinkClick>
              </a:rPr>
              <a:t>https://www.freeppt7.com</a:t>
            </a:r>
            <a:endParaRPr b="0" i="0" sz="1000" u="none" cap="none" strike="noStrike">
              <a:solidFill>
                <a:srgbClr val="3F3F3F"/>
              </a:solidFill>
              <a:latin typeface="Arial"/>
              <a:ea typeface="Arial"/>
              <a:cs typeface="Arial"/>
              <a:sym typeface="Arial"/>
            </a:endParaRPr>
          </a:p>
        </p:txBody>
      </p:sp>
      <p:sp>
        <p:nvSpPr>
          <p:cNvPr id="538" name="Google Shape;538;p19"/>
          <p:cNvSpPr txBox="1"/>
          <p:nvPr/>
        </p:nvSpPr>
        <p:spPr>
          <a:xfrm>
            <a:off x="4136514" y="562231"/>
            <a:ext cx="4658341" cy="2123658"/>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9EDC7F"/>
              </a:buClr>
              <a:buSzPts val="6600"/>
              <a:buFont typeface="Times New Roman"/>
              <a:buNone/>
            </a:pPr>
            <a:r>
              <a:rPr b="1" lang="en-US" sz="6600">
                <a:solidFill>
                  <a:srgbClr val="9EDC7F"/>
                </a:solidFill>
                <a:latin typeface="Times New Roman"/>
                <a:ea typeface="Times New Roman"/>
                <a:cs typeface="Times New Roman"/>
                <a:sym typeface="Times New Roman"/>
              </a:rPr>
              <a:t>Đuổi hình bắt chữ</a:t>
            </a:r>
            <a:endParaRPr b="1" i="0" sz="6600" u="none" strike="noStrike">
              <a:solidFill>
                <a:srgbClr val="9EDC7F"/>
              </a:solidFill>
              <a:latin typeface="Times New Roman"/>
              <a:ea typeface="Times New Roman"/>
              <a:cs typeface="Times New Roman"/>
              <a:sym typeface="Times New Roman"/>
            </a:endParaRPr>
          </a:p>
        </p:txBody>
      </p:sp>
    </p:spTree>
  </p:cSld>
  <p:clrMapOvr>
    <a:masterClrMapping/>
  </p:clrMapOvr>
  <p:transition advClick="0"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1000"/>
                                        <p:tgtEl>
                                          <p:spTgt spid="5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538"/>
                                        </p:tgtEl>
                                        <p:attrNameLst>
                                          <p:attrName>style.visibility</p:attrName>
                                        </p:attrNameLst>
                                      </p:cBhvr>
                                      <p:to>
                                        <p:strVal val="visible"/>
                                      </p:to>
                                    </p:set>
                                    <p:animEffect filter="fade" transition="in">
                                      <p:cBhvr>
                                        <p:cTn dur="2000"/>
                                        <p:tgtEl>
                                          <p:spTgt spid="5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id="328" name="Google Shape;328;p2"/>
          <p:cNvPicPr preferRelativeResize="0"/>
          <p:nvPr/>
        </p:nvPicPr>
        <p:blipFill rotWithShape="1">
          <a:blip r:embed="rId3">
            <a:alphaModFix/>
          </a:blip>
          <a:srcRect b="0" l="0" r="0" t="0"/>
          <a:stretch/>
        </p:blipFill>
        <p:spPr>
          <a:xfrm>
            <a:off x="0" y="3184572"/>
            <a:ext cx="9144000" cy="2281853"/>
          </a:xfrm>
          <a:prstGeom prst="rect">
            <a:avLst/>
          </a:prstGeom>
          <a:noFill/>
          <a:ln>
            <a:noFill/>
          </a:ln>
        </p:spPr>
      </p:pic>
      <p:pic>
        <p:nvPicPr>
          <p:cNvPr id="329" name="Google Shape;329;p2"/>
          <p:cNvPicPr preferRelativeResize="0"/>
          <p:nvPr/>
        </p:nvPicPr>
        <p:blipFill rotWithShape="1">
          <a:blip r:embed="rId4">
            <a:alphaModFix/>
          </a:blip>
          <a:srcRect b="0" l="0" r="0" t="0"/>
          <a:stretch/>
        </p:blipFill>
        <p:spPr>
          <a:xfrm>
            <a:off x="1973743" y="1589357"/>
            <a:ext cx="2692429" cy="2604800"/>
          </a:xfrm>
          <a:prstGeom prst="rect">
            <a:avLst/>
          </a:prstGeom>
          <a:noFill/>
          <a:ln>
            <a:noFill/>
          </a:ln>
        </p:spPr>
      </p:pic>
      <p:pic>
        <p:nvPicPr>
          <p:cNvPr id="330" name="Google Shape;330;p2"/>
          <p:cNvPicPr preferRelativeResize="0"/>
          <p:nvPr/>
        </p:nvPicPr>
        <p:blipFill rotWithShape="1">
          <a:blip r:embed="rId5">
            <a:alphaModFix/>
          </a:blip>
          <a:srcRect b="0" l="0" r="0" t="0"/>
          <a:stretch/>
        </p:blipFill>
        <p:spPr>
          <a:xfrm>
            <a:off x="0" y="0"/>
            <a:ext cx="2155343" cy="5143500"/>
          </a:xfrm>
          <a:prstGeom prst="rect">
            <a:avLst/>
          </a:prstGeom>
          <a:noFill/>
          <a:ln>
            <a:noFill/>
          </a:ln>
        </p:spPr>
      </p:pic>
      <p:sp>
        <p:nvSpPr>
          <p:cNvPr id="331" name="Google Shape;331;p2"/>
          <p:cNvSpPr/>
          <p:nvPr/>
        </p:nvSpPr>
        <p:spPr>
          <a:xfrm flipH="1">
            <a:off x="6294207" y="259304"/>
            <a:ext cx="1007269" cy="917972"/>
          </a:xfrm>
          <a:prstGeom prst="heart">
            <a:avLst/>
          </a:prstGeom>
          <a:noFill/>
          <a:ln cap="flat" cmpd="sng" w="25400">
            <a:solidFill>
              <a:srgbClr val="2D54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3" u="none" cap="none" strike="noStrike">
              <a:solidFill>
                <a:srgbClr val="FFFFFF"/>
              </a:solidFill>
              <a:latin typeface="SimHei"/>
              <a:ea typeface="SimHei"/>
              <a:cs typeface="SimHei"/>
              <a:sym typeface="SimHei"/>
            </a:endParaRPr>
          </a:p>
        </p:txBody>
      </p:sp>
      <p:sp>
        <p:nvSpPr>
          <p:cNvPr id="332" name="Google Shape;332;p2"/>
          <p:cNvSpPr/>
          <p:nvPr/>
        </p:nvSpPr>
        <p:spPr>
          <a:xfrm flipH="1" rot="-922652">
            <a:off x="6929238" y="239252"/>
            <a:ext cx="2083370" cy="2065859"/>
          </a:xfrm>
          <a:prstGeom prst="heart">
            <a:avLst/>
          </a:prstGeom>
          <a:solidFill>
            <a:srgbClr val="2D5419"/>
          </a:solidFill>
          <a:ln>
            <a:noFill/>
          </a:ln>
        </p:spPr>
        <p:txBody>
          <a:bodyPr anchorCtr="0" anchor="ctr" bIns="0" lIns="0" spcFirstLastPara="1" rIns="27000" wrap="square" tIns="0">
            <a:noAutofit/>
          </a:bodyPr>
          <a:lstStyle/>
          <a:p>
            <a:pPr indent="0" lvl="0" marL="0" marR="0" rtl="0" algn="ctr">
              <a:spcBef>
                <a:spcPts val="0"/>
              </a:spcBef>
              <a:spcAft>
                <a:spcPts val="0"/>
              </a:spcAft>
              <a:buNone/>
            </a:pPr>
            <a:r>
              <a:rPr b="1" i="0" lang="en-US" sz="3600" u="none" cap="none" strike="noStrike">
                <a:solidFill>
                  <a:srgbClr val="FFFFFF"/>
                </a:solidFill>
                <a:latin typeface="SimHei"/>
                <a:ea typeface="SimHei"/>
                <a:cs typeface="SimHei"/>
                <a:sym typeface="SimHei"/>
              </a:rPr>
              <a:t>Khởi động</a:t>
            </a:r>
            <a:endParaRPr b="1" i="0" sz="3600" u="none" cap="none" strike="noStrike">
              <a:solidFill>
                <a:srgbClr val="FFFFFF"/>
              </a:solidFill>
              <a:latin typeface="SimHei"/>
              <a:ea typeface="SimHei"/>
              <a:cs typeface="SimHei"/>
              <a:sym typeface="SimHei"/>
            </a:endParaRPr>
          </a:p>
        </p:txBody>
      </p:sp>
      <p:sp>
        <p:nvSpPr>
          <p:cNvPr id="333" name="Google Shape;333;p2"/>
          <p:cNvSpPr txBox="1"/>
          <p:nvPr/>
        </p:nvSpPr>
        <p:spPr>
          <a:xfrm>
            <a:off x="1529553" y="896859"/>
            <a:ext cx="5390445"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2D5419"/>
                </a:solidFill>
                <a:latin typeface="Arial"/>
                <a:ea typeface="Arial"/>
                <a:cs typeface="Arial"/>
                <a:sym typeface="Arial"/>
              </a:rPr>
              <a:t>Các em hãy bấm vào đường Link  ở ô trò chuyện để tham gia trò chơi Blooket nhé !</a:t>
            </a:r>
            <a:endParaRPr b="1" sz="2800">
              <a:solidFill>
                <a:srgbClr val="2D5419"/>
              </a:solidFill>
              <a:latin typeface="Arial"/>
              <a:ea typeface="Arial"/>
              <a:cs typeface="Arial"/>
              <a:sym typeface="Arial"/>
            </a:endParaRPr>
          </a:p>
        </p:txBody>
      </p:sp>
    </p:spTree>
  </p:cSld>
  <p:clrMapOvr>
    <a:masterClrMapping/>
  </p:clrMapOvr>
  <p:transition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20"/>
          <p:cNvSpPr txBox="1"/>
          <p:nvPr/>
        </p:nvSpPr>
        <p:spPr>
          <a:xfrm>
            <a:off x="3014909" y="915359"/>
            <a:ext cx="3608727" cy="99417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0000"/>
              </a:buClr>
              <a:buSzPts val="4400"/>
              <a:buFont typeface="Times New Roman"/>
              <a:buNone/>
            </a:pPr>
            <a:r>
              <a:rPr b="1" lang="en-US" sz="4400">
                <a:solidFill>
                  <a:srgbClr val="FF0000"/>
                </a:solidFill>
                <a:latin typeface="Times New Roman"/>
                <a:ea typeface="Times New Roman"/>
                <a:cs typeface="Times New Roman"/>
                <a:sym typeface="Times New Roman"/>
              </a:rPr>
              <a:t>LUẬT CHƠI</a:t>
            </a:r>
            <a:endParaRPr/>
          </a:p>
        </p:txBody>
      </p:sp>
      <p:sp>
        <p:nvSpPr>
          <p:cNvPr id="544" name="Google Shape;544;p20"/>
          <p:cNvSpPr txBox="1"/>
          <p:nvPr/>
        </p:nvSpPr>
        <p:spPr>
          <a:xfrm>
            <a:off x="1224529" y="1717430"/>
            <a:ext cx="7443061" cy="1482265"/>
          </a:xfrm>
          <a:prstGeom prst="rect">
            <a:avLst/>
          </a:prstGeom>
          <a:noFill/>
          <a:ln>
            <a:noFill/>
          </a:ln>
        </p:spPr>
        <p:txBody>
          <a:bodyPr anchorCtr="0" anchor="t" bIns="45700" lIns="91425" spcFirstLastPara="1" rIns="91425" wrap="square" tIns="45700">
            <a:noAutofit/>
          </a:bodyPr>
          <a:lstStyle/>
          <a:p>
            <a:pPr indent="0" lvl="0" marL="85725" marR="0" rtl="0" algn="ctr">
              <a:lnSpc>
                <a:spcPct val="100000"/>
              </a:lnSpc>
              <a:spcBef>
                <a:spcPts val="0"/>
              </a:spcBef>
              <a:spcAft>
                <a:spcPts val="0"/>
              </a:spcAft>
              <a:buClr>
                <a:schemeClr val="accent3"/>
              </a:buClr>
              <a:buSzPts val="3500"/>
              <a:buFont typeface="Arial"/>
              <a:buNone/>
            </a:pPr>
            <a:r>
              <a:rPr b="1" lang="en-US" sz="3500">
                <a:solidFill>
                  <a:schemeClr val="accent3"/>
                </a:solidFill>
                <a:latin typeface="Times New Roman"/>
                <a:ea typeface="Times New Roman"/>
                <a:cs typeface="Times New Roman"/>
                <a:sym typeface="Times New Roman"/>
              </a:rPr>
              <a:t>Dựa vào các hình ảnh và các vế câu cho trước, hãy điền vế câu thích hợp vào chỗ trống để tạo thành câu ghép có sử dụng cặp từ hô ứng</a:t>
            </a:r>
            <a:endParaRPr b="1" sz="3500">
              <a:solidFill>
                <a:schemeClr val="accent3"/>
              </a:solidFill>
              <a:latin typeface="Times New Roman"/>
              <a:ea typeface="Times New Roman"/>
              <a:cs typeface="Times New Roman"/>
              <a:sym typeface="Times New Roman"/>
            </a:endParaRPr>
          </a:p>
        </p:txBody>
      </p:sp>
    </p:spTree>
  </p:cSld>
  <p:clrMapOvr>
    <a:masterClrMapping/>
  </p:clrMapOvr>
  <mc:AlternateContent>
    <mc:Choice Requires="p14">
      <p:transition advClick="0" spd="slow" p14:dur="1300">
        <p14:pan dir="u"/>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1750"/>
                                  </p:stCondLst>
                                  <p:childTnLst>
                                    <p:set>
                                      <p:cBhvr>
                                        <p:cTn dur="1" fill="hold">
                                          <p:stCondLst>
                                            <p:cond delay="0"/>
                                          </p:stCondLst>
                                        </p:cTn>
                                        <p:tgtEl>
                                          <p:spTgt spid="544"/>
                                        </p:tgtEl>
                                        <p:attrNameLst>
                                          <p:attrName>style.visibility</p:attrName>
                                        </p:attrNameLst>
                                      </p:cBhvr>
                                      <p:to>
                                        <p:strVal val="visible"/>
                                      </p:to>
                                    </p:set>
                                    <p:animEffect filter="fade" transition="in">
                                      <p:cBhvr>
                                        <p:cTn dur="500"/>
                                        <p:tgtEl>
                                          <p:spTgt spid="5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pic>
        <p:nvPicPr>
          <p:cNvPr descr="A picture containing text&#10;&#10;Description automatically generated" id="549" name="Google Shape;549;p21"/>
          <p:cNvPicPr preferRelativeResize="0"/>
          <p:nvPr/>
        </p:nvPicPr>
        <p:blipFill rotWithShape="1">
          <a:blip r:embed="rId3">
            <a:alphaModFix/>
          </a:blip>
          <a:srcRect b="0" l="0" r="0" t="0"/>
          <a:stretch/>
        </p:blipFill>
        <p:spPr>
          <a:xfrm>
            <a:off x="1828800" y="968292"/>
            <a:ext cx="5094514" cy="3206915"/>
          </a:xfrm>
          <a:prstGeom prst="rect">
            <a:avLst/>
          </a:prstGeom>
          <a:noFill/>
          <a:ln>
            <a:noFill/>
          </a:ln>
        </p:spPr>
      </p:pic>
      <p:grpSp>
        <p:nvGrpSpPr>
          <p:cNvPr id="550" name="Google Shape;550;p21"/>
          <p:cNvGrpSpPr/>
          <p:nvPr/>
        </p:nvGrpSpPr>
        <p:grpSpPr>
          <a:xfrm>
            <a:off x="1456367" y="4275918"/>
            <a:ext cx="3719073" cy="591918"/>
            <a:chOff x="1955677" y="5701556"/>
            <a:chExt cx="2016650" cy="679098"/>
          </a:xfrm>
        </p:grpSpPr>
        <p:sp>
          <p:nvSpPr>
            <p:cNvPr id="551" name="Google Shape;551;p21"/>
            <p:cNvSpPr/>
            <p:nvPr/>
          </p:nvSpPr>
          <p:spPr>
            <a:xfrm>
              <a:off x="1955677" y="5701556"/>
              <a:ext cx="2016650" cy="663388"/>
            </a:xfrm>
            <a:prstGeom prst="round1Rect">
              <a:avLst>
                <a:gd fmla="val 16667" name="adj"/>
              </a:avLst>
            </a:prstGeom>
            <a:solidFill>
              <a:srgbClr val="184454"/>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552" name="Google Shape;552;p21"/>
            <p:cNvSpPr txBox="1"/>
            <p:nvPr/>
          </p:nvSpPr>
          <p:spPr>
            <a:xfrm>
              <a:off x="2042095" y="5718613"/>
              <a:ext cx="1930232" cy="662041"/>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en-US" sz="3300">
                  <a:solidFill>
                    <a:srgbClr val="FFFFFF"/>
                  </a:solidFill>
                  <a:latin typeface="Calibri"/>
                  <a:ea typeface="Calibri"/>
                  <a:cs typeface="Calibri"/>
                  <a:sym typeface="Calibri"/>
                </a:rPr>
                <a:t>Tôi càng nói, …..</a:t>
              </a:r>
              <a:endParaRPr sz="3300">
                <a:solidFill>
                  <a:srgbClr val="FFFFFF"/>
                </a:solidFill>
                <a:latin typeface="Calibri"/>
                <a:ea typeface="Calibri"/>
                <a:cs typeface="Calibri"/>
                <a:sym typeface="Calibri"/>
              </a:endParaRPr>
            </a:p>
          </p:txBody>
        </p:sp>
      </p:grpSp>
      <p:grpSp>
        <p:nvGrpSpPr>
          <p:cNvPr id="553" name="Google Shape;553;p21"/>
          <p:cNvGrpSpPr/>
          <p:nvPr/>
        </p:nvGrpSpPr>
        <p:grpSpPr>
          <a:xfrm>
            <a:off x="575966" y="4243304"/>
            <a:ext cx="6952296" cy="1084883"/>
            <a:chOff x="1955677" y="5651771"/>
            <a:chExt cx="2016650" cy="1244668"/>
          </a:xfrm>
        </p:grpSpPr>
        <p:sp>
          <p:nvSpPr>
            <p:cNvPr id="554" name="Google Shape;554;p21"/>
            <p:cNvSpPr/>
            <p:nvPr/>
          </p:nvSpPr>
          <p:spPr>
            <a:xfrm>
              <a:off x="1955677" y="5701556"/>
              <a:ext cx="2016650" cy="663388"/>
            </a:xfrm>
            <a:prstGeom prst="round1Rect">
              <a:avLst>
                <a:gd fmla="val 16667" name="adj"/>
              </a:avLst>
            </a:prstGeom>
            <a:solidFill>
              <a:srgbClr val="184454"/>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555" name="Google Shape;555;p21"/>
            <p:cNvSpPr txBox="1"/>
            <p:nvPr/>
          </p:nvSpPr>
          <p:spPr>
            <a:xfrm>
              <a:off x="2042095" y="5651771"/>
              <a:ext cx="1930232" cy="1244668"/>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en-US" sz="3300">
                  <a:solidFill>
                    <a:srgbClr val="FFFFFF"/>
                  </a:solidFill>
                  <a:latin typeface="Calibri"/>
                  <a:ea typeface="Calibri"/>
                  <a:cs typeface="Calibri"/>
                  <a:sym typeface="Calibri"/>
                </a:rPr>
                <a:t>Tôi càng nói, anh ta càng không nghe.</a:t>
              </a:r>
              <a:endParaRPr sz="3300">
                <a:solidFill>
                  <a:srgbClr val="FFFFFF"/>
                </a:solidFill>
                <a:latin typeface="Calibri"/>
                <a:ea typeface="Calibri"/>
                <a:cs typeface="Calibri"/>
                <a:sym typeface="Calibri"/>
              </a:endParaRPr>
            </a:p>
          </p:txBody>
        </p:sp>
      </p:grpSp>
      <p:pic>
        <p:nvPicPr>
          <p:cNvPr descr="Hình ảnh Cô Gái Mặc áo Dài PNG, Vector, PSD, và biểu tượng để tải về miễn  phí | pngtree" id="556" name="Google Shape;556;p21"/>
          <p:cNvPicPr preferRelativeResize="0"/>
          <p:nvPr/>
        </p:nvPicPr>
        <p:blipFill rotWithShape="1">
          <a:blip r:embed="rId4">
            <a:alphaModFix/>
          </a:blip>
          <a:srcRect b="0" l="0" r="0" t="0"/>
          <a:stretch/>
        </p:blipFill>
        <p:spPr>
          <a:xfrm>
            <a:off x="6253296" y="2121270"/>
            <a:ext cx="3230652" cy="2968442"/>
          </a:xfrm>
          <a:prstGeom prst="rect">
            <a:avLst/>
          </a:prstGeom>
          <a:noFill/>
          <a:ln>
            <a:noFill/>
          </a:ln>
        </p:spPr>
      </p:pic>
    </p:spTree>
  </p:cSld>
  <p:clrMapOvr>
    <a:masterClrMapping/>
  </p:clrMapOvr>
  <p:transition advClick="0" spd="slow">
    <p:comb/>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175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1500"/>
                                  </p:stCondLst>
                                  <p:childTnLst>
                                    <p:set>
                                      <p:cBhvr>
                                        <p:cTn dur="1" fill="hold">
                                          <p:stCondLst>
                                            <p:cond delay="0"/>
                                          </p:stCondLst>
                                        </p:cTn>
                                        <p:tgtEl>
                                          <p:spTgt spid="5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pic>
        <p:nvPicPr>
          <p:cNvPr id="561" name="Google Shape;561;p22"/>
          <p:cNvPicPr preferRelativeResize="0"/>
          <p:nvPr/>
        </p:nvPicPr>
        <p:blipFill rotWithShape="1">
          <a:blip r:embed="rId3">
            <a:alphaModFix/>
          </a:blip>
          <a:srcRect b="10783" l="13641" r="59647" t="13665"/>
          <a:stretch/>
        </p:blipFill>
        <p:spPr>
          <a:xfrm>
            <a:off x="6114178" y="1896036"/>
            <a:ext cx="1999916" cy="3180263"/>
          </a:xfrm>
          <a:prstGeom prst="rect">
            <a:avLst/>
          </a:prstGeom>
          <a:noFill/>
          <a:ln>
            <a:noFill/>
          </a:ln>
        </p:spPr>
      </p:pic>
      <p:pic>
        <p:nvPicPr>
          <p:cNvPr id="562" name="Google Shape;562;p22"/>
          <p:cNvPicPr preferRelativeResize="0"/>
          <p:nvPr/>
        </p:nvPicPr>
        <p:blipFill rotWithShape="1">
          <a:blip r:embed="rId4">
            <a:alphaModFix/>
          </a:blip>
          <a:srcRect b="0" l="0" r="0" t="0"/>
          <a:stretch/>
        </p:blipFill>
        <p:spPr>
          <a:xfrm>
            <a:off x="1091886" y="625289"/>
            <a:ext cx="4929728" cy="4213761"/>
          </a:xfrm>
          <a:prstGeom prst="rect">
            <a:avLst/>
          </a:prstGeom>
          <a:noFill/>
          <a:ln>
            <a:noFill/>
          </a:ln>
        </p:spPr>
      </p:pic>
      <p:sp>
        <p:nvSpPr>
          <p:cNvPr id="563" name="Google Shape;563;p22"/>
          <p:cNvSpPr/>
          <p:nvPr/>
        </p:nvSpPr>
        <p:spPr>
          <a:xfrm>
            <a:off x="1091887" y="4318427"/>
            <a:ext cx="4947764" cy="549409"/>
          </a:xfrm>
          <a:prstGeom prst="roundRect">
            <a:avLst>
              <a:gd fmla="val 16667" name="adj"/>
            </a:avLst>
          </a:prstGeom>
          <a:solidFill>
            <a:srgbClr val="2D5419"/>
          </a:solidFill>
          <a:ln cap="flat" cmpd="sng" w="12700">
            <a:solidFill>
              <a:srgbClr val="203D1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Arial"/>
                <a:ea typeface="Arial"/>
                <a:cs typeface="Arial"/>
                <a:sym typeface="Arial"/>
              </a:rPr>
              <a:t>Mẹ bảo sao, con làm vậy.</a:t>
            </a:r>
            <a:endParaRPr/>
          </a:p>
        </p:txBody>
      </p:sp>
    </p:spTree>
  </p:cSld>
  <p:clrMapOvr>
    <a:masterClrMapping/>
  </p:clrMapOvr>
  <p:transition advClick="0"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1250"/>
                                  </p:stCondLst>
                                  <p:childTnLst>
                                    <p:set>
                                      <p:cBhvr>
                                        <p:cTn dur="1" fill="hold">
                                          <p:stCondLst>
                                            <p:cond delay="0"/>
                                          </p:stCondLst>
                                        </p:cTn>
                                        <p:tgtEl>
                                          <p:spTgt spid="563"/>
                                        </p:tgtEl>
                                        <p:attrNameLst>
                                          <p:attrName>style.visibility</p:attrName>
                                        </p:attrNameLst>
                                      </p:cBhvr>
                                      <p:to>
                                        <p:strVal val="visible"/>
                                      </p:to>
                                    </p:set>
                                    <p:animEffect filter="fade" transition="in">
                                      <p:cBhvr>
                                        <p:cTn dur="500"/>
                                        <p:tgtEl>
                                          <p:spTgt spid="5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pic>
        <p:nvPicPr>
          <p:cNvPr descr="Boy And Girl PNG, Vector, PSD, and Clipart With Transparent Background for  Free Download | Pngtree" id="568" name="Google Shape;568;p23"/>
          <p:cNvPicPr preferRelativeResize="0"/>
          <p:nvPr/>
        </p:nvPicPr>
        <p:blipFill rotWithShape="1">
          <a:blip r:embed="rId3">
            <a:alphaModFix/>
          </a:blip>
          <a:srcRect b="0" l="0" r="49292" t="15916"/>
          <a:stretch/>
        </p:blipFill>
        <p:spPr>
          <a:xfrm flipH="1">
            <a:off x="6513496" y="2008175"/>
            <a:ext cx="1838819" cy="3049120"/>
          </a:xfrm>
          <a:prstGeom prst="rect">
            <a:avLst/>
          </a:prstGeom>
          <a:noFill/>
          <a:ln>
            <a:noFill/>
          </a:ln>
        </p:spPr>
      </p:pic>
      <p:pic>
        <p:nvPicPr>
          <p:cNvPr descr="A picture containing qr code&#10;&#10;Description automatically generated" id="569" name="Google Shape;569;p23"/>
          <p:cNvPicPr preferRelativeResize="0"/>
          <p:nvPr/>
        </p:nvPicPr>
        <p:blipFill rotWithShape="1">
          <a:blip r:embed="rId4">
            <a:alphaModFix/>
          </a:blip>
          <a:srcRect b="0" l="0" r="0" t="0"/>
          <a:stretch/>
        </p:blipFill>
        <p:spPr>
          <a:xfrm>
            <a:off x="592503" y="784070"/>
            <a:ext cx="5786353" cy="3514123"/>
          </a:xfrm>
          <a:prstGeom prst="rect">
            <a:avLst/>
          </a:prstGeom>
          <a:noFill/>
          <a:ln>
            <a:noFill/>
          </a:ln>
        </p:spPr>
      </p:pic>
      <p:sp>
        <p:nvSpPr>
          <p:cNvPr id="570" name="Google Shape;570;p23"/>
          <p:cNvSpPr/>
          <p:nvPr/>
        </p:nvSpPr>
        <p:spPr>
          <a:xfrm>
            <a:off x="115438" y="4308577"/>
            <a:ext cx="8306889" cy="578226"/>
          </a:xfrm>
          <a:prstGeom prst="round1Rect">
            <a:avLst>
              <a:gd fmla="val 16667" name="adj"/>
            </a:avLst>
          </a:prstGeom>
          <a:solidFill>
            <a:srgbClr val="184454"/>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lang="en-US" sz="2400">
                <a:solidFill>
                  <a:srgbClr val="FFFFFF"/>
                </a:solidFill>
                <a:latin typeface="Calibri"/>
                <a:ea typeface="Calibri"/>
                <a:cs typeface="Calibri"/>
                <a:sym typeface="Calibri"/>
              </a:rPr>
              <a:t>Chúng ta đoàn kết bao nhiêu, dịch bệnh sớm bị đẩy lùi bấy nhiêu.</a:t>
            </a:r>
            <a:endParaRPr sz="2400">
              <a:solidFill>
                <a:srgbClr val="FFFFFF"/>
              </a:solidFill>
              <a:latin typeface="Calibri"/>
              <a:ea typeface="Calibri"/>
              <a:cs typeface="Calibri"/>
              <a:sym typeface="Calibri"/>
            </a:endParaRPr>
          </a:p>
        </p:txBody>
      </p:sp>
      <p:sp>
        <p:nvSpPr>
          <p:cNvPr id="571" name="Google Shape;571;p23"/>
          <p:cNvSpPr/>
          <p:nvPr/>
        </p:nvSpPr>
        <p:spPr>
          <a:xfrm>
            <a:off x="592503" y="4318961"/>
            <a:ext cx="6131029" cy="578226"/>
          </a:xfrm>
          <a:prstGeom prst="round1Rect">
            <a:avLst>
              <a:gd fmla="val 16667" name="adj"/>
            </a:avLst>
          </a:prstGeom>
          <a:solidFill>
            <a:srgbClr val="184454"/>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rPr lang="en-US" sz="2400">
                <a:solidFill>
                  <a:srgbClr val="FFFFFF"/>
                </a:solidFill>
                <a:latin typeface="Calibri"/>
                <a:ea typeface="Calibri"/>
                <a:cs typeface="Calibri"/>
                <a:sym typeface="Calibri"/>
              </a:rPr>
              <a:t>………, dịch bệnh sớm bị đẩy lùi bấy nhiêu.</a:t>
            </a:r>
            <a:endParaRPr sz="2400">
              <a:solidFill>
                <a:srgbClr val="FFFFFF"/>
              </a:solidFill>
              <a:latin typeface="Calibri"/>
              <a:ea typeface="Calibri"/>
              <a:cs typeface="Calibri"/>
              <a:sym typeface="Calibri"/>
            </a:endParaRPr>
          </a:p>
        </p:txBody>
      </p:sp>
    </p:spTree>
  </p:cSld>
  <p:clrMapOvr>
    <a:masterClrMapping/>
  </p:clrMapOvr>
  <p:transition advClick="0"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2000"/>
                                  </p:stCondLst>
                                  <p:childTnLst>
                                    <p:set>
                                      <p:cBhvr>
                                        <p:cTn dur="1" fill="hold">
                                          <p:stCondLst>
                                            <p:cond delay="0"/>
                                          </p:stCondLst>
                                        </p:cTn>
                                        <p:tgtEl>
                                          <p:spTgt spid="570"/>
                                        </p:tgtEl>
                                        <p:attrNameLst>
                                          <p:attrName>style.visibility</p:attrName>
                                        </p:attrNameLst>
                                      </p:cBhvr>
                                      <p:to>
                                        <p:strVal val="visible"/>
                                      </p:to>
                                    </p:set>
                                    <p:animEffect filter="fade" transition="in">
                                      <p:cBhvr>
                                        <p:cTn dur="500"/>
                                        <p:tgtEl>
                                          <p:spTgt spid="5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pic>
        <p:nvPicPr>
          <p:cNvPr id="577" name="Google Shape;577;p24"/>
          <p:cNvPicPr preferRelativeResize="0"/>
          <p:nvPr/>
        </p:nvPicPr>
        <p:blipFill rotWithShape="1">
          <a:blip r:embed="rId3">
            <a:alphaModFix/>
          </a:blip>
          <a:srcRect b="0" l="0" r="0" t="0"/>
          <a:stretch/>
        </p:blipFill>
        <p:spPr>
          <a:xfrm>
            <a:off x="0" y="2871750"/>
            <a:ext cx="9144000" cy="2281853"/>
          </a:xfrm>
          <a:prstGeom prst="rect">
            <a:avLst/>
          </a:prstGeom>
          <a:noFill/>
          <a:ln>
            <a:noFill/>
          </a:ln>
        </p:spPr>
      </p:pic>
      <p:pic>
        <p:nvPicPr>
          <p:cNvPr id="578" name="Google Shape;578;p24"/>
          <p:cNvPicPr preferRelativeResize="0"/>
          <p:nvPr/>
        </p:nvPicPr>
        <p:blipFill rotWithShape="1">
          <a:blip r:embed="rId4">
            <a:alphaModFix/>
          </a:blip>
          <a:srcRect b="0" l="0" r="0" t="0"/>
          <a:stretch/>
        </p:blipFill>
        <p:spPr>
          <a:xfrm>
            <a:off x="1981171" y="747361"/>
            <a:ext cx="4544030" cy="4396139"/>
          </a:xfrm>
          <a:prstGeom prst="rect">
            <a:avLst/>
          </a:prstGeom>
          <a:noFill/>
          <a:ln>
            <a:noFill/>
          </a:ln>
        </p:spPr>
      </p:pic>
      <p:pic>
        <p:nvPicPr>
          <p:cNvPr id="579" name="Google Shape;579;p24"/>
          <p:cNvPicPr preferRelativeResize="0"/>
          <p:nvPr/>
        </p:nvPicPr>
        <p:blipFill rotWithShape="1">
          <a:blip r:embed="rId5">
            <a:alphaModFix/>
          </a:blip>
          <a:srcRect b="0" l="0" r="0" t="0"/>
          <a:stretch/>
        </p:blipFill>
        <p:spPr>
          <a:xfrm>
            <a:off x="0" y="0"/>
            <a:ext cx="2155343" cy="5143500"/>
          </a:xfrm>
          <a:prstGeom prst="rect">
            <a:avLst/>
          </a:prstGeom>
          <a:noFill/>
          <a:ln>
            <a:noFill/>
          </a:ln>
        </p:spPr>
      </p:pic>
      <p:sp>
        <p:nvSpPr>
          <p:cNvPr id="580" name="Google Shape;580;p24">
            <a:hlinkClick r:id="rId6"/>
          </p:cNvPr>
          <p:cNvSpPr txBox="1"/>
          <p:nvPr/>
        </p:nvSpPr>
        <p:spPr>
          <a:xfrm>
            <a:off x="2792638" y="4789323"/>
            <a:ext cx="5169613"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u="sng">
                <a:solidFill>
                  <a:srgbClr val="3F3F3F"/>
                </a:solidFill>
                <a:latin typeface="Arial"/>
                <a:ea typeface="Arial"/>
                <a:cs typeface="Arial"/>
                <a:sym typeface="Arial"/>
                <a:hlinkClick r:id="rId7">
                  <a:extLst>
                    <a:ext uri="{A12FA001-AC4F-418D-AE19-62706E023703}">
                      <ahyp:hlinkClr val="tx"/>
                    </a:ext>
                  </a:extLst>
                </a:hlinkClick>
              </a:rPr>
              <a:t>https://www.freeppt7.com</a:t>
            </a:r>
            <a:endParaRPr sz="1000">
              <a:solidFill>
                <a:srgbClr val="3F3F3F"/>
              </a:solidFill>
              <a:latin typeface="Arial"/>
              <a:ea typeface="Arial"/>
              <a:cs typeface="Arial"/>
              <a:sym typeface="Arial"/>
            </a:endParaRPr>
          </a:p>
        </p:txBody>
      </p:sp>
      <p:sp>
        <p:nvSpPr>
          <p:cNvPr id="581" name="Google Shape;581;p24"/>
          <p:cNvSpPr txBox="1"/>
          <p:nvPr/>
        </p:nvSpPr>
        <p:spPr>
          <a:xfrm>
            <a:off x="2096433" y="107956"/>
            <a:ext cx="6813684" cy="2123658"/>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6600">
                <a:solidFill>
                  <a:srgbClr val="9EDC7F"/>
                </a:solidFill>
                <a:latin typeface="Times New Roman"/>
                <a:ea typeface="Times New Roman"/>
                <a:cs typeface="Times New Roman"/>
                <a:sym typeface="Times New Roman"/>
              </a:rPr>
              <a:t>Cảm ơn các em đã học tập tích cực !</a:t>
            </a:r>
            <a:endParaRPr b="1" sz="6600">
              <a:solidFill>
                <a:srgbClr val="9EDC7F"/>
              </a:solidFill>
              <a:latin typeface="Times New Roman"/>
              <a:ea typeface="Times New Roman"/>
              <a:cs typeface="Times New Roman"/>
              <a:sym typeface="Times New Roman"/>
            </a:endParaRPr>
          </a:p>
        </p:txBody>
      </p:sp>
    </p:spTree>
  </p:cSld>
  <p:clrMapOvr>
    <a:masterClrMapping/>
  </p:clrMapOvr>
  <p:transition advClick="0"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1000"/>
                                        <p:tgtEl>
                                          <p:spTgt spid="57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1000"/>
                                        <p:tgtEl>
                                          <p:spTgt spid="57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1000"/>
                                        <p:tgtEl>
                                          <p:spTgt spid="5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
          <p:cNvSpPr/>
          <p:nvPr/>
        </p:nvSpPr>
        <p:spPr>
          <a:xfrm>
            <a:off x="1425455" y="1779457"/>
            <a:ext cx="2954039" cy="591670"/>
          </a:xfrm>
          <a:prstGeom prst="chevron">
            <a:avLst>
              <a:gd fmla="val 50000" name="adj"/>
            </a:avLst>
          </a:prstGeom>
          <a:solidFill>
            <a:schemeClr val="accent1"/>
          </a:solidFill>
          <a:ln cap="flat" cmpd="sng" w="12700">
            <a:solidFill>
              <a:srgbClr val="203D1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lt1"/>
                </a:solidFill>
                <a:latin typeface="Teko"/>
                <a:ea typeface="Teko"/>
                <a:cs typeface="Teko"/>
                <a:sym typeface="Teko"/>
              </a:rPr>
              <a:t>Hoa chăm học</a:t>
            </a:r>
            <a:endParaRPr sz="3200">
              <a:solidFill>
                <a:schemeClr val="lt1"/>
              </a:solidFill>
              <a:latin typeface="Teko"/>
              <a:ea typeface="Teko"/>
              <a:cs typeface="Teko"/>
              <a:sym typeface="Teko"/>
            </a:endParaRPr>
          </a:p>
        </p:txBody>
      </p:sp>
      <p:sp>
        <p:nvSpPr>
          <p:cNvPr id="340" name="Google Shape;340;p3"/>
          <p:cNvSpPr/>
          <p:nvPr/>
        </p:nvSpPr>
        <p:spPr>
          <a:xfrm>
            <a:off x="5320822" y="1779457"/>
            <a:ext cx="3041126" cy="591670"/>
          </a:xfrm>
          <a:prstGeom prst="chevron">
            <a:avLst>
              <a:gd fmla="val 50000" name="adj"/>
            </a:avLst>
          </a:prstGeom>
          <a:solidFill>
            <a:schemeClr val="accent1"/>
          </a:solidFill>
          <a:ln cap="flat" cmpd="sng" w="12700">
            <a:solidFill>
              <a:srgbClr val="203D1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lt1"/>
                </a:solidFill>
                <a:latin typeface="Teko"/>
                <a:ea typeface="Teko"/>
                <a:cs typeface="Teko"/>
                <a:sym typeface="Teko"/>
              </a:rPr>
              <a:t>bạn ấy học giỏi</a:t>
            </a:r>
            <a:endParaRPr sz="3200">
              <a:solidFill>
                <a:schemeClr val="lt1"/>
              </a:solidFill>
              <a:latin typeface="Teko"/>
              <a:ea typeface="Teko"/>
              <a:cs typeface="Teko"/>
              <a:sym typeface="Teko"/>
            </a:endParaRPr>
          </a:p>
        </p:txBody>
      </p:sp>
      <p:sp>
        <p:nvSpPr>
          <p:cNvPr id="341" name="Google Shape;341;p3"/>
          <p:cNvSpPr txBox="1"/>
          <p:nvPr/>
        </p:nvSpPr>
        <p:spPr>
          <a:xfrm>
            <a:off x="1921814" y="683447"/>
            <a:ext cx="715401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D5419"/>
                </a:solidFill>
                <a:latin typeface="Arial"/>
                <a:ea typeface="Arial"/>
                <a:cs typeface="Arial"/>
                <a:sym typeface="Arial"/>
              </a:rPr>
              <a:t>5. Nối 2 vế câu ghép sau bằng nhiều cách khác nhau. </a:t>
            </a:r>
            <a:endParaRPr b="1" sz="2800">
              <a:solidFill>
                <a:srgbClr val="2D5419"/>
              </a:solidFill>
              <a:latin typeface="Arial"/>
              <a:ea typeface="Arial"/>
              <a:cs typeface="Arial"/>
              <a:sym typeface="Arial"/>
            </a:endParaRPr>
          </a:p>
        </p:txBody>
      </p:sp>
      <p:sp>
        <p:nvSpPr>
          <p:cNvPr id="342" name="Google Shape;342;p3"/>
          <p:cNvSpPr txBox="1"/>
          <p:nvPr/>
        </p:nvSpPr>
        <p:spPr>
          <a:xfrm>
            <a:off x="1853638" y="2513030"/>
            <a:ext cx="644013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Arial"/>
                <a:ea typeface="Arial"/>
                <a:cs typeface="Arial"/>
                <a:sym typeface="Arial"/>
              </a:rPr>
              <a:t>Vì</a:t>
            </a:r>
            <a:r>
              <a:rPr b="1" lang="en-US" sz="2800">
                <a:solidFill>
                  <a:srgbClr val="2D5419"/>
                </a:solidFill>
                <a:latin typeface="Arial"/>
                <a:ea typeface="Arial"/>
                <a:cs typeface="Arial"/>
                <a:sym typeface="Arial"/>
              </a:rPr>
              <a:t> </a:t>
            </a:r>
            <a:r>
              <a:rPr b="1" lang="en-US" sz="2800">
                <a:solidFill>
                  <a:srgbClr val="002060"/>
                </a:solidFill>
                <a:latin typeface="Arial"/>
                <a:ea typeface="Arial"/>
                <a:cs typeface="Arial"/>
                <a:sym typeface="Arial"/>
              </a:rPr>
              <a:t>Hoa chăm học </a:t>
            </a:r>
            <a:r>
              <a:rPr b="1" lang="en-US" sz="2800">
                <a:solidFill>
                  <a:srgbClr val="FF0000"/>
                </a:solidFill>
                <a:latin typeface="Arial"/>
                <a:ea typeface="Arial"/>
                <a:cs typeface="Arial"/>
                <a:sym typeface="Arial"/>
              </a:rPr>
              <a:t>nên</a:t>
            </a:r>
            <a:r>
              <a:rPr b="1" lang="en-US" sz="2800">
                <a:solidFill>
                  <a:srgbClr val="002060"/>
                </a:solidFill>
                <a:latin typeface="Arial"/>
                <a:ea typeface="Arial"/>
                <a:cs typeface="Arial"/>
                <a:sym typeface="Arial"/>
              </a:rPr>
              <a:t> bạn ấy học giỏi.</a:t>
            </a:r>
            <a:endParaRPr b="1" sz="2800">
              <a:solidFill>
                <a:srgbClr val="002060"/>
              </a:solidFill>
              <a:latin typeface="Arial"/>
              <a:ea typeface="Arial"/>
              <a:cs typeface="Arial"/>
              <a:sym typeface="Arial"/>
            </a:endParaRPr>
          </a:p>
        </p:txBody>
      </p:sp>
      <p:sp>
        <p:nvSpPr>
          <p:cNvPr id="343" name="Google Shape;343;p3"/>
          <p:cNvSpPr txBox="1"/>
          <p:nvPr/>
        </p:nvSpPr>
        <p:spPr>
          <a:xfrm>
            <a:off x="1897750" y="3062477"/>
            <a:ext cx="644013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Arial"/>
                <a:ea typeface="Arial"/>
                <a:cs typeface="Arial"/>
                <a:sym typeface="Arial"/>
              </a:rPr>
              <a:t>Nếu</a:t>
            </a:r>
            <a:r>
              <a:rPr b="1" lang="en-US" sz="2800">
                <a:solidFill>
                  <a:srgbClr val="2D5419"/>
                </a:solidFill>
                <a:latin typeface="Arial"/>
                <a:ea typeface="Arial"/>
                <a:cs typeface="Arial"/>
                <a:sym typeface="Arial"/>
              </a:rPr>
              <a:t> </a:t>
            </a:r>
            <a:r>
              <a:rPr b="1" lang="en-US" sz="2800">
                <a:solidFill>
                  <a:srgbClr val="002060"/>
                </a:solidFill>
                <a:latin typeface="Arial"/>
                <a:ea typeface="Arial"/>
                <a:cs typeface="Arial"/>
                <a:sym typeface="Arial"/>
              </a:rPr>
              <a:t>Hoa chăm học </a:t>
            </a:r>
            <a:r>
              <a:rPr b="1" lang="en-US" sz="2800">
                <a:solidFill>
                  <a:srgbClr val="FF0000"/>
                </a:solidFill>
                <a:latin typeface="Arial"/>
                <a:ea typeface="Arial"/>
                <a:cs typeface="Arial"/>
                <a:sym typeface="Arial"/>
              </a:rPr>
              <a:t>thì</a:t>
            </a:r>
            <a:r>
              <a:rPr b="1" lang="en-US" sz="2800">
                <a:solidFill>
                  <a:srgbClr val="002060"/>
                </a:solidFill>
                <a:latin typeface="Arial"/>
                <a:ea typeface="Arial"/>
                <a:cs typeface="Arial"/>
                <a:sym typeface="Arial"/>
              </a:rPr>
              <a:t> bạn ấy học giỏi.</a:t>
            </a:r>
            <a:endParaRPr b="1" sz="2800">
              <a:solidFill>
                <a:srgbClr val="002060"/>
              </a:solidFill>
              <a:latin typeface="Arial"/>
              <a:ea typeface="Arial"/>
              <a:cs typeface="Arial"/>
              <a:sym typeface="Arial"/>
            </a:endParaRPr>
          </a:p>
        </p:txBody>
      </p:sp>
      <p:sp>
        <p:nvSpPr>
          <p:cNvPr id="344" name="Google Shape;344;p3"/>
          <p:cNvSpPr txBox="1"/>
          <p:nvPr/>
        </p:nvSpPr>
        <p:spPr>
          <a:xfrm>
            <a:off x="1921814" y="3585697"/>
            <a:ext cx="644013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2060"/>
                </a:solidFill>
                <a:latin typeface="Arial"/>
                <a:ea typeface="Arial"/>
                <a:cs typeface="Arial"/>
                <a:sym typeface="Arial"/>
              </a:rPr>
              <a:t>Hoa chăm học </a:t>
            </a:r>
            <a:r>
              <a:rPr b="1" lang="en-US" sz="2800">
                <a:solidFill>
                  <a:srgbClr val="FF0000"/>
                </a:solidFill>
                <a:latin typeface="Arial"/>
                <a:ea typeface="Arial"/>
                <a:cs typeface="Arial"/>
                <a:sym typeface="Arial"/>
              </a:rPr>
              <a:t>nên</a:t>
            </a:r>
            <a:r>
              <a:rPr b="1" lang="en-US" sz="2800">
                <a:solidFill>
                  <a:srgbClr val="002060"/>
                </a:solidFill>
                <a:latin typeface="Arial"/>
                <a:ea typeface="Arial"/>
                <a:cs typeface="Arial"/>
                <a:sym typeface="Arial"/>
              </a:rPr>
              <a:t> bạn ấy học giỏi.</a:t>
            </a:r>
            <a:endParaRPr b="1" sz="2800">
              <a:solidFill>
                <a:srgbClr val="002060"/>
              </a:solidFill>
              <a:latin typeface="Arial"/>
              <a:ea typeface="Arial"/>
              <a:cs typeface="Arial"/>
              <a:sym typeface="Arial"/>
            </a:endParaRPr>
          </a:p>
        </p:txBody>
      </p:sp>
      <p:sp>
        <p:nvSpPr>
          <p:cNvPr id="345" name="Google Shape;345;p3"/>
          <p:cNvSpPr txBox="1"/>
          <p:nvPr/>
        </p:nvSpPr>
        <p:spPr>
          <a:xfrm>
            <a:off x="1921814" y="4110144"/>
            <a:ext cx="715401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2060"/>
                </a:solidFill>
                <a:latin typeface="Arial"/>
                <a:ea typeface="Arial"/>
                <a:cs typeface="Arial"/>
                <a:sym typeface="Arial"/>
              </a:rPr>
              <a:t>Hoa </a:t>
            </a:r>
            <a:r>
              <a:rPr b="1" lang="en-US" sz="2800">
                <a:solidFill>
                  <a:srgbClr val="FF0000"/>
                </a:solidFill>
                <a:latin typeface="Arial"/>
                <a:ea typeface="Arial"/>
                <a:cs typeface="Arial"/>
                <a:sym typeface="Arial"/>
              </a:rPr>
              <a:t>càng</a:t>
            </a:r>
            <a:r>
              <a:rPr b="1" lang="en-US" sz="2800">
                <a:solidFill>
                  <a:srgbClr val="002060"/>
                </a:solidFill>
                <a:latin typeface="Arial"/>
                <a:ea typeface="Arial"/>
                <a:cs typeface="Arial"/>
                <a:sym typeface="Arial"/>
              </a:rPr>
              <a:t> chăm học, bạn ấy </a:t>
            </a:r>
            <a:r>
              <a:rPr b="1" lang="en-US" sz="2800">
                <a:solidFill>
                  <a:srgbClr val="FF0000"/>
                </a:solidFill>
                <a:latin typeface="Arial"/>
                <a:ea typeface="Arial"/>
                <a:cs typeface="Arial"/>
                <a:sym typeface="Arial"/>
              </a:rPr>
              <a:t>càng</a:t>
            </a:r>
            <a:r>
              <a:rPr b="1" lang="en-US" sz="2800">
                <a:solidFill>
                  <a:srgbClr val="002060"/>
                </a:solidFill>
                <a:latin typeface="Arial"/>
                <a:ea typeface="Arial"/>
                <a:cs typeface="Arial"/>
                <a:sym typeface="Arial"/>
              </a:rPr>
              <a:t> học giỏi.</a:t>
            </a:r>
            <a:endParaRPr b="1" sz="2800">
              <a:solidFill>
                <a:srgbClr val="002060"/>
              </a:solidFill>
              <a:latin typeface="Arial"/>
              <a:ea typeface="Arial"/>
              <a:cs typeface="Arial"/>
              <a:sym typeface="Arial"/>
            </a:endParaRPr>
          </a:p>
        </p:txBody>
      </p:sp>
      <p:sp>
        <p:nvSpPr>
          <p:cNvPr id="346" name="Google Shape;346;p3"/>
          <p:cNvSpPr txBox="1"/>
          <p:nvPr/>
        </p:nvSpPr>
        <p:spPr>
          <a:xfrm>
            <a:off x="1921814" y="4125834"/>
            <a:ext cx="7154010" cy="523220"/>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2060"/>
                </a:solidFill>
                <a:latin typeface="Arial"/>
                <a:ea typeface="Arial"/>
                <a:cs typeface="Arial"/>
                <a:sym typeface="Arial"/>
              </a:rPr>
              <a:t>Hoa </a:t>
            </a:r>
            <a:r>
              <a:rPr b="1" lang="en-US" sz="2800">
                <a:solidFill>
                  <a:srgbClr val="FF0000"/>
                </a:solidFill>
                <a:latin typeface="Arial"/>
                <a:ea typeface="Arial"/>
                <a:cs typeface="Arial"/>
                <a:sym typeface="Arial"/>
              </a:rPr>
              <a:t>càng</a:t>
            </a:r>
            <a:r>
              <a:rPr b="1" lang="en-US" sz="2800">
                <a:solidFill>
                  <a:srgbClr val="002060"/>
                </a:solidFill>
                <a:latin typeface="Arial"/>
                <a:ea typeface="Arial"/>
                <a:cs typeface="Arial"/>
                <a:sym typeface="Arial"/>
              </a:rPr>
              <a:t> chăm học, bạn ấy </a:t>
            </a:r>
            <a:r>
              <a:rPr b="1" lang="en-US" sz="2800">
                <a:solidFill>
                  <a:srgbClr val="FF0000"/>
                </a:solidFill>
                <a:latin typeface="Arial"/>
                <a:ea typeface="Arial"/>
                <a:cs typeface="Arial"/>
                <a:sym typeface="Arial"/>
              </a:rPr>
              <a:t>càng</a:t>
            </a:r>
            <a:r>
              <a:rPr b="1" lang="en-US" sz="2800">
                <a:solidFill>
                  <a:srgbClr val="002060"/>
                </a:solidFill>
                <a:latin typeface="Arial"/>
                <a:ea typeface="Arial"/>
                <a:cs typeface="Arial"/>
                <a:sym typeface="Arial"/>
              </a:rPr>
              <a:t> học giỏi.</a:t>
            </a:r>
            <a:endParaRPr b="1" sz="2800">
              <a:solidFill>
                <a:srgbClr val="002060"/>
              </a:solidFill>
              <a:latin typeface="Arial"/>
              <a:ea typeface="Arial"/>
              <a:cs typeface="Arial"/>
              <a:sym typeface="Arial"/>
            </a:endParaRPr>
          </a:p>
        </p:txBody>
      </p:sp>
      <p:sp>
        <p:nvSpPr>
          <p:cNvPr id="347" name="Google Shape;347;p3"/>
          <p:cNvSpPr txBox="1"/>
          <p:nvPr/>
        </p:nvSpPr>
        <p:spPr>
          <a:xfrm>
            <a:off x="6031965" y="375369"/>
            <a:ext cx="3112035" cy="292388"/>
          </a:xfrm>
          <a:prstGeom prst="rect">
            <a:avLst/>
          </a:prstGeom>
          <a:solidFill>
            <a:srgbClr val="2D541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1" sz="1300">
              <a:solidFill>
                <a:schemeClr val="lt1"/>
              </a:solidFill>
              <a:latin typeface="Times New Roman"/>
              <a:ea typeface="Times New Roman"/>
              <a:cs typeface="Times New Roman"/>
              <a:sym typeface="Times New Roman"/>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id="353" name="Google Shape;353;p4"/>
          <p:cNvPicPr preferRelativeResize="0"/>
          <p:nvPr/>
        </p:nvPicPr>
        <p:blipFill rotWithShape="1">
          <a:blip r:embed="rId3">
            <a:alphaModFix/>
          </a:blip>
          <a:srcRect b="0" l="0" r="0" t="0"/>
          <a:stretch/>
        </p:blipFill>
        <p:spPr>
          <a:xfrm>
            <a:off x="0" y="3028161"/>
            <a:ext cx="9144000" cy="2281853"/>
          </a:xfrm>
          <a:prstGeom prst="rect">
            <a:avLst/>
          </a:prstGeom>
          <a:noFill/>
          <a:ln>
            <a:noFill/>
          </a:ln>
        </p:spPr>
      </p:pic>
      <p:pic>
        <p:nvPicPr>
          <p:cNvPr id="354" name="Google Shape;354;p4"/>
          <p:cNvPicPr preferRelativeResize="0"/>
          <p:nvPr/>
        </p:nvPicPr>
        <p:blipFill rotWithShape="1">
          <a:blip r:embed="rId4">
            <a:alphaModFix/>
          </a:blip>
          <a:srcRect b="0" l="0" r="0" t="0"/>
          <a:stretch/>
        </p:blipFill>
        <p:spPr>
          <a:xfrm>
            <a:off x="1952143" y="1569350"/>
            <a:ext cx="2692429" cy="2604800"/>
          </a:xfrm>
          <a:prstGeom prst="rect">
            <a:avLst/>
          </a:prstGeom>
          <a:noFill/>
          <a:ln>
            <a:noFill/>
          </a:ln>
        </p:spPr>
      </p:pic>
      <p:pic>
        <p:nvPicPr>
          <p:cNvPr id="355" name="Google Shape;355;p4"/>
          <p:cNvPicPr preferRelativeResize="0"/>
          <p:nvPr/>
        </p:nvPicPr>
        <p:blipFill rotWithShape="1">
          <a:blip r:embed="rId5">
            <a:alphaModFix/>
          </a:blip>
          <a:srcRect b="0" l="0" r="0" t="0"/>
          <a:stretch/>
        </p:blipFill>
        <p:spPr>
          <a:xfrm>
            <a:off x="0" y="0"/>
            <a:ext cx="2155343" cy="5143500"/>
          </a:xfrm>
          <a:prstGeom prst="rect">
            <a:avLst/>
          </a:prstGeom>
          <a:noFill/>
          <a:ln>
            <a:noFill/>
          </a:ln>
        </p:spPr>
      </p:pic>
      <p:sp>
        <p:nvSpPr>
          <p:cNvPr id="356" name="Google Shape;356;p4"/>
          <p:cNvSpPr txBox="1"/>
          <p:nvPr/>
        </p:nvSpPr>
        <p:spPr>
          <a:xfrm>
            <a:off x="1529552" y="600000"/>
            <a:ext cx="7494132"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u="sng">
                <a:solidFill>
                  <a:srgbClr val="2D5419"/>
                </a:solidFill>
                <a:latin typeface="Arial"/>
                <a:ea typeface="Arial"/>
                <a:cs typeface="Arial"/>
                <a:sym typeface="Arial"/>
              </a:rPr>
              <a:t>Luyện từ và câu:</a:t>
            </a:r>
            <a:endParaRPr/>
          </a:p>
          <a:p>
            <a:pPr indent="0" lvl="0" marL="0" marR="0" rtl="0" algn="ctr">
              <a:spcBef>
                <a:spcPts val="0"/>
              </a:spcBef>
              <a:spcAft>
                <a:spcPts val="0"/>
              </a:spcAft>
              <a:buNone/>
            </a:pPr>
            <a:r>
              <a:rPr b="1" lang="en-US" sz="2800">
                <a:solidFill>
                  <a:srgbClr val="FF0000"/>
                </a:solidFill>
                <a:latin typeface="Arial"/>
                <a:ea typeface="Arial"/>
                <a:cs typeface="Arial"/>
                <a:sym typeface="Arial"/>
              </a:rPr>
              <a:t>Nối các vế câu ghép bằng cặp từ hô ứng</a:t>
            </a:r>
            <a:endParaRPr b="1" sz="2800">
              <a:solidFill>
                <a:srgbClr val="FF0000"/>
              </a:solidFill>
              <a:latin typeface="Arial"/>
              <a:ea typeface="Arial"/>
              <a:cs typeface="Arial"/>
              <a:sym typeface="Arial"/>
            </a:endParaRPr>
          </a:p>
          <a:p>
            <a:pPr indent="0" lvl="0" marL="0" marR="0" rtl="0" algn="ctr">
              <a:spcBef>
                <a:spcPts val="0"/>
              </a:spcBef>
              <a:spcAft>
                <a:spcPts val="0"/>
              </a:spcAft>
              <a:buNone/>
            </a:pPr>
            <a:r>
              <a:rPr b="1" lang="en-US" sz="2800">
                <a:solidFill>
                  <a:srgbClr val="FF0000"/>
                </a:solidFill>
                <a:latin typeface="Arial"/>
                <a:ea typeface="Arial"/>
                <a:cs typeface="Arial"/>
                <a:sym typeface="Arial"/>
              </a:rPr>
              <a:t>(SGK/64)</a:t>
            </a:r>
            <a:endParaRPr b="1" sz="2800">
              <a:solidFill>
                <a:srgbClr val="FF0000"/>
              </a:solidFill>
              <a:latin typeface="Arial"/>
              <a:ea typeface="Arial"/>
              <a:cs typeface="Arial"/>
              <a:sym typeface="Arial"/>
            </a:endParaRPr>
          </a:p>
        </p:txBody>
      </p:sp>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id="361" name="Google Shape;361;p5"/>
          <p:cNvPicPr preferRelativeResize="0"/>
          <p:nvPr/>
        </p:nvPicPr>
        <p:blipFill rotWithShape="1">
          <a:blip r:embed="rId3">
            <a:alphaModFix/>
          </a:blip>
          <a:srcRect b="0" l="0" r="0" t="0"/>
          <a:stretch/>
        </p:blipFill>
        <p:spPr>
          <a:xfrm>
            <a:off x="0" y="3184572"/>
            <a:ext cx="9144000" cy="2281853"/>
          </a:xfrm>
          <a:prstGeom prst="rect">
            <a:avLst/>
          </a:prstGeom>
          <a:noFill/>
          <a:ln>
            <a:noFill/>
          </a:ln>
        </p:spPr>
      </p:pic>
      <p:pic>
        <p:nvPicPr>
          <p:cNvPr id="362" name="Google Shape;362;p5"/>
          <p:cNvPicPr preferRelativeResize="0"/>
          <p:nvPr/>
        </p:nvPicPr>
        <p:blipFill rotWithShape="1">
          <a:blip r:embed="rId4">
            <a:alphaModFix/>
          </a:blip>
          <a:srcRect b="0" l="0" r="0" t="0"/>
          <a:stretch/>
        </p:blipFill>
        <p:spPr>
          <a:xfrm>
            <a:off x="1973743" y="1589357"/>
            <a:ext cx="2692429" cy="2604800"/>
          </a:xfrm>
          <a:prstGeom prst="rect">
            <a:avLst/>
          </a:prstGeom>
          <a:noFill/>
          <a:ln>
            <a:noFill/>
          </a:ln>
        </p:spPr>
      </p:pic>
      <p:pic>
        <p:nvPicPr>
          <p:cNvPr id="363" name="Google Shape;363;p5"/>
          <p:cNvPicPr preferRelativeResize="0"/>
          <p:nvPr/>
        </p:nvPicPr>
        <p:blipFill rotWithShape="1">
          <a:blip r:embed="rId5">
            <a:alphaModFix/>
          </a:blip>
          <a:srcRect b="0" l="0" r="0" t="0"/>
          <a:stretch/>
        </p:blipFill>
        <p:spPr>
          <a:xfrm>
            <a:off x="0" y="0"/>
            <a:ext cx="2155343" cy="5143500"/>
          </a:xfrm>
          <a:prstGeom prst="rect">
            <a:avLst/>
          </a:prstGeom>
          <a:noFill/>
          <a:ln>
            <a:noFill/>
          </a:ln>
        </p:spPr>
      </p:pic>
      <p:sp>
        <p:nvSpPr>
          <p:cNvPr id="364" name="Google Shape;364;p5"/>
          <p:cNvSpPr/>
          <p:nvPr/>
        </p:nvSpPr>
        <p:spPr>
          <a:xfrm flipH="1">
            <a:off x="3988996" y="812553"/>
            <a:ext cx="1287938" cy="1136070"/>
          </a:xfrm>
          <a:prstGeom prst="heart">
            <a:avLst/>
          </a:prstGeom>
          <a:noFill/>
          <a:ln cap="flat" cmpd="sng" w="25400">
            <a:solidFill>
              <a:srgbClr val="2D54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800"/>
              <a:buFont typeface="Arial"/>
              <a:buNone/>
            </a:pPr>
            <a:r>
              <a:t/>
            </a:r>
            <a:endParaRPr b="0" i="0" sz="4800" u="none" cap="none" strike="noStrike">
              <a:solidFill>
                <a:srgbClr val="FFFFFF"/>
              </a:solidFill>
              <a:latin typeface="SimHei"/>
              <a:ea typeface="SimHei"/>
              <a:cs typeface="SimHei"/>
              <a:sym typeface="SimHei"/>
            </a:endParaRPr>
          </a:p>
        </p:txBody>
      </p:sp>
      <p:sp>
        <p:nvSpPr>
          <p:cNvPr id="365" name="Google Shape;365;p5"/>
          <p:cNvSpPr/>
          <p:nvPr/>
        </p:nvSpPr>
        <p:spPr>
          <a:xfrm flipH="1" rot="-922652">
            <a:off x="4678714" y="706746"/>
            <a:ext cx="2663888" cy="2556680"/>
          </a:xfrm>
          <a:prstGeom prst="heart">
            <a:avLst/>
          </a:prstGeom>
          <a:solidFill>
            <a:srgbClr val="2D5419"/>
          </a:solidFill>
          <a:ln>
            <a:noFill/>
          </a:ln>
        </p:spPr>
        <p:txBody>
          <a:bodyPr anchorCtr="0" anchor="ctr" bIns="0" lIns="0" spcFirstLastPara="1" rIns="27000" wrap="square" tIns="0">
            <a:noAutofit/>
          </a:bodyPr>
          <a:lstStyle/>
          <a:p>
            <a:pPr indent="0" lvl="0" marL="0" marR="0" rtl="0" algn="ctr">
              <a:lnSpc>
                <a:spcPct val="100000"/>
              </a:lnSpc>
              <a:spcBef>
                <a:spcPts val="0"/>
              </a:spcBef>
              <a:spcAft>
                <a:spcPts val="0"/>
              </a:spcAft>
              <a:buClr>
                <a:srgbClr val="FFFFFF"/>
              </a:buClr>
              <a:buSzPts val="4800"/>
              <a:buFont typeface="SimHei"/>
              <a:buNone/>
            </a:pPr>
            <a:r>
              <a:rPr b="1" i="0" lang="en-US" sz="4800" u="none" cap="none" strike="noStrike">
                <a:solidFill>
                  <a:srgbClr val="FFFFFF"/>
                </a:solidFill>
                <a:latin typeface="SimHei"/>
                <a:ea typeface="SimHei"/>
                <a:cs typeface="SimHei"/>
                <a:sym typeface="SimHei"/>
              </a:rPr>
              <a:t>Khám</a:t>
            </a:r>
            <a:r>
              <a:rPr b="1" i="0" lang="en-US" sz="4800" u="none" cap="none" strike="noStrike">
                <a:solidFill>
                  <a:srgbClr val="FFFFFF"/>
                </a:solidFill>
                <a:latin typeface="SimHei"/>
                <a:ea typeface="SimHei"/>
                <a:cs typeface="SimHei"/>
                <a:sym typeface="SimHei"/>
              </a:rPr>
              <a:t> phá</a:t>
            </a:r>
            <a:endParaRPr b="1" i="0" sz="4800" u="none" cap="none" strike="noStrike">
              <a:solidFill>
                <a:srgbClr val="FFFFFF"/>
              </a:solidFill>
              <a:latin typeface="SimHei"/>
              <a:ea typeface="SimHei"/>
              <a:cs typeface="SimHei"/>
              <a:sym typeface="SimHe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6"/>
          <p:cNvSpPr txBox="1"/>
          <p:nvPr/>
        </p:nvSpPr>
        <p:spPr>
          <a:xfrm>
            <a:off x="2143845" y="0"/>
            <a:ext cx="7000156" cy="492443"/>
          </a:xfrm>
          <a:prstGeom prst="rect">
            <a:avLst/>
          </a:prstGeom>
          <a:solidFill>
            <a:srgbClr val="2D541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300" u="sng">
                <a:solidFill>
                  <a:schemeClr val="lt1"/>
                </a:solidFill>
                <a:latin typeface="Times New Roman"/>
                <a:ea typeface="Times New Roman"/>
                <a:cs typeface="Times New Roman"/>
                <a:sym typeface="Times New Roman"/>
              </a:rPr>
              <a:t>Luyện từ và câu:</a:t>
            </a:r>
            <a:endParaRPr/>
          </a:p>
          <a:p>
            <a:pPr indent="0" lvl="0" marL="0" marR="0" rtl="0" algn="ctr">
              <a:spcBef>
                <a:spcPts val="0"/>
              </a:spcBef>
              <a:spcAft>
                <a:spcPts val="0"/>
              </a:spcAft>
              <a:buNone/>
            </a:pPr>
            <a:r>
              <a:rPr b="1" lang="en-US" sz="1300">
                <a:solidFill>
                  <a:schemeClr val="lt1"/>
                </a:solidFill>
                <a:latin typeface="Times New Roman"/>
                <a:ea typeface="Times New Roman"/>
                <a:cs typeface="Times New Roman"/>
                <a:sym typeface="Times New Roman"/>
              </a:rPr>
              <a:t>Nối các vế câu ghép bằng cặp từ hô ứng</a:t>
            </a:r>
            <a:endParaRPr b="1" sz="1300">
              <a:solidFill>
                <a:schemeClr val="lt1"/>
              </a:solidFill>
              <a:latin typeface="Times New Roman"/>
              <a:ea typeface="Times New Roman"/>
              <a:cs typeface="Times New Roman"/>
              <a:sym typeface="Times New Roman"/>
            </a:endParaRPr>
          </a:p>
        </p:txBody>
      </p:sp>
      <p:sp>
        <p:nvSpPr>
          <p:cNvPr id="372" name="Google Shape;372;p6"/>
          <p:cNvSpPr txBox="1"/>
          <p:nvPr/>
        </p:nvSpPr>
        <p:spPr>
          <a:xfrm>
            <a:off x="854244" y="958314"/>
            <a:ext cx="766735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2D5419"/>
                </a:solidFill>
                <a:latin typeface="Times New Roman"/>
                <a:ea typeface="Times New Roman"/>
                <a:cs typeface="Times New Roman"/>
                <a:sym typeface="Times New Roman"/>
              </a:rPr>
              <a:t>Các em hãy tìm các vế câu trong câu ghép dưới đây. </a:t>
            </a:r>
            <a:endParaRPr/>
          </a:p>
          <a:p>
            <a:pPr indent="0" lvl="0" marL="0" marR="0" rtl="0" algn="l">
              <a:spcBef>
                <a:spcPts val="0"/>
              </a:spcBef>
              <a:spcAft>
                <a:spcPts val="0"/>
              </a:spcAft>
              <a:buNone/>
            </a:pPr>
            <a:r>
              <a:rPr b="1" lang="en-US" sz="2400">
                <a:solidFill>
                  <a:srgbClr val="2D5419"/>
                </a:solidFill>
                <a:latin typeface="Times New Roman"/>
                <a:ea typeface="Times New Roman"/>
                <a:cs typeface="Times New Roman"/>
                <a:sym typeface="Times New Roman"/>
              </a:rPr>
              <a:t>Xác định chủ ngữ, vị ngữ của mỗi vế câu:</a:t>
            </a:r>
            <a:endParaRPr b="1" sz="2400">
              <a:solidFill>
                <a:srgbClr val="2D5419"/>
              </a:solidFill>
              <a:latin typeface="Times New Roman"/>
              <a:ea typeface="Times New Roman"/>
              <a:cs typeface="Times New Roman"/>
              <a:sym typeface="Times New Roman"/>
            </a:endParaRPr>
          </a:p>
        </p:txBody>
      </p:sp>
      <p:sp>
        <p:nvSpPr>
          <p:cNvPr id="373" name="Google Shape;373;p6"/>
          <p:cNvSpPr txBox="1"/>
          <p:nvPr/>
        </p:nvSpPr>
        <p:spPr>
          <a:xfrm>
            <a:off x="1997460" y="2191201"/>
            <a:ext cx="671623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B050"/>
                </a:solidFill>
                <a:latin typeface="Times New Roman"/>
                <a:ea typeface="Times New Roman"/>
                <a:cs typeface="Times New Roman"/>
                <a:sym typeface="Times New Roman"/>
              </a:rPr>
              <a:t>Hoa càng chăm học, bạn ấy càng học giỏi.</a:t>
            </a:r>
            <a:endParaRPr b="1" sz="2400">
              <a:solidFill>
                <a:srgbClr val="00B050"/>
              </a:solidFill>
              <a:latin typeface="Times New Roman"/>
              <a:ea typeface="Times New Roman"/>
              <a:cs typeface="Times New Roman"/>
              <a:sym typeface="Times New Roman"/>
            </a:endParaRPr>
          </a:p>
        </p:txBody>
      </p:sp>
      <p:cxnSp>
        <p:nvCxnSpPr>
          <p:cNvPr id="374" name="Google Shape;374;p6"/>
          <p:cNvCxnSpPr/>
          <p:nvPr/>
        </p:nvCxnSpPr>
        <p:spPr>
          <a:xfrm>
            <a:off x="2097741" y="2547596"/>
            <a:ext cx="607039" cy="0"/>
          </a:xfrm>
          <a:prstGeom prst="straightConnector1">
            <a:avLst/>
          </a:prstGeom>
          <a:noFill/>
          <a:ln cap="flat" cmpd="sng" w="19050">
            <a:solidFill>
              <a:srgbClr val="FF0000"/>
            </a:solidFill>
            <a:prstDash val="solid"/>
            <a:miter lim="800000"/>
            <a:headEnd len="sm" w="sm" type="none"/>
            <a:tailEnd len="sm" w="sm" type="none"/>
          </a:ln>
        </p:spPr>
      </p:cxnSp>
      <p:cxnSp>
        <p:nvCxnSpPr>
          <p:cNvPr id="375" name="Google Shape;375;p6"/>
          <p:cNvCxnSpPr/>
          <p:nvPr/>
        </p:nvCxnSpPr>
        <p:spPr>
          <a:xfrm>
            <a:off x="2732931" y="2561236"/>
            <a:ext cx="1848091" cy="0"/>
          </a:xfrm>
          <a:prstGeom prst="straightConnector1">
            <a:avLst/>
          </a:prstGeom>
          <a:noFill/>
          <a:ln cap="flat" cmpd="sng" w="28575">
            <a:solidFill>
              <a:srgbClr val="FF0000"/>
            </a:solidFill>
            <a:prstDash val="solid"/>
            <a:miter lim="800000"/>
            <a:headEnd len="sm" w="sm" type="none"/>
            <a:tailEnd len="sm" w="sm" type="none"/>
          </a:ln>
        </p:spPr>
      </p:cxnSp>
      <p:sp>
        <p:nvSpPr>
          <p:cNvPr id="376" name="Google Shape;376;p6"/>
          <p:cNvSpPr txBox="1"/>
          <p:nvPr/>
        </p:nvSpPr>
        <p:spPr>
          <a:xfrm>
            <a:off x="2780502" y="2662005"/>
            <a:ext cx="8421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C0C0C"/>
                </a:solidFill>
                <a:latin typeface="Times New Roman"/>
                <a:ea typeface="Times New Roman"/>
                <a:cs typeface="Times New Roman"/>
                <a:sym typeface="Times New Roman"/>
              </a:rPr>
              <a:t>Vế 1</a:t>
            </a:r>
            <a:endParaRPr b="1" sz="1800">
              <a:solidFill>
                <a:srgbClr val="0C0C0C"/>
              </a:solidFill>
              <a:latin typeface="Times New Roman"/>
              <a:ea typeface="Times New Roman"/>
              <a:cs typeface="Times New Roman"/>
              <a:sym typeface="Times New Roman"/>
            </a:endParaRPr>
          </a:p>
        </p:txBody>
      </p:sp>
      <p:sp>
        <p:nvSpPr>
          <p:cNvPr id="377" name="Google Shape;377;p6"/>
          <p:cNvSpPr txBox="1"/>
          <p:nvPr/>
        </p:nvSpPr>
        <p:spPr>
          <a:xfrm>
            <a:off x="5126072" y="2668944"/>
            <a:ext cx="84219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C0C0C"/>
                </a:solidFill>
                <a:latin typeface="Times New Roman"/>
                <a:ea typeface="Times New Roman"/>
                <a:cs typeface="Times New Roman"/>
                <a:sym typeface="Times New Roman"/>
              </a:rPr>
              <a:t>Vế 2</a:t>
            </a:r>
            <a:endParaRPr b="1" sz="1800">
              <a:solidFill>
                <a:srgbClr val="0C0C0C"/>
              </a:solidFill>
              <a:latin typeface="Times New Roman"/>
              <a:ea typeface="Times New Roman"/>
              <a:cs typeface="Times New Roman"/>
              <a:sym typeface="Times New Roman"/>
            </a:endParaRPr>
          </a:p>
        </p:txBody>
      </p:sp>
      <p:cxnSp>
        <p:nvCxnSpPr>
          <p:cNvPr id="378" name="Google Shape;378;p6"/>
          <p:cNvCxnSpPr/>
          <p:nvPr/>
        </p:nvCxnSpPr>
        <p:spPr>
          <a:xfrm flipH="1">
            <a:off x="4701615" y="2191201"/>
            <a:ext cx="116785" cy="474402"/>
          </a:xfrm>
          <a:prstGeom prst="straightConnector1">
            <a:avLst/>
          </a:prstGeom>
          <a:noFill/>
          <a:ln cap="flat" cmpd="sng" w="28575">
            <a:solidFill>
              <a:srgbClr val="FF0000"/>
            </a:solidFill>
            <a:prstDash val="solid"/>
            <a:miter lim="800000"/>
            <a:headEnd len="sm" w="sm" type="none"/>
            <a:tailEnd len="sm" w="sm" type="none"/>
          </a:ln>
        </p:spPr>
      </p:cxnSp>
      <p:cxnSp>
        <p:nvCxnSpPr>
          <p:cNvPr id="379" name="Google Shape;379;p6"/>
          <p:cNvCxnSpPr/>
          <p:nvPr/>
        </p:nvCxnSpPr>
        <p:spPr>
          <a:xfrm flipH="1" rot="10800000">
            <a:off x="5397060" y="2561684"/>
            <a:ext cx="2071821" cy="1280"/>
          </a:xfrm>
          <a:prstGeom prst="straightConnector1">
            <a:avLst/>
          </a:prstGeom>
          <a:noFill/>
          <a:ln cap="flat" cmpd="sng" w="28575">
            <a:solidFill>
              <a:srgbClr val="FF0000"/>
            </a:solidFill>
            <a:prstDash val="solid"/>
            <a:miter lim="800000"/>
            <a:headEnd len="sm" w="sm" type="none"/>
            <a:tailEnd len="sm" w="sm" type="none"/>
          </a:ln>
        </p:spPr>
      </p:cxnSp>
      <p:cxnSp>
        <p:nvCxnSpPr>
          <p:cNvPr id="380" name="Google Shape;380;p6"/>
          <p:cNvCxnSpPr/>
          <p:nvPr/>
        </p:nvCxnSpPr>
        <p:spPr>
          <a:xfrm>
            <a:off x="4716705" y="2561684"/>
            <a:ext cx="607039" cy="0"/>
          </a:xfrm>
          <a:prstGeom prst="straightConnector1">
            <a:avLst/>
          </a:prstGeom>
          <a:noFill/>
          <a:ln cap="flat" cmpd="sng" w="19050">
            <a:solidFill>
              <a:srgbClr val="FF0000"/>
            </a:solidFill>
            <a:prstDash val="solid"/>
            <a:miter lim="800000"/>
            <a:headEnd len="sm" w="sm" type="none"/>
            <a:tailEnd len="sm" w="sm" type="none"/>
          </a:ln>
        </p:spPr>
      </p:cxnSp>
      <p:sp>
        <p:nvSpPr>
          <p:cNvPr id="381" name="Google Shape;381;p6"/>
          <p:cNvSpPr txBox="1"/>
          <p:nvPr/>
        </p:nvSpPr>
        <p:spPr>
          <a:xfrm>
            <a:off x="1450955" y="3595035"/>
            <a:ext cx="7667350" cy="83099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FF0000"/>
              </a:buClr>
              <a:buSzPts val="2400"/>
              <a:buFont typeface="Times New Roman"/>
              <a:buChar char="-"/>
            </a:pPr>
            <a:r>
              <a:rPr b="1" i="1" lang="en-US" sz="2400">
                <a:solidFill>
                  <a:srgbClr val="FF0000"/>
                </a:solidFill>
                <a:latin typeface="Times New Roman"/>
                <a:ea typeface="Times New Roman"/>
                <a:cs typeface="Times New Roman"/>
                <a:sym typeface="Times New Roman"/>
              </a:rPr>
              <a:t>Gạch chéo (/) để tách các vế câu.</a:t>
            </a:r>
            <a:endParaRPr/>
          </a:p>
          <a:p>
            <a:pPr indent="-342900" lvl="0" marL="342900" marR="0" rtl="0" algn="l">
              <a:spcBef>
                <a:spcPts val="0"/>
              </a:spcBef>
              <a:spcAft>
                <a:spcPts val="0"/>
              </a:spcAft>
              <a:buClr>
                <a:srgbClr val="FF0000"/>
              </a:buClr>
              <a:buSzPts val="2400"/>
              <a:buFont typeface="Times New Roman"/>
              <a:buChar char="-"/>
            </a:pPr>
            <a:r>
              <a:rPr b="1" i="1" lang="en-US" sz="2400">
                <a:solidFill>
                  <a:srgbClr val="FF0000"/>
                </a:solidFill>
                <a:latin typeface="Times New Roman"/>
                <a:ea typeface="Times New Roman"/>
                <a:cs typeface="Times New Roman"/>
                <a:sym typeface="Times New Roman"/>
              </a:rPr>
              <a:t>Gạch chân và ghi C dưới chủ ngữ, ghi V dưới vị ngữ.</a:t>
            </a:r>
            <a:endParaRPr b="1" i="1" sz="2400">
              <a:solidFill>
                <a:schemeClr val="dk1"/>
              </a:solidFill>
              <a:latin typeface="Times New Roman"/>
              <a:ea typeface="Times New Roman"/>
              <a:cs typeface="Times New Roman"/>
              <a:sym typeface="Times New Roman"/>
            </a:endParaRPr>
          </a:p>
        </p:txBody>
      </p:sp>
      <p:sp>
        <p:nvSpPr>
          <p:cNvPr id="382" name="Google Shape;382;p6"/>
          <p:cNvSpPr txBox="1"/>
          <p:nvPr/>
        </p:nvSpPr>
        <p:spPr>
          <a:xfrm>
            <a:off x="1490069" y="3016347"/>
            <a:ext cx="765393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1" lang="en-US" sz="2400" u="none" cap="none" strike="noStrike">
                <a:solidFill>
                  <a:srgbClr val="FF0000"/>
                </a:solidFill>
                <a:latin typeface="Times New Roman"/>
                <a:ea typeface="Times New Roman"/>
                <a:cs typeface="Times New Roman"/>
                <a:sym typeface="Times New Roman"/>
              </a:rPr>
              <a:t>Các</a:t>
            </a:r>
            <a:r>
              <a:rPr b="1" i="1" lang="en-US" sz="2400" u="none" cap="none" strike="noStrike">
                <a:solidFill>
                  <a:srgbClr val="FF0000"/>
                </a:solidFill>
                <a:latin typeface="Times New Roman"/>
                <a:ea typeface="Times New Roman"/>
                <a:cs typeface="Times New Roman"/>
                <a:sym typeface="Times New Roman"/>
              </a:rPr>
              <a:t> từ in đậm trong câu trên có phải là quan hệ từ không ?</a:t>
            </a:r>
            <a:endParaRPr b="1" i="1" sz="2400" u="none" cap="none" strike="noStrike">
              <a:solidFill>
                <a:srgbClr val="000000"/>
              </a:solidFill>
              <a:latin typeface="Times New Roman"/>
              <a:ea typeface="Times New Roman"/>
              <a:cs typeface="Times New Roman"/>
              <a:sym typeface="Times New Roman"/>
            </a:endParaRPr>
          </a:p>
        </p:txBody>
      </p:sp>
      <p:sp>
        <p:nvSpPr>
          <p:cNvPr id="383" name="Google Shape;383;p6"/>
          <p:cNvSpPr txBox="1"/>
          <p:nvPr/>
        </p:nvSpPr>
        <p:spPr>
          <a:xfrm>
            <a:off x="1656567" y="3554479"/>
            <a:ext cx="766735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1" lang="en-US" sz="2400">
                <a:solidFill>
                  <a:srgbClr val="FF0000"/>
                </a:solidFill>
                <a:latin typeface="Times New Roman"/>
                <a:ea typeface="Times New Roman"/>
                <a:cs typeface="Times New Roman"/>
                <a:sym typeface="Times New Roman"/>
              </a:rPr>
              <a:t>càng</a:t>
            </a:r>
            <a:r>
              <a:rPr b="1" i="1" lang="en-US" sz="2400" u="none" cap="none" strike="noStrike">
                <a:solidFill>
                  <a:srgbClr val="FF0000"/>
                </a:solidFill>
                <a:latin typeface="Times New Roman"/>
                <a:ea typeface="Times New Roman"/>
                <a:cs typeface="Times New Roman"/>
                <a:sym typeface="Times New Roman"/>
              </a:rPr>
              <a:t>…càng… </a:t>
            </a:r>
            <a:r>
              <a:rPr b="1" i="1" lang="en-US" sz="2400" u="none" cap="none" strike="noStrike">
                <a:solidFill>
                  <a:srgbClr val="000000"/>
                </a:solidFill>
                <a:latin typeface="Times New Roman"/>
                <a:ea typeface="Times New Roman"/>
                <a:cs typeface="Times New Roman"/>
                <a:sym typeface="Times New Roman"/>
              </a:rPr>
              <a:t>là cặp từ hô ứng</a:t>
            </a:r>
            <a:endParaRPr b="1" i="1" sz="2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Times New Roman"/>
              <a:buNone/>
            </a:pPr>
            <a:r>
              <a:rPr b="1" i="1" lang="en-US" sz="2400" u="none" cap="none" strike="noStrike">
                <a:solidFill>
                  <a:srgbClr val="000000"/>
                </a:solidFill>
                <a:latin typeface="Times New Roman"/>
                <a:ea typeface="Times New Roman"/>
                <a:cs typeface="Times New Roman"/>
                <a:sym typeface="Times New Roman"/>
              </a:rPr>
              <a:t>Các cặp từ hô ứng nằm trong bộ phận vị ngữ</a:t>
            </a:r>
            <a:endParaRPr b="1" i="1" sz="2400" u="none" cap="none" strike="noStrike">
              <a:solidFill>
                <a:srgbClr val="000000"/>
              </a:solidFill>
              <a:latin typeface="Times New Roman"/>
              <a:ea typeface="Times New Roman"/>
              <a:cs typeface="Times New Roman"/>
              <a:sym typeface="Times New Roman"/>
            </a:endParaRPr>
          </a:p>
        </p:txBody>
      </p:sp>
      <p:sp>
        <p:nvSpPr>
          <p:cNvPr id="384" name="Google Shape;384;p6"/>
          <p:cNvSpPr txBox="1"/>
          <p:nvPr/>
        </p:nvSpPr>
        <p:spPr>
          <a:xfrm>
            <a:off x="2600658" y="2182062"/>
            <a:ext cx="577916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Times New Roman"/>
                <a:ea typeface="Times New Roman"/>
                <a:cs typeface="Times New Roman"/>
                <a:sym typeface="Times New Roman"/>
              </a:rPr>
              <a:t>càng                                càng</a:t>
            </a:r>
            <a:endParaRPr b="1" sz="2400">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
                                        <p:tgtEl>
                                          <p:spTgt spid="376"/>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par>
                                <p:cTn fill="hold" nodeType="withEffect" presetClass="exit" presetID="10" presetSubtype="0">
                                  <p:stCondLst>
                                    <p:cond delay="0"/>
                                  </p:stCondLst>
                                  <p:childTnLst>
                                    <p:animEffect filter="fade" transition="out">
                                      <p:cBhvr>
                                        <p:cTn dur="500"/>
                                        <p:tgtEl>
                                          <p:spTgt spid="381"/>
                                        </p:tgtEl>
                                      </p:cBhvr>
                                    </p:animEffect>
                                    <p:set>
                                      <p:cBhvr>
                                        <p:cTn dur="1" fill="hold">
                                          <p:stCondLst>
                                            <p:cond delay="500"/>
                                          </p:stCondLst>
                                        </p:cTn>
                                        <p:tgtEl>
                                          <p:spTgt spid="38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8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7"/>
          <p:cNvSpPr txBox="1"/>
          <p:nvPr/>
        </p:nvSpPr>
        <p:spPr>
          <a:xfrm>
            <a:off x="2143845" y="23052"/>
            <a:ext cx="7000156" cy="492443"/>
          </a:xfrm>
          <a:prstGeom prst="rect">
            <a:avLst/>
          </a:prstGeom>
          <a:solidFill>
            <a:srgbClr val="2D541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300"/>
              <a:buFont typeface="Times New Roman"/>
              <a:buNone/>
            </a:pPr>
            <a:r>
              <a:rPr b="1" i="0" lang="en-US" sz="1300" u="sng" cap="none" strike="noStrike">
                <a:solidFill>
                  <a:srgbClr val="FFFFFF"/>
                </a:solidFill>
                <a:latin typeface="Times New Roman"/>
                <a:ea typeface="Times New Roman"/>
                <a:cs typeface="Times New Roman"/>
                <a:sym typeface="Times New Roman"/>
              </a:rPr>
              <a:t>Luyện từ và câu:</a:t>
            </a:r>
            <a:endParaRPr/>
          </a:p>
          <a:p>
            <a:pPr indent="0" lvl="0" marL="0" marR="0" rtl="0" algn="ctr">
              <a:lnSpc>
                <a:spcPct val="100000"/>
              </a:lnSpc>
              <a:spcBef>
                <a:spcPts val="0"/>
              </a:spcBef>
              <a:spcAft>
                <a:spcPts val="0"/>
              </a:spcAft>
              <a:buClr>
                <a:srgbClr val="FFFFFF"/>
              </a:buClr>
              <a:buSzPts val="1300"/>
              <a:buFont typeface="Times New Roman"/>
              <a:buNone/>
            </a:pPr>
            <a:r>
              <a:rPr b="1" i="0" lang="en-US" sz="1300" u="none" cap="none" strike="noStrike">
                <a:solidFill>
                  <a:srgbClr val="FFFFFF"/>
                </a:solidFill>
                <a:latin typeface="Times New Roman"/>
                <a:ea typeface="Times New Roman"/>
                <a:cs typeface="Times New Roman"/>
                <a:sym typeface="Times New Roman"/>
              </a:rPr>
              <a:t>Nối các vế câu ghép bằng cặp từ hô ứng</a:t>
            </a:r>
            <a:endParaRPr b="1" i="0" sz="1300" u="none" cap="none" strike="noStrike">
              <a:solidFill>
                <a:srgbClr val="FFFFFF"/>
              </a:solidFill>
              <a:latin typeface="Times New Roman"/>
              <a:ea typeface="Times New Roman"/>
              <a:cs typeface="Times New Roman"/>
              <a:sym typeface="Times New Roman"/>
            </a:endParaRPr>
          </a:p>
        </p:txBody>
      </p:sp>
      <p:sp>
        <p:nvSpPr>
          <p:cNvPr id="390" name="Google Shape;390;p7"/>
          <p:cNvSpPr txBox="1"/>
          <p:nvPr/>
        </p:nvSpPr>
        <p:spPr>
          <a:xfrm>
            <a:off x="854244" y="958314"/>
            <a:ext cx="766735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D5419"/>
              </a:buClr>
              <a:buSzPts val="2400"/>
              <a:buFont typeface="Times New Roman"/>
              <a:buNone/>
            </a:pPr>
            <a:r>
              <a:rPr b="1" i="0" lang="en-US" sz="2400" u="none" cap="none" strike="noStrike">
                <a:solidFill>
                  <a:srgbClr val="2D5419"/>
                </a:solidFill>
                <a:latin typeface="Times New Roman"/>
                <a:ea typeface="Times New Roman"/>
                <a:cs typeface="Times New Roman"/>
                <a:sym typeface="Times New Roman"/>
              </a:rPr>
              <a:t>Lược bỏ cặp từ hô ứng thì quan hệ giữa các vế câu có gì thay đổi ?</a:t>
            </a:r>
            <a:endParaRPr b="1" i="0" sz="2400" u="none" cap="none" strike="noStrike">
              <a:solidFill>
                <a:srgbClr val="2D5419"/>
              </a:solidFill>
              <a:latin typeface="Times New Roman"/>
              <a:ea typeface="Times New Roman"/>
              <a:cs typeface="Times New Roman"/>
              <a:sym typeface="Times New Roman"/>
            </a:endParaRPr>
          </a:p>
        </p:txBody>
      </p:sp>
      <p:sp>
        <p:nvSpPr>
          <p:cNvPr id="391" name="Google Shape;391;p7"/>
          <p:cNvSpPr txBox="1"/>
          <p:nvPr/>
        </p:nvSpPr>
        <p:spPr>
          <a:xfrm>
            <a:off x="1965626" y="1945671"/>
            <a:ext cx="671623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b="1" i="0" lang="en-US" sz="2400" u="none" cap="none" strike="noStrike">
                <a:solidFill>
                  <a:srgbClr val="002060"/>
                </a:solidFill>
                <a:latin typeface="Times New Roman"/>
                <a:ea typeface="Times New Roman"/>
                <a:cs typeface="Times New Roman"/>
                <a:sym typeface="Times New Roman"/>
              </a:rPr>
              <a:t>Hoa </a:t>
            </a:r>
            <a:r>
              <a:rPr b="1" i="0" lang="en-US" sz="2400" u="none" cap="none" strike="noStrike">
                <a:solidFill>
                  <a:srgbClr val="FF0000"/>
                </a:solidFill>
                <a:latin typeface="Times New Roman"/>
                <a:ea typeface="Times New Roman"/>
                <a:cs typeface="Times New Roman"/>
                <a:sym typeface="Times New Roman"/>
              </a:rPr>
              <a:t>càng</a:t>
            </a:r>
            <a:r>
              <a:rPr b="1" i="0" lang="en-US" sz="2400" u="none" cap="none" strike="noStrike">
                <a:solidFill>
                  <a:srgbClr val="002060"/>
                </a:solidFill>
                <a:latin typeface="Times New Roman"/>
                <a:ea typeface="Times New Roman"/>
                <a:cs typeface="Times New Roman"/>
                <a:sym typeface="Times New Roman"/>
              </a:rPr>
              <a:t> chăm học, bạn ấy </a:t>
            </a:r>
            <a:r>
              <a:rPr b="1" i="0" lang="en-US" sz="2400" u="none" cap="none" strike="noStrike">
                <a:solidFill>
                  <a:srgbClr val="FF0000"/>
                </a:solidFill>
                <a:latin typeface="Times New Roman"/>
                <a:ea typeface="Times New Roman"/>
                <a:cs typeface="Times New Roman"/>
                <a:sym typeface="Times New Roman"/>
              </a:rPr>
              <a:t>càng</a:t>
            </a:r>
            <a:r>
              <a:rPr b="1" i="0" lang="en-US" sz="2400" u="none" cap="none" strike="noStrike">
                <a:solidFill>
                  <a:srgbClr val="002060"/>
                </a:solidFill>
                <a:latin typeface="Times New Roman"/>
                <a:ea typeface="Times New Roman"/>
                <a:cs typeface="Times New Roman"/>
                <a:sym typeface="Times New Roman"/>
              </a:rPr>
              <a:t> học giỏi.</a:t>
            </a:r>
            <a:endParaRPr b="1" i="0" sz="2400" u="none" cap="none" strike="noStrike">
              <a:solidFill>
                <a:srgbClr val="002060"/>
              </a:solidFill>
              <a:latin typeface="Times New Roman"/>
              <a:ea typeface="Times New Roman"/>
              <a:cs typeface="Times New Roman"/>
              <a:sym typeface="Times New Roman"/>
            </a:endParaRPr>
          </a:p>
        </p:txBody>
      </p:sp>
      <p:sp>
        <p:nvSpPr>
          <p:cNvPr id="392" name="Google Shape;392;p7"/>
          <p:cNvSpPr txBox="1"/>
          <p:nvPr/>
        </p:nvSpPr>
        <p:spPr>
          <a:xfrm>
            <a:off x="1965625" y="3019433"/>
            <a:ext cx="671623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b="1" i="0" lang="en-US" sz="2400" u="none" cap="none" strike="noStrike">
                <a:solidFill>
                  <a:srgbClr val="002060"/>
                </a:solidFill>
                <a:latin typeface="Times New Roman"/>
                <a:ea typeface="Times New Roman"/>
                <a:cs typeface="Times New Roman"/>
                <a:sym typeface="Times New Roman"/>
              </a:rPr>
              <a:t>Hoa chăm học, bạn ấy học giỏi.</a:t>
            </a:r>
            <a:endParaRPr b="1" i="0" sz="2400" u="none" cap="none" strike="noStrike">
              <a:solidFill>
                <a:srgbClr val="002060"/>
              </a:solidFill>
              <a:latin typeface="Times New Roman"/>
              <a:ea typeface="Times New Roman"/>
              <a:cs typeface="Times New Roman"/>
              <a:sym typeface="Times New Roman"/>
            </a:endParaRPr>
          </a:p>
        </p:txBody>
      </p:sp>
      <p:sp>
        <p:nvSpPr>
          <p:cNvPr id="393" name="Google Shape;393;p7"/>
          <p:cNvSpPr/>
          <p:nvPr/>
        </p:nvSpPr>
        <p:spPr>
          <a:xfrm>
            <a:off x="1713539" y="3749808"/>
            <a:ext cx="430306" cy="238205"/>
          </a:xfrm>
          <a:prstGeom prst="rightArrow">
            <a:avLst>
              <a:gd fmla="val 50000" name="adj1"/>
              <a:gd fmla="val 50000" name="adj2"/>
            </a:avLst>
          </a:prstGeom>
          <a:solidFill>
            <a:schemeClr val="lt1"/>
          </a:solidFill>
          <a:ln cap="flat" cmpd="sng" w="1905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394" name="Google Shape;394;p7"/>
          <p:cNvSpPr/>
          <p:nvPr/>
        </p:nvSpPr>
        <p:spPr>
          <a:xfrm>
            <a:off x="2270426" y="3555066"/>
            <a:ext cx="5297438" cy="400110"/>
          </a:xfrm>
          <a:custGeom>
            <a:rect b="b" l="l" r="r" t="t"/>
            <a:pathLst>
              <a:path extrusionOk="0" h="400110" w="5297438">
                <a:moveTo>
                  <a:pt x="0" y="0"/>
                </a:moveTo>
                <a:cubicBezTo>
                  <a:pt x="271805" y="-11131"/>
                  <a:pt x="505541" y="54006"/>
                  <a:pt x="641579" y="0"/>
                </a:cubicBezTo>
                <a:cubicBezTo>
                  <a:pt x="777617" y="-54006"/>
                  <a:pt x="861907" y="36602"/>
                  <a:pt x="1071260" y="0"/>
                </a:cubicBezTo>
                <a:cubicBezTo>
                  <a:pt x="1280613" y="-36602"/>
                  <a:pt x="1341195" y="39716"/>
                  <a:pt x="1500941" y="0"/>
                </a:cubicBezTo>
                <a:cubicBezTo>
                  <a:pt x="1660687" y="-39716"/>
                  <a:pt x="1786901" y="17928"/>
                  <a:pt x="1930622" y="0"/>
                </a:cubicBezTo>
                <a:cubicBezTo>
                  <a:pt x="2074343" y="-17928"/>
                  <a:pt x="2276533" y="20202"/>
                  <a:pt x="2466252" y="0"/>
                </a:cubicBezTo>
                <a:cubicBezTo>
                  <a:pt x="2655971" y="-20202"/>
                  <a:pt x="2744954" y="44828"/>
                  <a:pt x="2895933" y="0"/>
                </a:cubicBezTo>
                <a:cubicBezTo>
                  <a:pt x="3046912" y="-44828"/>
                  <a:pt x="3294414" y="72763"/>
                  <a:pt x="3590486" y="0"/>
                </a:cubicBezTo>
                <a:cubicBezTo>
                  <a:pt x="3886558" y="-72763"/>
                  <a:pt x="4015102" y="27794"/>
                  <a:pt x="4126116" y="0"/>
                </a:cubicBezTo>
                <a:cubicBezTo>
                  <a:pt x="4237130" y="-27794"/>
                  <a:pt x="4923982" y="136122"/>
                  <a:pt x="5297438" y="0"/>
                </a:cubicBezTo>
                <a:cubicBezTo>
                  <a:pt x="5326026" y="192054"/>
                  <a:pt x="5295075" y="285142"/>
                  <a:pt x="5297438" y="400110"/>
                </a:cubicBezTo>
                <a:cubicBezTo>
                  <a:pt x="5153751" y="400647"/>
                  <a:pt x="4749586" y="372556"/>
                  <a:pt x="4602885" y="400110"/>
                </a:cubicBezTo>
                <a:cubicBezTo>
                  <a:pt x="4456184" y="427664"/>
                  <a:pt x="4091614" y="391158"/>
                  <a:pt x="3961306" y="400110"/>
                </a:cubicBezTo>
                <a:cubicBezTo>
                  <a:pt x="3830998" y="409062"/>
                  <a:pt x="3492916" y="325247"/>
                  <a:pt x="3266753" y="400110"/>
                </a:cubicBezTo>
                <a:cubicBezTo>
                  <a:pt x="3040590" y="474973"/>
                  <a:pt x="2810075" y="336419"/>
                  <a:pt x="2678149" y="400110"/>
                </a:cubicBezTo>
                <a:cubicBezTo>
                  <a:pt x="2546223" y="463801"/>
                  <a:pt x="2336549" y="349823"/>
                  <a:pt x="2036571" y="400110"/>
                </a:cubicBezTo>
                <a:cubicBezTo>
                  <a:pt x="1736593" y="450397"/>
                  <a:pt x="1717015" y="364767"/>
                  <a:pt x="1553915" y="400110"/>
                </a:cubicBezTo>
                <a:cubicBezTo>
                  <a:pt x="1390815" y="435453"/>
                  <a:pt x="1218327" y="372144"/>
                  <a:pt x="1071260" y="400110"/>
                </a:cubicBezTo>
                <a:cubicBezTo>
                  <a:pt x="924193" y="428076"/>
                  <a:pt x="811562" y="352692"/>
                  <a:pt x="641579" y="400110"/>
                </a:cubicBezTo>
                <a:cubicBezTo>
                  <a:pt x="471596" y="447528"/>
                  <a:pt x="153105" y="357221"/>
                  <a:pt x="0" y="400110"/>
                </a:cubicBezTo>
                <a:cubicBezTo>
                  <a:pt x="-19518" y="280183"/>
                  <a:pt x="16271" y="103298"/>
                  <a:pt x="0" y="0"/>
                </a:cubicBezTo>
                <a:close/>
              </a:path>
            </a:pathLst>
          </a:custGeom>
          <a:noFill/>
          <a:ln cap="flat" cmpd="sng" w="9525">
            <a:solidFill>
              <a:schemeClr val="dk1"/>
            </a:solidFill>
            <a:prstDash val="lgDash"/>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B3A05"/>
              </a:buClr>
              <a:buSzPts val="2000"/>
              <a:buFont typeface="Times New Roman"/>
              <a:buNone/>
            </a:pPr>
            <a:r>
              <a:rPr i="1" lang="en-US" sz="2000" u="none" cap="none" strike="noStrike">
                <a:solidFill>
                  <a:srgbClr val="5B3A05"/>
                </a:solidFill>
                <a:latin typeface="Times New Roman"/>
                <a:ea typeface="Times New Roman"/>
                <a:cs typeface="Times New Roman"/>
                <a:sym typeface="Times New Roman"/>
              </a:rPr>
              <a:t>Hai vế câu không còn chặt chẽ như trước.</a:t>
            </a:r>
            <a:endParaRPr i="1" sz="2000" u="none" cap="none" strike="noStrike">
              <a:solidFill>
                <a:srgbClr val="5B3A05"/>
              </a:solidFill>
              <a:latin typeface="Times New Roman"/>
              <a:ea typeface="Times New Roman"/>
              <a:cs typeface="Times New Roman"/>
              <a:sym typeface="Times New Roman"/>
            </a:endParaRPr>
          </a:p>
        </p:txBody>
      </p:sp>
      <p:sp>
        <p:nvSpPr>
          <p:cNvPr id="395" name="Google Shape;395;p7"/>
          <p:cNvSpPr/>
          <p:nvPr/>
        </p:nvSpPr>
        <p:spPr>
          <a:xfrm>
            <a:off x="2270426" y="2513329"/>
            <a:ext cx="5297438" cy="400110"/>
          </a:xfrm>
          <a:custGeom>
            <a:rect b="b" l="l" r="r" t="t"/>
            <a:pathLst>
              <a:path extrusionOk="0" h="400110" w="5297438">
                <a:moveTo>
                  <a:pt x="0" y="0"/>
                </a:moveTo>
                <a:cubicBezTo>
                  <a:pt x="271805" y="-11131"/>
                  <a:pt x="505541" y="54006"/>
                  <a:pt x="641579" y="0"/>
                </a:cubicBezTo>
                <a:cubicBezTo>
                  <a:pt x="777617" y="-54006"/>
                  <a:pt x="861907" y="36602"/>
                  <a:pt x="1071260" y="0"/>
                </a:cubicBezTo>
                <a:cubicBezTo>
                  <a:pt x="1280613" y="-36602"/>
                  <a:pt x="1341195" y="39716"/>
                  <a:pt x="1500941" y="0"/>
                </a:cubicBezTo>
                <a:cubicBezTo>
                  <a:pt x="1660687" y="-39716"/>
                  <a:pt x="1786901" y="17928"/>
                  <a:pt x="1930622" y="0"/>
                </a:cubicBezTo>
                <a:cubicBezTo>
                  <a:pt x="2074343" y="-17928"/>
                  <a:pt x="2276533" y="20202"/>
                  <a:pt x="2466252" y="0"/>
                </a:cubicBezTo>
                <a:cubicBezTo>
                  <a:pt x="2655971" y="-20202"/>
                  <a:pt x="2744954" y="44828"/>
                  <a:pt x="2895933" y="0"/>
                </a:cubicBezTo>
                <a:cubicBezTo>
                  <a:pt x="3046912" y="-44828"/>
                  <a:pt x="3294414" y="72763"/>
                  <a:pt x="3590486" y="0"/>
                </a:cubicBezTo>
                <a:cubicBezTo>
                  <a:pt x="3886558" y="-72763"/>
                  <a:pt x="4015102" y="27794"/>
                  <a:pt x="4126116" y="0"/>
                </a:cubicBezTo>
                <a:cubicBezTo>
                  <a:pt x="4237130" y="-27794"/>
                  <a:pt x="4923982" y="136122"/>
                  <a:pt x="5297438" y="0"/>
                </a:cubicBezTo>
                <a:cubicBezTo>
                  <a:pt x="5326026" y="192054"/>
                  <a:pt x="5295075" y="285142"/>
                  <a:pt x="5297438" y="400110"/>
                </a:cubicBezTo>
                <a:cubicBezTo>
                  <a:pt x="5153751" y="400647"/>
                  <a:pt x="4749586" y="372556"/>
                  <a:pt x="4602885" y="400110"/>
                </a:cubicBezTo>
                <a:cubicBezTo>
                  <a:pt x="4456184" y="427664"/>
                  <a:pt x="4091614" y="391158"/>
                  <a:pt x="3961306" y="400110"/>
                </a:cubicBezTo>
                <a:cubicBezTo>
                  <a:pt x="3830998" y="409062"/>
                  <a:pt x="3492916" y="325247"/>
                  <a:pt x="3266753" y="400110"/>
                </a:cubicBezTo>
                <a:cubicBezTo>
                  <a:pt x="3040590" y="474973"/>
                  <a:pt x="2810075" y="336419"/>
                  <a:pt x="2678149" y="400110"/>
                </a:cubicBezTo>
                <a:cubicBezTo>
                  <a:pt x="2546223" y="463801"/>
                  <a:pt x="2336549" y="349823"/>
                  <a:pt x="2036571" y="400110"/>
                </a:cubicBezTo>
                <a:cubicBezTo>
                  <a:pt x="1736593" y="450397"/>
                  <a:pt x="1717015" y="364767"/>
                  <a:pt x="1553915" y="400110"/>
                </a:cubicBezTo>
                <a:cubicBezTo>
                  <a:pt x="1390815" y="435453"/>
                  <a:pt x="1218327" y="372144"/>
                  <a:pt x="1071260" y="400110"/>
                </a:cubicBezTo>
                <a:cubicBezTo>
                  <a:pt x="924193" y="428076"/>
                  <a:pt x="811562" y="352692"/>
                  <a:pt x="641579" y="400110"/>
                </a:cubicBezTo>
                <a:cubicBezTo>
                  <a:pt x="471596" y="447528"/>
                  <a:pt x="153105" y="357221"/>
                  <a:pt x="0" y="400110"/>
                </a:cubicBezTo>
                <a:cubicBezTo>
                  <a:pt x="-19518" y="280183"/>
                  <a:pt x="16271" y="103298"/>
                  <a:pt x="0" y="0"/>
                </a:cubicBezTo>
                <a:close/>
              </a:path>
            </a:pathLst>
          </a:custGeom>
          <a:noFill/>
          <a:ln cap="flat" cmpd="sng" w="9525">
            <a:solidFill>
              <a:schemeClr val="dk1"/>
            </a:solidFill>
            <a:prstDash val="lgDash"/>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B3A05"/>
              </a:buClr>
              <a:buSzPts val="2000"/>
              <a:buFont typeface="Times New Roman"/>
              <a:buNone/>
            </a:pPr>
            <a:r>
              <a:rPr i="1" lang="en-US" sz="2000" u="none" cap="none" strike="noStrike">
                <a:solidFill>
                  <a:srgbClr val="5B3A05"/>
                </a:solidFill>
                <a:latin typeface="Times New Roman"/>
                <a:ea typeface="Times New Roman"/>
                <a:cs typeface="Times New Roman"/>
                <a:sym typeface="Times New Roman"/>
              </a:rPr>
              <a:t>Hai vế câu thể hiện quan hệ tăng tiến.</a:t>
            </a:r>
            <a:endParaRPr i="1" sz="2000" u="none" cap="none" strike="noStrike">
              <a:solidFill>
                <a:srgbClr val="5B3A05"/>
              </a:solidFill>
              <a:latin typeface="Times New Roman"/>
              <a:ea typeface="Times New Roman"/>
              <a:cs typeface="Times New Roman"/>
              <a:sym typeface="Times New Roman"/>
            </a:endParaRPr>
          </a:p>
        </p:txBody>
      </p:sp>
      <p:sp>
        <p:nvSpPr>
          <p:cNvPr id="396" name="Google Shape;396;p7"/>
          <p:cNvSpPr/>
          <p:nvPr/>
        </p:nvSpPr>
        <p:spPr>
          <a:xfrm>
            <a:off x="1709527" y="2650918"/>
            <a:ext cx="430306" cy="238205"/>
          </a:xfrm>
          <a:prstGeom prst="rightArrow">
            <a:avLst>
              <a:gd fmla="val 50000" name="adj1"/>
              <a:gd fmla="val 50000" name="adj2"/>
            </a:avLst>
          </a:prstGeom>
          <a:solidFill>
            <a:schemeClr val="lt1"/>
          </a:solidFill>
          <a:ln cap="flat" cmpd="sng" w="1905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397" name="Google Shape;397;p7"/>
          <p:cNvSpPr txBox="1"/>
          <p:nvPr/>
        </p:nvSpPr>
        <p:spPr>
          <a:xfrm>
            <a:off x="1593475" y="4235053"/>
            <a:ext cx="6716236"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000"/>
              <a:buFont typeface="Times New Roman"/>
              <a:buNone/>
            </a:pPr>
            <a:r>
              <a:rPr b="1" i="1" lang="en-US" sz="2000">
                <a:solidFill>
                  <a:srgbClr val="FF0000"/>
                </a:solidFill>
                <a:latin typeface="Times New Roman"/>
                <a:ea typeface="Times New Roman"/>
                <a:cs typeface="Times New Roman"/>
                <a:sym typeface="Times New Roman"/>
              </a:rPr>
              <a:t>- Để thể hiện quan hệ về nghĩa giữa các vế câu, ta có thể nối các vế câu ghép bằng cặp từ hô ứng.</a:t>
            </a:r>
            <a:endParaRPr b="1" i="1" sz="2000" u="none" cap="none" strike="noStrike">
              <a:solidFill>
                <a:srgbClr val="FF0000"/>
              </a:solidFill>
              <a:latin typeface="Times New Roman"/>
              <a:ea typeface="Times New Roman"/>
              <a:cs typeface="Times New Roman"/>
              <a:sym typeface="Times New Roman"/>
            </a:endParaRPr>
          </a:p>
        </p:txBody>
      </p:sp>
    </p:spTree>
  </p:cSld>
  <p:clrMapOvr>
    <a:masterClrMapping/>
  </p:clrMapOvr>
  <p:transition spd="slow">
    <p:comb/>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pic>
        <p:nvPicPr>
          <p:cNvPr id="402" name="Google Shape;402;p8"/>
          <p:cNvPicPr preferRelativeResize="0"/>
          <p:nvPr/>
        </p:nvPicPr>
        <p:blipFill rotWithShape="1">
          <a:blip r:embed="rId3">
            <a:alphaModFix/>
          </a:blip>
          <a:srcRect b="0" l="0" r="0" t="0"/>
          <a:stretch/>
        </p:blipFill>
        <p:spPr>
          <a:xfrm>
            <a:off x="0" y="3184572"/>
            <a:ext cx="9144000" cy="2281853"/>
          </a:xfrm>
          <a:prstGeom prst="rect">
            <a:avLst/>
          </a:prstGeom>
          <a:noFill/>
          <a:ln>
            <a:noFill/>
          </a:ln>
        </p:spPr>
      </p:pic>
      <p:pic>
        <p:nvPicPr>
          <p:cNvPr id="403" name="Google Shape;403;p8"/>
          <p:cNvPicPr preferRelativeResize="0"/>
          <p:nvPr/>
        </p:nvPicPr>
        <p:blipFill rotWithShape="1">
          <a:blip r:embed="rId4">
            <a:alphaModFix/>
          </a:blip>
          <a:srcRect b="0" l="0" r="0" t="0"/>
          <a:stretch/>
        </p:blipFill>
        <p:spPr>
          <a:xfrm>
            <a:off x="1973743" y="1589357"/>
            <a:ext cx="2692429" cy="2604800"/>
          </a:xfrm>
          <a:prstGeom prst="rect">
            <a:avLst/>
          </a:prstGeom>
          <a:noFill/>
          <a:ln>
            <a:noFill/>
          </a:ln>
        </p:spPr>
      </p:pic>
      <p:pic>
        <p:nvPicPr>
          <p:cNvPr id="404" name="Google Shape;404;p8"/>
          <p:cNvPicPr preferRelativeResize="0"/>
          <p:nvPr/>
        </p:nvPicPr>
        <p:blipFill rotWithShape="1">
          <a:blip r:embed="rId5">
            <a:alphaModFix/>
          </a:blip>
          <a:srcRect b="0" l="0" r="0" t="0"/>
          <a:stretch/>
        </p:blipFill>
        <p:spPr>
          <a:xfrm>
            <a:off x="0" y="0"/>
            <a:ext cx="2155343" cy="5143500"/>
          </a:xfrm>
          <a:prstGeom prst="rect">
            <a:avLst/>
          </a:prstGeom>
          <a:noFill/>
          <a:ln>
            <a:noFill/>
          </a:ln>
        </p:spPr>
      </p:pic>
      <p:sp>
        <p:nvSpPr>
          <p:cNvPr id="405" name="Google Shape;405;p8"/>
          <p:cNvSpPr/>
          <p:nvPr/>
        </p:nvSpPr>
        <p:spPr>
          <a:xfrm flipH="1">
            <a:off x="3988996" y="812553"/>
            <a:ext cx="1287938" cy="1136070"/>
          </a:xfrm>
          <a:prstGeom prst="heart">
            <a:avLst/>
          </a:prstGeom>
          <a:noFill/>
          <a:ln cap="flat" cmpd="sng" w="25400">
            <a:solidFill>
              <a:srgbClr val="2D54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800"/>
              <a:buFont typeface="Arial"/>
              <a:buNone/>
            </a:pPr>
            <a:r>
              <a:t/>
            </a:r>
            <a:endParaRPr b="0" i="0" sz="4800" u="none" cap="none" strike="noStrike">
              <a:solidFill>
                <a:srgbClr val="FFFFFF"/>
              </a:solidFill>
              <a:latin typeface="SimHei"/>
              <a:ea typeface="SimHei"/>
              <a:cs typeface="SimHei"/>
              <a:sym typeface="SimHei"/>
            </a:endParaRPr>
          </a:p>
        </p:txBody>
      </p:sp>
      <p:sp>
        <p:nvSpPr>
          <p:cNvPr id="406" name="Google Shape;406;p8"/>
          <p:cNvSpPr/>
          <p:nvPr/>
        </p:nvSpPr>
        <p:spPr>
          <a:xfrm flipH="1" rot="-922652">
            <a:off x="4678714" y="706746"/>
            <a:ext cx="2663888" cy="2556680"/>
          </a:xfrm>
          <a:prstGeom prst="heart">
            <a:avLst/>
          </a:prstGeom>
          <a:solidFill>
            <a:srgbClr val="2D5419"/>
          </a:solidFill>
          <a:ln>
            <a:noFill/>
          </a:ln>
        </p:spPr>
        <p:txBody>
          <a:bodyPr anchorCtr="0" anchor="ctr" bIns="0" lIns="0" spcFirstLastPara="1" rIns="27000" wrap="square" tIns="0">
            <a:noAutofit/>
          </a:bodyPr>
          <a:lstStyle/>
          <a:p>
            <a:pPr indent="0" lvl="0" marL="0" marR="0" rtl="0" algn="ctr">
              <a:lnSpc>
                <a:spcPct val="100000"/>
              </a:lnSpc>
              <a:spcBef>
                <a:spcPts val="0"/>
              </a:spcBef>
              <a:spcAft>
                <a:spcPts val="0"/>
              </a:spcAft>
              <a:buClr>
                <a:srgbClr val="FFFFFF"/>
              </a:buClr>
              <a:buSzPts val="4800"/>
              <a:buFont typeface="SimHei"/>
              <a:buNone/>
            </a:pPr>
            <a:r>
              <a:rPr b="1" lang="en-US" sz="4800">
                <a:solidFill>
                  <a:srgbClr val="FFFFFF"/>
                </a:solidFill>
                <a:latin typeface="SimHei"/>
                <a:ea typeface="SimHei"/>
                <a:cs typeface="SimHei"/>
                <a:sym typeface="SimHei"/>
              </a:rPr>
              <a:t>Luyện tập</a:t>
            </a:r>
            <a:endParaRPr b="1" i="0" sz="4800" u="none" cap="none" strike="noStrike">
              <a:solidFill>
                <a:srgbClr val="FFFFFF"/>
              </a:solidFill>
              <a:latin typeface="SimHei"/>
              <a:ea typeface="SimHei"/>
              <a:cs typeface="SimHei"/>
              <a:sym typeface="SimHei"/>
            </a:endParaRPr>
          </a:p>
        </p:txBody>
      </p:sp>
    </p:spTree>
  </p:cSld>
  <p:clrMapOvr>
    <a:masterClrMapping/>
  </p:clrMapOvr>
  <mc:AlternateContent>
    <mc:Choice Requires="p14">
      <p:transition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par>
                                <p:cTn fill="hold" nodeType="with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9"/>
          <p:cNvSpPr txBox="1"/>
          <p:nvPr/>
        </p:nvSpPr>
        <p:spPr>
          <a:xfrm>
            <a:off x="2143845" y="23052"/>
            <a:ext cx="7000156" cy="492443"/>
          </a:xfrm>
          <a:prstGeom prst="rect">
            <a:avLst/>
          </a:prstGeom>
          <a:solidFill>
            <a:srgbClr val="2D541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300"/>
              <a:buFont typeface="Times New Roman"/>
              <a:buNone/>
            </a:pPr>
            <a:r>
              <a:rPr b="1" i="0" lang="en-US" sz="1300" u="sng" cap="none" strike="noStrike">
                <a:solidFill>
                  <a:srgbClr val="FFFFFF"/>
                </a:solidFill>
                <a:latin typeface="Times New Roman"/>
                <a:ea typeface="Times New Roman"/>
                <a:cs typeface="Times New Roman"/>
                <a:sym typeface="Times New Roman"/>
              </a:rPr>
              <a:t>Luyện từ và câu:</a:t>
            </a:r>
            <a:endParaRPr/>
          </a:p>
          <a:p>
            <a:pPr indent="0" lvl="0" marL="0" marR="0" rtl="0" algn="ctr">
              <a:lnSpc>
                <a:spcPct val="100000"/>
              </a:lnSpc>
              <a:spcBef>
                <a:spcPts val="0"/>
              </a:spcBef>
              <a:spcAft>
                <a:spcPts val="0"/>
              </a:spcAft>
              <a:buClr>
                <a:srgbClr val="FFFFFF"/>
              </a:buClr>
              <a:buSzPts val="1300"/>
              <a:buFont typeface="Times New Roman"/>
              <a:buNone/>
            </a:pPr>
            <a:r>
              <a:rPr b="1" i="0" lang="en-US" sz="1300" u="none" cap="none" strike="noStrike">
                <a:solidFill>
                  <a:srgbClr val="FFFFFF"/>
                </a:solidFill>
                <a:latin typeface="Times New Roman"/>
                <a:ea typeface="Times New Roman"/>
                <a:cs typeface="Times New Roman"/>
                <a:sym typeface="Times New Roman"/>
              </a:rPr>
              <a:t>Nối các vế câu ghép bằng cặp từ hô ứng</a:t>
            </a:r>
            <a:endParaRPr b="1" i="0" sz="1300" u="none" cap="none" strike="noStrike">
              <a:solidFill>
                <a:srgbClr val="FFFFFF"/>
              </a:solidFill>
              <a:latin typeface="Times New Roman"/>
              <a:ea typeface="Times New Roman"/>
              <a:cs typeface="Times New Roman"/>
              <a:sym typeface="Times New Roman"/>
            </a:endParaRPr>
          </a:p>
        </p:txBody>
      </p:sp>
      <p:sp>
        <p:nvSpPr>
          <p:cNvPr id="412" name="Google Shape;412;p9"/>
          <p:cNvSpPr txBox="1"/>
          <p:nvPr/>
        </p:nvSpPr>
        <p:spPr>
          <a:xfrm>
            <a:off x="722299" y="789977"/>
            <a:ext cx="8660575"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D5419"/>
              </a:buClr>
              <a:buSzPts val="2400"/>
              <a:buFont typeface="Times New Roman"/>
              <a:buNone/>
            </a:pPr>
            <a:r>
              <a:rPr b="1" lang="en-US" sz="2400" u="sng">
                <a:solidFill>
                  <a:srgbClr val="2D5419"/>
                </a:solidFill>
                <a:latin typeface="Times New Roman"/>
                <a:ea typeface="Times New Roman"/>
                <a:cs typeface="Times New Roman"/>
                <a:sym typeface="Times New Roman"/>
              </a:rPr>
              <a:t>Bài 1/ VBT/ 37:</a:t>
            </a:r>
            <a:r>
              <a:rPr b="1" lang="en-US" sz="2400">
                <a:solidFill>
                  <a:srgbClr val="2D5419"/>
                </a:solidFill>
                <a:latin typeface="Times New Roman"/>
                <a:ea typeface="Times New Roman"/>
                <a:cs typeface="Times New Roman"/>
                <a:sym typeface="Times New Roman"/>
              </a:rPr>
              <a:t> </a:t>
            </a:r>
            <a:r>
              <a:rPr b="1" i="1" lang="en-US" sz="2400">
                <a:solidFill>
                  <a:srgbClr val="2D5419"/>
                </a:solidFill>
                <a:latin typeface="Times New Roman"/>
                <a:ea typeface="Times New Roman"/>
                <a:cs typeface="Times New Roman"/>
                <a:sym typeface="Times New Roman"/>
              </a:rPr>
              <a:t>Đọc các câu ghép dưới đây, đánh dấu gạch chéo giữa các vế câu, khoanh tròn cặp từ nối các vế câu</a:t>
            </a:r>
            <a:endParaRPr b="1" i="1" sz="2400" u="none" cap="none" strike="noStrike">
              <a:solidFill>
                <a:srgbClr val="2D5419"/>
              </a:solidFill>
              <a:latin typeface="Times New Roman"/>
              <a:ea typeface="Times New Roman"/>
              <a:cs typeface="Times New Roman"/>
              <a:sym typeface="Times New Roman"/>
            </a:endParaRPr>
          </a:p>
        </p:txBody>
      </p:sp>
      <p:sp>
        <p:nvSpPr>
          <p:cNvPr id="413" name="Google Shape;413;p9"/>
          <p:cNvSpPr txBox="1"/>
          <p:nvPr/>
        </p:nvSpPr>
        <p:spPr>
          <a:xfrm>
            <a:off x="1682414" y="1565768"/>
            <a:ext cx="577916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B050"/>
              </a:buClr>
              <a:buSzPts val="2400"/>
              <a:buFont typeface="Times New Roman"/>
              <a:buNone/>
            </a:pPr>
            <a:r>
              <a:rPr b="1" i="0" lang="en-US" sz="2400" u="none" cap="none" strike="noStrike">
                <a:solidFill>
                  <a:srgbClr val="00B050"/>
                </a:solidFill>
                <a:latin typeface="Times New Roman"/>
                <a:ea typeface="Times New Roman"/>
                <a:cs typeface="Times New Roman"/>
                <a:sym typeface="Times New Roman"/>
              </a:rPr>
              <a:t>a) Ngày chưa tắt hẳn, trăng đã lên rồi.</a:t>
            </a:r>
            <a:endParaRPr b="1" i="0" sz="2400" u="none" cap="none" strike="noStrike">
              <a:solidFill>
                <a:srgbClr val="00B050"/>
              </a:solidFill>
              <a:latin typeface="Times New Roman"/>
              <a:ea typeface="Times New Roman"/>
              <a:cs typeface="Times New Roman"/>
              <a:sym typeface="Times New Roman"/>
            </a:endParaRPr>
          </a:p>
        </p:txBody>
      </p:sp>
      <p:sp>
        <p:nvSpPr>
          <p:cNvPr id="414" name="Google Shape;414;p9"/>
          <p:cNvSpPr txBox="1"/>
          <p:nvPr/>
        </p:nvSpPr>
        <p:spPr>
          <a:xfrm>
            <a:off x="1759644" y="2272350"/>
            <a:ext cx="7351293" cy="113396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B050"/>
              </a:buClr>
              <a:buSzPts val="2400"/>
              <a:buFont typeface="Times New Roman"/>
              <a:buNone/>
            </a:pPr>
            <a:r>
              <a:rPr b="1" i="0" lang="en-US" sz="2400" u="none" cap="none" strike="noStrike">
                <a:solidFill>
                  <a:srgbClr val="00B050"/>
                </a:solidFill>
                <a:latin typeface="Times New Roman"/>
                <a:ea typeface="Times New Roman"/>
                <a:cs typeface="Times New Roman"/>
                <a:sym typeface="Times New Roman"/>
              </a:rPr>
              <a:t>b) Chiếc xe ngựa vừa đậu lại, tôi đã nghe tiếng ông từ trong nhà vọng ra.</a:t>
            </a:r>
            <a:endParaRPr b="1" i="0" sz="2400" u="none" cap="none" strike="noStrike">
              <a:solidFill>
                <a:srgbClr val="00B050"/>
              </a:solidFill>
              <a:latin typeface="Times New Roman"/>
              <a:ea typeface="Times New Roman"/>
              <a:cs typeface="Times New Roman"/>
              <a:sym typeface="Times New Roman"/>
            </a:endParaRPr>
          </a:p>
        </p:txBody>
      </p:sp>
      <p:cxnSp>
        <p:nvCxnSpPr>
          <p:cNvPr id="415" name="Google Shape;415;p9"/>
          <p:cNvCxnSpPr/>
          <p:nvPr/>
        </p:nvCxnSpPr>
        <p:spPr>
          <a:xfrm>
            <a:off x="2097741" y="1963612"/>
            <a:ext cx="607039" cy="0"/>
          </a:xfrm>
          <a:prstGeom prst="straightConnector1">
            <a:avLst/>
          </a:prstGeom>
          <a:noFill/>
          <a:ln cap="flat" cmpd="sng" w="19050">
            <a:solidFill>
              <a:srgbClr val="FF0000"/>
            </a:solidFill>
            <a:prstDash val="solid"/>
            <a:miter lim="800000"/>
            <a:headEnd len="sm" w="sm" type="none"/>
            <a:tailEnd len="sm" w="sm" type="none"/>
          </a:ln>
        </p:spPr>
      </p:cxnSp>
      <p:cxnSp>
        <p:nvCxnSpPr>
          <p:cNvPr id="416" name="Google Shape;416;p9"/>
          <p:cNvCxnSpPr/>
          <p:nvPr/>
        </p:nvCxnSpPr>
        <p:spPr>
          <a:xfrm flipH="1" rot="10800000">
            <a:off x="2874926" y="1948244"/>
            <a:ext cx="1558761" cy="9120"/>
          </a:xfrm>
          <a:prstGeom prst="straightConnector1">
            <a:avLst/>
          </a:prstGeom>
          <a:noFill/>
          <a:ln cap="flat" cmpd="sng" w="28575">
            <a:solidFill>
              <a:srgbClr val="FF0000"/>
            </a:solidFill>
            <a:prstDash val="solid"/>
            <a:miter lim="800000"/>
            <a:headEnd len="sm" w="sm" type="none"/>
            <a:tailEnd len="sm" w="sm" type="none"/>
          </a:ln>
        </p:spPr>
      </p:cxnSp>
      <p:sp>
        <p:nvSpPr>
          <p:cNvPr id="417" name="Google Shape;417;p9"/>
          <p:cNvSpPr txBox="1"/>
          <p:nvPr/>
        </p:nvSpPr>
        <p:spPr>
          <a:xfrm>
            <a:off x="2780502" y="2054969"/>
            <a:ext cx="84219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C0C0C"/>
              </a:buClr>
              <a:buSzPts val="1800"/>
              <a:buFont typeface="Times New Roman"/>
              <a:buNone/>
            </a:pPr>
            <a:r>
              <a:rPr b="1" i="0" lang="en-US" sz="1800" u="none" cap="none" strike="noStrike">
                <a:solidFill>
                  <a:srgbClr val="0C0C0C"/>
                </a:solidFill>
                <a:latin typeface="Times New Roman"/>
                <a:ea typeface="Times New Roman"/>
                <a:cs typeface="Times New Roman"/>
                <a:sym typeface="Times New Roman"/>
              </a:rPr>
              <a:t>Vế 1</a:t>
            </a:r>
            <a:endParaRPr b="1" i="0" sz="1800" u="none" cap="none" strike="noStrike">
              <a:solidFill>
                <a:srgbClr val="0C0C0C"/>
              </a:solidFill>
              <a:latin typeface="Times New Roman"/>
              <a:ea typeface="Times New Roman"/>
              <a:cs typeface="Times New Roman"/>
              <a:sym typeface="Times New Roman"/>
            </a:endParaRPr>
          </a:p>
        </p:txBody>
      </p:sp>
      <p:sp>
        <p:nvSpPr>
          <p:cNvPr id="418" name="Google Shape;418;p9"/>
          <p:cNvSpPr txBox="1"/>
          <p:nvPr/>
        </p:nvSpPr>
        <p:spPr>
          <a:xfrm>
            <a:off x="5126072" y="2061908"/>
            <a:ext cx="84219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C0C0C"/>
              </a:buClr>
              <a:buSzPts val="1800"/>
              <a:buFont typeface="Times New Roman"/>
              <a:buNone/>
            </a:pPr>
            <a:r>
              <a:rPr b="1" i="0" lang="en-US" sz="1800" u="none" cap="none" strike="noStrike">
                <a:solidFill>
                  <a:srgbClr val="0C0C0C"/>
                </a:solidFill>
                <a:latin typeface="Times New Roman"/>
                <a:ea typeface="Times New Roman"/>
                <a:cs typeface="Times New Roman"/>
                <a:sym typeface="Times New Roman"/>
              </a:rPr>
              <a:t>Vế 2</a:t>
            </a:r>
            <a:endParaRPr b="1" i="0" sz="1800" u="none" cap="none" strike="noStrike">
              <a:solidFill>
                <a:srgbClr val="0C0C0C"/>
              </a:solidFill>
              <a:latin typeface="Times New Roman"/>
              <a:ea typeface="Times New Roman"/>
              <a:cs typeface="Times New Roman"/>
              <a:sym typeface="Times New Roman"/>
            </a:endParaRPr>
          </a:p>
        </p:txBody>
      </p:sp>
      <p:sp>
        <p:nvSpPr>
          <p:cNvPr id="419" name="Google Shape;419;p9"/>
          <p:cNvSpPr txBox="1"/>
          <p:nvPr/>
        </p:nvSpPr>
        <p:spPr>
          <a:xfrm>
            <a:off x="3658800" y="2771693"/>
            <a:ext cx="84219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C0C0C"/>
              </a:buClr>
              <a:buSzPts val="1800"/>
              <a:buFont typeface="Times New Roman"/>
              <a:buNone/>
            </a:pPr>
            <a:r>
              <a:rPr b="1" i="0" lang="en-US" sz="1800" u="none" cap="none" strike="noStrike">
                <a:solidFill>
                  <a:srgbClr val="0C0C0C"/>
                </a:solidFill>
                <a:latin typeface="Times New Roman"/>
                <a:ea typeface="Times New Roman"/>
                <a:cs typeface="Times New Roman"/>
                <a:sym typeface="Times New Roman"/>
              </a:rPr>
              <a:t>Vế 1</a:t>
            </a:r>
            <a:endParaRPr b="1" i="0" sz="1800" u="none" cap="none" strike="noStrike">
              <a:solidFill>
                <a:srgbClr val="0C0C0C"/>
              </a:solidFill>
              <a:latin typeface="Times New Roman"/>
              <a:ea typeface="Times New Roman"/>
              <a:cs typeface="Times New Roman"/>
              <a:sym typeface="Times New Roman"/>
            </a:endParaRPr>
          </a:p>
        </p:txBody>
      </p:sp>
      <p:sp>
        <p:nvSpPr>
          <p:cNvPr id="420" name="Google Shape;420;p9"/>
          <p:cNvSpPr txBox="1"/>
          <p:nvPr/>
        </p:nvSpPr>
        <p:spPr>
          <a:xfrm>
            <a:off x="6563926" y="2818712"/>
            <a:ext cx="84219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C0C0C"/>
              </a:buClr>
              <a:buSzPts val="1800"/>
              <a:buFont typeface="Times New Roman"/>
              <a:buNone/>
            </a:pPr>
            <a:r>
              <a:rPr b="1" i="0" lang="en-US" sz="1800" u="none" cap="none" strike="noStrike">
                <a:solidFill>
                  <a:srgbClr val="0C0C0C"/>
                </a:solidFill>
                <a:latin typeface="Times New Roman"/>
                <a:ea typeface="Times New Roman"/>
                <a:cs typeface="Times New Roman"/>
                <a:sym typeface="Times New Roman"/>
              </a:rPr>
              <a:t>Vế 2</a:t>
            </a:r>
            <a:endParaRPr b="1" i="0" sz="1800" u="none" cap="none" strike="noStrike">
              <a:solidFill>
                <a:srgbClr val="0C0C0C"/>
              </a:solidFill>
              <a:latin typeface="Times New Roman"/>
              <a:ea typeface="Times New Roman"/>
              <a:cs typeface="Times New Roman"/>
              <a:sym typeface="Times New Roman"/>
            </a:endParaRPr>
          </a:p>
        </p:txBody>
      </p:sp>
      <p:cxnSp>
        <p:nvCxnSpPr>
          <p:cNvPr id="421" name="Google Shape;421;p9"/>
          <p:cNvCxnSpPr/>
          <p:nvPr/>
        </p:nvCxnSpPr>
        <p:spPr>
          <a:xfrm flipH="1">
            <a:off x="4547935" y="1614901"/>
            <a:ext cx="116785" cy="474402"/>
          </a:xfrm>
          <a:prstGeom prst="straightConnector1">
            <a:avLst/>
          </a:prstGeom>
          <a:noFill/>
          <a:ln cap="flat" cmpd="sng" w="28575">
            <a:solidFill>
              <a:srgbClr val="FF0000"/>
            </a:solidFill>
            <a:prstDash val="solid"/>
            <a:miter lim="800000"/>
            <a:headEnd len="sm" w="sm" type="none"/>
            <a:tailEnd len="sm" w="sm" type="none"/>
          </a:ln>
        </p:spPr>
      </p:cxnSp>
      <p:cxnSp>
        <p:nvCxnSpPr>
          <p:cNvPr id="422" name="Google Shape;422;p9"/>
          <p:cNvCxnSpPr/>
          <p:nvPr/>
        </p:nvCxnSpPr>
        <p:spPr>
          <a:xfrm flipH="1">
            <a:off x="5657888" y="2425081"/>
            <a:ext cx="116785" cy="474402"/>
          </a:xfrm>
          <a:prstGeom prst="straightConnector1">
            <a:avLst/>
          </a:prstGeom>
          <a:noFill/>
          <a:ln cap="flat" cmpd="sng" w="28575">
            <a:solidFill>
              <a:srgbClr val="FF0000"/>
            </a:solidFill>
            <a:prstDash val="solid"/>
            <a:miter lim="800000"/>
            <a:headEnd len="sm" w="sm" type="none"/>
            <a:tailEnd len="sm" w="sm" type="none"/>
          </a:ln>
        </p:spPr>
      </p:cxnSp>
      <p:cxnSp>
        <p:nvCxnSpPr>
          <p:cNvPr id="423" name="Google Shape;423;p9"/>
          <p:cNvCxnSpPr/>
          <p:nvPr/>
        </p:nvCxnSpPr>
        <p:spPr>
          <a:xfrm>
            <a:off x="5473900" y="1948244"/>
            <a:ext cx="1277460" cy="0"/>
          </a:xfrm>
          <a:prstGeom prst="straightConnector1">
            <a:avLst/>
          </a:prstGeom>
          <a:noFill/>
          <a:ln cap="flat" cmpd="sng" w="28575">
            <a:solidFill>
              <a:srgbClr val="FF0000"/>
            </a:solidFill>
            <a:prstDash val="solid"/>
            <a:miter lim="800000"/>
            <a:headEnd len="sm" w="sm" type="none"/>
            <a:tailEnd len="sm" w="sm" type="none"/>
          </a:ln>
        </p:spPr>
      </p:cxnSp>
      <p:cxnSp>
        <p:nvCxnSpPr>
          <p:cNvPr id="424" name="Google Shape;424;p9"/>
          <p:cNvCxnSpPr/>
          <p:nvPr/>
        </p:nvCxnSpPr>
        <p:spPr>
          <a:xfrm>
            <a:off x="4685969" y="1954648"/>
            <a:ext cx="607039" cy="0"/>
          </a:xfrm>
          <a:prstGeom prst="straightConnector1">
            <a:avLst/>
          </a:prstGeom>
          <a:noFill/>
          <a:ln cap="flat" cmpd="sng" w="19050">
            <a:solidFill>
              <a:srgbClr val="FF0000"/>
            </a:solidFill>
            <a:prstDash val="solid"/>
            <a:miter lim="800000"/>
            <a:headEnd len="sm" w="sm" type="none"/>
            <a:tailEnd len="sm" w="sm" type="none"/>
          </a:ln>
        </p:spPr>
      </p:cxnSp>
      <p:cxnSp>
        <p:nvCxnSpPr>
          <p:cNvPr id="425" name="Google Shape;425;p9"/>
          <p:cNvCxnSpPr/>
          <p:nvPr/>
        </p:nvCxnSpPr>
        <p:spPr>
          <a:xfrm>
            <a:off x="2275570" y="2776348"/>
            <a:ext cx="1733506" cy="0"/>
          </a:xfrm>
          <a:prstGeom prst="straightConnector1">
            <a:avLst/>
          </a:prstGeom>
          <a:noFill/>
          <a:ln cap="flat" cmpd="sng" w="19050">
            <a:solidFill>
              <a:srgbClr val="FF0000"/>
            </a:solidFill>
            <a:prstDash val="solid"/>
            <a:miter lim="800000"/>
            <a:headEnd len="sm" w="sm" type="none"/>
            <a:tailEnd len="sm" w="sm" type="none"/>
          </a:ln>
        </p:spPr>
      </p:cxnSp>
      <p:cxnSp>
        <p:nvCxnSpPr>
          <p:cNvPr id="426" name="Google Shape;426;p9"/>
          <p:cNvCxnSpPr/>
          <p:nvPr/>
        </p:nvCxnSpPr>
        <p:spPr>
          <a:xfrm>
            <a:off x="5716280" y="2778780"/>
            <a:ext cx="396350" cy="0"/>
          </a:xfrm>
          <a:prstGeom prst="straightConnector1">
            <a:avLst/>
          </a:prstGeom>
          <a:noFill/>
          <a:ln cap="flat" cmpd="sng" w="19050">
            <a:solidFill>
              <a:srgbClr val="FF0000"/>
            </a:solidFill>
            <a:prstDash val="solid"/>
            <a:miter lim="800000"/>
            <a:headEnd len="sm" w="sm" type="none"/>
            <a:tailEnd len="sm" w="sm" type="none"/>
          </a:ln>
        </p:spPr>
      </p:cxnSp>
      <p:cxnSp>
        <p:nvCxnSpPr>
          <p:cNvPr id="427" name="Google Shape;427;p9"/>
          <p:cNvCxnSpPr/>
          <p:nvPr/>
        </p:nvCxnSpPr>
        <p:spPr>
          <a:xfrm flipH="1" rot="10800000">
            <a:off x="6206350" y="2764239"/>
            <a:ext cx="2517826" cy="22225"/>
          </a:xfrm>
          <a:prstGeom prst="straightConnector1">
            <a:avLst/>
          </a:prstGeom>
          <a:noFill/>
          <a:ln cap="flat" cmpd="sng" w="28575">
            <a:solidFill>
              <a:srgbClr val="FF0000"/>
            </a:solidFill>
            <a:prstDash val="solid"/>
            <a:miter lim="800000"/>
            <a:headEnd len="sm" w="sm" type="none"/>
            <a:tailEnd len="sm" w="sm" type="none"/>
          </a:ln>
        </p:spPr>
      </p:cxnSp>
      <p:cxnSp>
        <p:nvCxnSpPr>
          <p:cNvPr id="428" name="Google Shape;428;p9"/>
          <p:cNvCxnSpPr/>
          <p:nvPr/>
        </p:nvCxnSpPr>
        <p:spPr>
          <a:xfrm flipH="1" rot="10800000">
            <a:off x="4144334" y="2776348"/>
            <a:ext cx="1425614" cy="5484"/>
          </a:xfrm>
          <a:prstGeom prst="straightConnector1">
            <a:avLst/>
          </a:prstGeom>
          <a:noFill/>
          <a:ln cap="flat" cmpd="sng" w="28575">
            <a:solidFill>
              <a:srgbClr val="FF0000"/>
            </a:solidFill>
            <a:prstDash val="solid"/>
            <a:miter lim="800000"/>
            <a:headEnd len="sm" w="sm" type="none"/>
            <a:tailEnd len="sm" w="sm" type="none"/>
          </a:ln>
        </p:spPr>
      </p:cxnSp>
      <p:cxnSp>
        <p:nvCxnSpPr>
          <p:cNvPr id="429" name="Google Shape;429;p9"/>
          <p:cNvCxnSpPr/>
          <p:nvPr/>
        </p:nvCxnSpPr>
        <p:spPr>
          <a:xfrm flipH="1" rot="10800000">
            <a:off x="1892138" y="3306530"/>
            <a:ext cx="2252195" cy="8039"/>
          </a:xfrm>
          <a:prstGeom prst="straightConnector1">
            <a:avLst/>
          </a:prstGeom>
          <a:noFill/>
          <a:ln cap="flat" cmpd="sng" w="28575">
            <a:solidFill>
              <a:srgbClr val="FF0000"/>
            </a:solidFill>
            <a:prstDash val="solid"/>
            <a:miter lim="800000"/>
            <a:headEnd len="sm" w="sm" type="none"/>
            <a:tailEnd len="sm" w="sm" type="none"/>
          </a:ln>
        </p:spPr>
      </p:cxnSp>
      <p:sp>
        <p:nvSpPr>
          <p:cNvPr id="430" name="Google Shape;430;p9"/>
          <p:cNvSpPr txBox="1"/>
          <p:nvPr/>
        </p:nvSpPr>
        <p:spPr>
          <a:xfrm>
            <a:off x="1804737" y="3487392"/>
            <a:ext cx="715551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B050"/>
              </a:buClr>
              <a:buSzPts val="2400"/>
              <a:buFont typeface="Times New Roman"/>
              <a:buNone/>
            </a:pPr>
            <a:r>
              <a:rPr b="1" lang="en-US" sz="2400">
                <a:solidFill>
                  <a:srgbClr val="00B050"/>
                </a:solidFill>
                <a:latin typeface="Times New Roman"/>
                <a:ea typeface="Times New Roman"/>
                <a:cs typeface="Times New Roman"/>
                <a:sym typeface="Times New Roman"/>
              </a:rPr>
              <a:t>c</a:t>
            </a:r>
            <a:r>
              <a:rPr b="1" i="0" lang="en-US" sz="2400" u="none" cap="none" strike="noStrike">
                <a:solidFill>
                  <a:srgbClr val="00B050"/>
                </a:solidFill>
                <a:latin typeface="Times New Roman"/>
                <a:ea typeface="Times New Roman"/>
                <a:cs typeface="Times New Roman"/>
                <a:sym typeface="Times New Roman"/>
              </a:rPr>
              <a:t>) Trời càng nắng gắt, hoa giấy càng bồng lên rực rỡ.</a:t>
            </a:r>
            <a:endParaRPr b="1" i="0" sz="2400" u="none" cap="none" strike="noStrike">
              <a:solidFill>
                <a:srgbClr val="00B050"/>
              </a:solidFill>
              <a:latin typeface="Times New Roman"/>
              <a:ea typeface="Times New Roman"/>
              <a:cs typeface="Times New Roman"/>
              <a:sym typeface="Times New Roman"/>
            </a:endParaRPr>
          </a:p>
        </p:txBody>
      </p:sp>
      <p:cxnSp>
        <p:nvCxnSpPr>
          <p:cNvPr id="431" name="Google Shape;431;p9"/>
          <p:cNvCxnSpPr/>
          <p:nvPr/>
        </p:nvCxnSpPr>
        <p:spPr>
          <a:xfrm flipH="1">
            <a:off x="4709021" y="3489976"/>
            <a:ext cx="116785" cy="474402"/>
          </a:xfrm>
          <a:prstGeom prst="straightConnector1">
            <a:avLst/>
          </a:prstGeom>
          <a:noFill/>
          <a:ln cap="flat" cmpd="sng" w="28575">
            <a:solidFill>
              <a:srgbClr val="FF0000"/>
            </a:solidFill>
            <a:prstDash val="solid"/>
            <a:miter lim="800000"/>
            <a:headEnd len="sm" w="sm" type="none"/>
            <a:tailEnd len="sm" w="sm" type="none"/>
          </a:ln>
        </p:spPr>
      </p:cxnSp>
      <p:cxnSp>
        <p:nvCxnSpPr>
          <p:cNvPr id="432" name="Google Shape;432;p9"/>
          <p:cNvCxnSpPr/>
          <p:nvPr/>
        </p:nvCxnSpPr>
        <p:spPr>
          <a:xfrm>
            <a:off x="2188831" y="3860287"/>
            <a:ext cx="607039" cy="0"/>
          </a:xfrm>
          <a:prstGeom prst="straightConnector1">
            <a:avLst/>
          </a:prstGeom>
          <a:noFill/>
          <a:ln cap="flat" cmpd="sng" w="19050">
            <a:solidFill>
              <a:srgbClr val="FF0000"/>
            </a:solidFill>
            <a:prstDash val="solid"/>
            <a:miter lim="800000"/>
            <a:headEnd len="sm" w="sm" type="none"/>
            <a:tailEnd len="sm" w="sm" type="none"/>
          </a:ln>
        </p:spPr>
      </p:cxnSp>
      <p:cxnSp>
        <p:nvCxnSpPr>
          <p:cNvPr id="433" name="Google Shape;433;p9"/>
          <p:cNvCxnSpPr/>
          <p:nvPr/>
        </p:nvCxnSpPr>
        <p:spPr>
          <a:xfrm>
            <a:off x="4825806" y="3860287"/>
            <a:ext cx="1021744" cy="0"/>
          </a:xfrm>
          <a:prstGeom prst="straightConnector1">
            <a:avLst/>
          </a:prstGeom>
          <a:noFill/>
          <a:ln cap="flat" cmpd="sng" w="19050">
            <a:solidFill>
              <a:srgbClr val="FF0000"/>
            </a:solidFill>
            <a:prstDash val="solid"/>
            <a:miter lim="800000"/>
            <a:headEnd len="sm" w="sm" type="none"/>
            <a:tailEnd len="sm" w="sm" type="none"/>
          </a:ln>
        </p:spPr>
      </p:cxnSp>
      <p:cxnSp>
        <p:nvCxnSpPr>
          <p:cNvPr id="434" name="Google Shape;434;p9"/>
          <p:cNvCxnSpPr/>
          <p:nvPr/>
        </p:nvCxnSpPr>
        <p:spPr>
          <a:xfrm flipH="1" rot="10800000">
            <a:off x="2882978" y="3870911"/>
            <a:ext cx="1723349" cy="1"/>
          </a:xfrm>
          <a:prstGeom prst="straightConnector1">
            <a:avLst/>
          </a:prstGeom>
          <a:noFill/>
          <a:ln cap="flat" cmpd="sng" w="28575">
            <a:solidFill>
              <a:srgbClr val="FF0000"/>
            </a:solidFill>
            <a:prstDash val="solid"/>
            <a:miter lim="800000"/>
            <a:headEnd len="sm" w="sm" type="none"/>
            <a:tailEnd len="sm" w="sm" type="none"/>
          </a:ln>
        </p:spPr>
      </p:cxnSp>
      <p:cxnSp>
        <p:nvCxnSpPr>
          <p:cNvPr id="435" name="Google Shape;435;p9"/>
          <p:cNvCxnSpPr/>
          <p:nvPr/>
        </p:nvCxnSpPr>
        <p:spPr>
          <a:xfrm flipH="1" rot="10800000">
            <a:off x="5968266" y="3870911"/>
            <a:ext cx="2755910" cy="10507"/>
          </a:xfrm>
          <a:prstGeom prst="straightConnector1">
            <a:avLst/>
          </a:prstGeom>
          <a:noFill/>
          <a:ln cap="flat" cmpd="sng" w="28575">
            <a:solidFill>
              <a:srgbClr val="FF0000"/>
            </a:solidFill>
            <a:prstDash val="solid"/>
            <a:miter lim="800000"/>
            <a:headEnd len="sm" w="sm" type="none"/>
            <a:tailEnd len="sm" w="sm" type="none"/>
          </a:ln>
        </p:spPr>
      </p:cxnSp>
      <p:sp>
        <p:nvSpPr>
          <p:cNvPr id="436" name="Google Shape;436;p9"/>
          <p:cNvSpPr txBox="1"/>
          <p:nvPr/>
        </p:nvSpPr>
        <p:spPr>
          <a:xfrm>
            <a:off x="2720072" y="3915329"/>
            <a:ext cx="84219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C0C0C"/>
              </a:buClr>
              <a:buSzPts val="1800"/>
              <a:buFont typeface="Times New Roman"/>
              <a:buNone/>
            </a:pPr>
            <a:r>
              <a:rPr b="1" i="0" lang="en-US" sz="1800" u="none" cap="none" strike="noStrike">
                <a:solidFill>
                  <a:srgbClr val="0C0C0C"/>
                </a:solidFill>
                <a:latin typeface="Times New Roman"/>
                <a:ea typeface="Times New Roman"/>
                <a:cs typeface="Times New Roman"/>
                <a:sym typeface="Times New Roman"/>
              </a:rPr>
              <a:t>Vế 1</a:t>
            </a:r>
            <a:endParaRPr b="1" i="0" sz="1800" u="none" cap="none" strike="noStrike">
              <a:solidFill>
                <a:srgbClr val="0C0C0C"/>
              </a:solidFill>
              <a:latin typeface="Times New Roman"/>
              <a:ea typeface="Times New Roman"/>
              <a:cs typeface="Times New Roman"/>
              <a:sym typeface="Times New Roman"/>
            </a:endParaRPr>
          </a:p>
        </p:txBody>
      </p:sp>
      <p:sp>
        <p:nvSpPr>
          <p:cNvPr id="437" name="Google Shape;437;p9"/>
          <p:cNvSpPr txBox="1"/>
          <p:nvPr/>
        </p:nvSpPr>
        <p:spPr>
          <a:xfrm>
            <a:off x="5625198" y="3962348"/>
            <a:ext cx="84219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C0C0C"/>
              </a:buClr>
              <a:buSzPts val="1800"/>
              <a:buFont typeface="Times New Roman"/>
              <a:buNone/>
            </a:pPr>
            <a:r>
              <a:rPr b="1" i="0" lang="en-US" sz="1800" u="none" cap="none" strike="noStrike">
                <a:solidFill>
                  <a:srgbClr val="0C0C0C"/>
                </a:solidFill>
                <a:latin typeface="Times New Roman"/>
                <a:ea typeface="Times New Roman"/>
                <a:cs typeface="Times New Roman"/>
                <a:sym typeface="Times New Roman"/>
              </a:rPr>
              <a:t>Vế 2</a:t>
            </a:r>
            <a:endParaRPr b="1" i="0" sz="1800" u="none" cap="none" strike="noStrike">
              <a:solidFill>
                <a:srgbClr val="0C0C0C"/>
              </a:solidFill>
              <a:latin typeface="Times New Roman"/>
              <a:ea typeface="Times New Roman"/>
              <a:cs typeface="Times New Roman"/>
              <a:sym typeface="Times New Roman"/>
            </a:endParaRPr>
          </a:p>
        </p:txBody>
      </p:sp>
      <p:sp>
        <p:nvSpPr>
          <p:cNvPr id="438" name="Google Shape;438;p9"/>
          <p:cNvSpPr txBox="1"/>
          <p:nvPr/>
        </p:nvSpPr>
        <p:spPr>
          <a:xfrm>
            <a:off x="1355598" y="4268429"/>
            <a:ext cx="766735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1" lang="en-US" sz="2400">
                <a:solidFill>
                  <a:srgbClr val="FF0000"/>
                </a:solidFill>
                <a:latin typeface="Times New Roman"/>
                <a:ea typeface="Times New Roman"/>
                <a:cs typeface="Times New Roman"/>
                <a:sym typeface="Times New Roman"/>
              </a:rPr>
              <a:t>- chưa</a:t>
            </a:r>
            <a:r>
              <a:rPr b="1" i="1" lang="en-US" sz="2400" u="none" cap="none" strike="noStrike">
                <a:solidFill>
                  <a:srgbClr val="FF0000"/>
                </a:solidFill>
                <a:latin typeface="Times New Roman"/>
                <a:ea typeface="Times New Roman"/>
                <a:cs typeface="Times New Roman"/>
                <a:sym typeface="Times New Roman"/>
              </a:rPr>
              <a:t>…đã…; vừa…đã… </a:t>
            </a:r>
            <a:r>
              <a:rPr b="1" i="1" lang="en-US" sz="2400" u="none" cap="none" strike="noStrike">
                <a:solidFill>
                  <a:srgbClr val="000000"/>
                </a:solidFill>
                <a:latin typeface="Times New Roman"/>
                <a:ea typeface="Times New Roman"/>
                <a:cs typeface="Times New Roman"/>
                <a:sym typeface="Times New Roman"/>
              </a:rPr>
              <a:t>là cặp từ hô ứng, thể</a:t>
            </a:r>
            <a:r>
              <a:rPr b="1" i="1" lang="en-US" sz="2400" u="none" cap="none" strike="noStrike">
                <a:solidFill>
                  <a:srgbClr val="000000"/>
                </a:solidFill>
                <a:latin typeface="Times New Roman"/>
                <a:ea typeface="Times New Roman"/>
                <a:cs typeface="Times New Roman"/>
                <a:sym typeface="Times New Roman"/>
              </a:rPr>
              <a:t> hiện mối quan hệ về thời gian.</a:t>
            </a:r>
            <a:endParaRPr b="1" i="1" sz="2400" u="none" cap="none" strike="noStrike">
              <a:solidFill>
                <a:srgbClr val="000000"/>
              </a:solidFill>
              <a:latin typeface="Times New Roman"/>
              <a:ea typeface="Times New Roman"/>
              <a:cs typeface="Times New Roman"/>
              <a:sym typeface="Times New Roman"/>
            </a:endParaRPr>
          </a:p>
        </p:txBody>
      </p:sp>
    </p:spTree>
  </p:cSld>
  <p:clrMapOvr>
    <a:masterClrMapping/>
  </p:clrMapOvr>
  <mc:AlternateContent>
    <mc:Choice Requires="p14">
      <p:transition spd="slow" p14:dur="200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500"/>
                                        <p:tgtEl>
                                          <p:spTgt spid="4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par>
                                <p:cTn fill="hold" nodeType="with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
                                        <p:tgtEl>
                                          <p:spTgt spid="4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par>
                                <p:cTn fill="hold" nodeType="with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500"/>
                                        <p:tgtEl>
                                          <p:spTgt spid="434"/>
                                        </p:tgtEl>
                                      </p:cBhvr>
                                    </p:animEffect>
                                  </p:childTnLst>
                                </p:cTn>
                              </p:par>
                              <p:par>
                                <p:cTn fill="hold" nodeType="with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500"/>
                                        <p:tgtEl>
                                          <p:spTgt spid="436"/>
                                        </p:tgtEl>
                                      </p:cBhvr>
                                    </p:animEffec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par>
                                <p:cTn fill="hold" nodeType="with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500"/>
                                        <p:tgtEl>
                                          <p:spTgt spid="4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ttps://www.freeppt7.com">
  <a:themeElements>
    <a:clrScheme name="自定义 1">
      <a:dk1>
        <a:srgbClr val="000000"/>
      </a:dk1>
      <a:lt1>
        <a:srgbClr val="FFFFFF"/>
      </a:lt1>
      <a:dk2>
        <a:srgbClr val="44546A"/>
      </a:dk2>
      <a:lt2>
        <a:srgbClr val="E7E6E6"/>
      </a:lt2>
      <a:accent1>
        <a:srgbClr val="2D5419"/>
      </a:accent1>
      <a:accent2>
        <a:srgbClr val="2D5419"/>
      </a:accent2>
      <a:accent3>
        <a:srgbClr val="2D5419"/>
      </a:accent3>
      <a:accent4>
        <a:srgbClr val="2D5419"/>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2017-03-04T06:55:50Z</dcterms:created>
  <dc:creator>www.freeppt7.com</dc:creator>
</cp:coreProperties>
</file>