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88" r:id="rId2"/>
    <p:sldId id="286" r:id="rId3"/>
    <p:sldId id="279" r:id="rId4"/>
    <p:sldId id="290" r:id="rId5"/>
    <p:sldId id="291" r:id="rId6"/>
    <p:sldId id="256" r:id="rId7"/>
    <p:sldId id="297" r:id="rId8"/>
    <p:sldId id="268" r:id="rId9"/>
    <p:sldId id="298" r:id="rId10"/>
    <p:sldId id="300" r:id="rId11"/>
    <p:sldId id="301" r:id="rId12"/>
    <p:sldId id="299" r:id="rId13"/>
    <p:sldId id="304" r:id="rId14"/>
    <p:sldId id="295" r:id="rId15"/>
    <p:sldId id="292" r:id="rId16"/>
    <p:sldId id="296" r:id="rId17"/>
    <p:sldId id="305" r:id="rId18"/>
    <p:sldId id="317" r:id="rId19"/>
    <p:sldId id="318" r:id="rId20"/>
    <p:sldId id="319" r:id="rId21"/>
    <p:sldId id="308" r:id="rId22"/>
    <p:sldId id="320" r:id="rId23"/>
    <p:sldId id="321" r:id="rId24"/>
    <p:sldId id="322" r:id="rId25"/>
    <p:sldId id="312" r:id="rId26"/>
    <p:sldId id="323" r:id="rId27"/>
    <p:sldId id="306" r:id="rId28"/>
  </p:sldIdLst>
  <p:sldSz cx="12192000" cy="6858000"/>
  <p:notesSz cx="6858000" cy="9144000"/>
  <p:embeddedFontLst>
    <p:embeddedFont>
      <p:font typeface="Impact" panose="020B0806030902050204" pitchFamily="34" charset="0"/>
      <p:regular r:id="rId30"/>
    </p:embeddedFont>
    <p:embeddedFont>
      <p:font typeface="微软雅黑" panose="020B0503020204020204" pitchFamily="34" charset="-122"/>
      <p:regular r:id="rId31"/>
      <p:bold r:id="rId32"/>
    </p:embeddedFont>
    <p:embeddedFont>
      <p:font typeface="等线" panose="020B0604020202020204" charset="-122"/>
      <p:regular r:id="rId33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86C"/>
    <a:srgbClr val="F999B7"/>
    <a:srgbClr val="FEB5D2"/>
    <a:srgbClr val="F7F7F7"/>
    <a:srgbClr val="FEDEDF"/>
    <a:srgbClr val="E2BE5A"/>
    <a:srgbClr val="B0853B"/>
    <a:srgbClr val="F0A3C3"/>
    <a:srgbClr val="E7481D"/>
    <a:srgbClr val="F8C0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9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00A08-5FAB-46A1-8917-CC04C822CF8A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8EBE8-AD40-4DC1-B8C5-4450813FBA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7442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48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từng text box màu hồng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59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967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05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3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150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9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Thác Bản Giốc – Cao Bằng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2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Chùa Cầu – Hội 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517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hoàng hôn – Đà Lạt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027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 Châu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8EBE8-AD40-4DC1-B8C5-4450813FBA0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11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6000" y="540918"/>
            <a:ext cx="10160000" cy="57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75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5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49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02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6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7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28261-940E-418E-9D7E-87AEE8FBC64B}" type="datetimeFigureOut">
              <a:rPr lang="vi-VN" smtClean="0"/>
              <a:pPr/>
              <a:t>13/02/2023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D2FC11-E6C3-42FB-BE0F-EA92CB58407F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76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文框 2"/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/>
          <a:srcRect l="40850" t="7222" r="7067" b="14722"/>
          <a:stretch/>
        </p:blipFill>
        <p:spPr>
          <a:xfrm>
            <a:off x="6096000" y="1070919"/>
            <a:ext cx="6096000" cy="578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7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文框 6">
            <a:extLst>
              <a:ext uri="{FF2B5EF4-FFF2-40B4-BE49-F238E27FC236}">
                <a16:creationId xmlns:a16="http://schemas.microsoft.com/office/drawing/2014/main" xmlns="" id="{EB860E48-C92F-4211-BC95-B79D308CF20D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8874060-8E29-45EC-A816-4B5547A4F7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21135172">
            <a:off x="-148158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C94A973E-C8AE-421A-BD0A-4F821A6CD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2631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B5592DAD-D856-48DB-823B-B67FA8840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38B36F-D5B9-4013-A64E-E76B4E42DB4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xmlns="" id="{91E1E12E-EDE8-4573-9F28-B2E519691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4B9B10F-5259-4CB6-9E4D-72F9574EA31F}"/>
                </a:ext>
              </a:extLst>
            </p:cNvPr>
            <p:cNvSpPr/>
            <p:nvPr userDrawn="1"/>
          </p:nvSpPr>
          <p:spPr>
            <a:xfrm>
              <a:off x="5410200" y="6083300"/>
              <a:ext cx="1498600" cy="584200"/>
            </a:xfrm>
            <a:prstGeom prst="rect">
              <a:avLst/>
            </a:prstGeom>
            <a:solidFill>
              <a:srgbClr val="F0A3C3"/>
            </a:solidFill>
            <a:ln>
              <a:solidFill>
                <a:srgbClr val="F0A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563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blipFill dpi="0" rotWithShape="1">
          <a:blip r:embed="rId2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3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文框 6">
            <a:extLst>
              <a:ext uri="{FF2B5EF4-FFF2-40B4-BE49-F238E27FC236}">
                <a16:creationId xmlns:a16="http://schemas.microsoft.com/office/drawing/2014/main" xmlns="" id="{37222E41-4B38-46D2-84BB-1F05C3849F6C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0BA3D50F-CC80-4F5B-B51E-7D1884D2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7A1D87E-969D-4B0E-AD89-70060ABB26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4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4" name="图文框 6">
            <a:extLst>
              <a:ext uri="{FF2B5EF4-FFF2-40B4-BE49-F238E27FC236}">
                <a16:creationId xmlns:a16="http://schemas.microsoft.com/office/drawing/2014/main" xmlns="" id="{89CC1AFE-07C7-4EE1-B4B2-69116D841501}"/>
              </a:ext>
            </a:extLst>
          </p:cNvPr>
          <p:cNvSpPr/>
          <p:nvPr userDrawn="1"/>
        </p:nvSpPr>
        <p:spPr>
          <a:xfrm>
            <a:off x="317500" y="349250"/>
            <a:ext cx="11557000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1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5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4C47E4C6-B78F-439C-BBDD-EEFAE8E88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709" t="28104"/>
          <a:stretch>
            <a:fillRect/>
          </a:stretch>
        </p:blipFill>
        <p:spPr>
          <a:xfrm rot="464828" flipV="1">
            <a:off x="-148638" y="5111624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5CD13D1B-F8EF-4988-9001-B90002E3B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24130" b="22282"/>
          <a:stretch>
            <a:fillRect/>
          </a:stretch>
        </p:blipFill>
        <p:spPr>
          <a:xfrm>
            <a:off x="9258300" y="4688351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07938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6D5E18-2A37-4E95-BD60-C8BCE4A3745D}"/>
              </a:ext>
            </a:extLst>
          </p:cNvPr>
          <p:cNvSpPr txBox="1"/>
          <p:nvPr userDrawn="1"/>
        </p:nvSpPr>
        <p:spPr>
          <a:xfrm>
            <a:off x="11399988" y="0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5C5410-8AC1-48F3-9130-48F5B1E62A00}"/>
              </a:ext>
            </a:extLst>
          </p:cNvPr>
          <p:cNvSpPr txBox="1"/>
          <p:nvPr userDrawn="1"/>
        </p:nvSpPr>
        <p:spPr>
          <a:xfrm>
            <a:off x="0" y="6488668"/>
            <a:ext cx="792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86C"/>
                </a:solidFill>
                <a:latin typeface="UVN Bai Sau" panose="04030605020802020C03" pitchFamily="82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33A3510C-E70C-4992-BD95-C1B39D925A3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6804787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4F80E50-EF23-4821-BF4E-0F74C3B8839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6175014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B03E3B15-6DFD-4B2B-B747-379C242C0D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5AF78726-30EA-4014-A23C-22CA5EE44E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1E7142-7692-438E-9F10-A430ADD5FA81}"/>
              </a:ext>
            </a:extLst>
          </p:cNvPr>
          <p:cNvSpPr txBox="1"/>
          <p:nvPr userDrawn="1"/>
        </p:nvSpPr>
        <p:spPr>
          <a:xfrm>
            <a:off x="2597398" y="83943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F6499B25-68B5-4B02-B687-6BDDCADE45B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54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59" r:id="rId11"/>
    <p:sldLayoutId id="2147483661" r:id="rId12"/>
    <p:sldLayoutId id="214748366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Tm="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29.jpe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30.jp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31.jpe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31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4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51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6.svg"/><Relationship Id="rId10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51.svg"/><Relationship Id="rId5" Type="http://schemas.openxmlformats.org/officeDocument/2006/relationships/image" Target="../media/image26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12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51.svg"/><Relationship Id="rId5" Type="http://schemas.openxmlformats.org/officeDocument/2006/relationships/image" Target="../media/image26.svg"/><Relationship Id="rId10" Type="http://schemas.openxmlformats.org/officeDocument/2006/relationships/image" Target="../media/image37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3.svg"/><Relationship Id="rId10" Type="http://schemas.openxmlformats.org/officeDocument/2006/relationships/image" Target="../media/image11.sv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svg"/><Relationship Id="rId12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7.jpeg"/><Relationship Id="rId5" Type="http://schemas.openxmlformats.org/officeDocument/2006/relationships/audio" Target="../media/audio1.wav"/><Relationship Id="rId10" Type="http://schemas.openxmlformats.org/officeDocument/2006/relationships/image" Target="../media/image19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810859-CCAD-40BC-99AB-218B7737CECD}"/>
              </a:ext>
            </a:extLst>
          </p:cNvPr>
          <p:cNvGrpSpPr/>
          <p:nvPr/>
        </p:nvGrpSpPr>
        <p:grpSpPr>
          <a:xfrm>
            <a:off x="2122134" y="2361644"/>
            <a:ext cx="7514663" cy="1456710"/>
            <a:chOff x="2318550" y="2667130"/>
            <a:chExt cx="7514663" cy="145671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5A5EA24C-FD4B-4850-95CC-0076968C11B1}"/>
                </a:ext>
              </a:extLst>
            </p:cNvPr>
            <p:cNvSpPr txBox="1"/>
            <p:nvPr/>
          </p:nvSpPr>
          <p:spPr>
            <a:xfrm>
              <a:off x="2318550" y="2677290"/>
              <a:ext cx="742703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latin typeface="UTM Guanine" panose="02040603050506020204" pitchFamily="18" charset="0"/>
                  <a:ea typeface="汉仪喵魂体W" panose="00020600040101010101" pitchFamily="18" charset="-122"/>
                </a:rPr>
                <a:t>KHỞI ĐỘNG</a:t>
              </a:r>
              <a:endParaRPr lang="zh-CN" altLang="en-US" sz="8800" dirty="0"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F81FB3A4-2575-4D8C-B104-6416C01EF4A7}"/>
                </a:ext>
              </a:extLst>
            </p:cNvPr>
            <p:cNvSpPr txBox="1"/>
            <p:nvPr/>
          </p:nvSpPr>
          <p:spPr>
            <a:xfrm>
              <a:off x="2406179" y="2667130"/>
              <a:ext cx="742703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F7F7F7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KHỞI ĐỘNG</a:t>
              </a:r>
              <a:endParaRPr lang="zh-CN" altLang="en-US" sz="8800" dirty="0">
                <a:solidFill>
                  <a:srgbClr val="F7F7F7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3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6522F5F4-2887-4921-9259-8AF90C96CC25}"/>
              </a:ext>
            </a:extLst>
          </p:cNvPr>
          <p:cNvSpPr/>
          <p:nvPr/>
        </p:nvSpPr>
        <p:spPr>
          <a:xfrm>
            <a:off x="6819740" y="638907"/>
            <a:ext cx="3896488" cy="1371600"/>
          </a:xfrm>
          <a:custGeom>
            <a:avLst/>
            <a:gdLst>
              <a:gd name="connsiteX0" fmla="*/ 0 w 3896488"/>
              <a:gd name="connsiteY0" fmla="*/ 685800 h 1371600"/>
              <a:gd name="connsiteX1" fmla="*/ 1948244 w 3896488"/>
              <a:gd name="connsiteY1" fmla="*/ 0 h 1371600"/>
              <a:gd name="connsiteX2" fmla="*/ 3896488 w 3896488"/>
              <a:gd name="connsiteY2" fmla="*/ 685800 h 1371600"/>
              <a:gd name="connsiteX3" fmla="*/ 1948244 w 3896488"/>
              <a:gd name="connsiteY3" fmla="*/ 1371600 h 1371600"/>
              <a:gd name="connsiteX4" fmla="*/ 0 w 3896488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488" h="1371600" fill="none" extrusionOk="0">
                <a:moveTo>
                  <a:pt x="0" y="685800"/>
                </a:moveTo>
                <a:cubicBezTo>
                  <a:pt x="-33683" y="271597"/>
                  <a:pt x="838593" y="107779"/>
                  <a:pt x="1948244" y="0"/>
                </a:cubicBezTo>
                <a:cubicBezTo>
                  <a:pt x="3025013" y="-11074"/>
                  <a:pt x="3951437" y="307779"/>
                  <a:pt x="3896488" y="685800"/>
                </a:cubicBezTo>
                <a:cubicBezTo>
                  <a:pt x="3954192" y="1125832"/>
                  <a:pt x="3130126" y="1443386"/>
                  <a:pt x="1948244" y="1371600"/>
                </a:cubicBezTo>
                <a:cubicBezTo>
                  <a:pt x="872794" y="1363359"/>
                  <a:pt x="-65228" y="1092447"/>
                  <a:pt x="0" y="685800"/>
                </a:cubicBezTo>
                <a:close/>
              </a:path>
              <a:path w="3896488" h="1371600" stroke="0" extrusionOk="0">
                <a:moveTo>
                  <a:pt x="0" y="685800"/>
                </a:moveTo>
                <a:cubicBezTo>
                  <a:pt x="139547" y="243760"/>
                  <a:pt x="838963" y="-4011"/>
                  <a:pt x="1948244" y="0"/>
                </a:cubicBezTo>
                <a:cubicBezTo>
                  <a:pt x="3088874" y="-14143"/>
                  <a:pt x="3885295" y="303551"/>
                  <a:pt x="3896488" y="685800"/>
                </a:cubicBezTo>
                <a:cubicBezTo>
                  <a:pt x="3955664" y="976130"/>
                  <a:pt x="3048150" y="1475428"/>
                  <a:pt x="1948244" y="1371600"/>
                </a:cubicBezTo>
                <a:cubicBezTo>
                  <a:pt x="85077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dễ thương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3D2D114-6237-4233-8927-C5B4B48DD91D}"/>
              </a:ext>
            </a:extLst>
          </p:cNvPr>
          <p:cNvSpPr/>
          <p:nvPr/>
        </p:nvSpPr>
        <p:spPr>
          <a:xfrm>
            <a:off x="6780085" y="2357692"/>
            <a:ext cx="3975798" cy="1524000"/>
          </a:xfrm>
          <a:custGeom>
            <a:avLst/>
            <a:gdLst>
              <a:gd name="connsiteX0" fmla="*/ 0 w 3975798"/>
              <a:gd name="connsiteY0" fmla="*/ 762000 h 1524000"/>
              <a:gd name="connsiteX1" fmla="*/ 1987899 w 3975798"/>
              <a:gd name="connsiteY1" fmla="*/ 0 h 1524000"/>
              <a:gd name="connsiteX2" fmla="*/ 3975798 w 3975798"/>
              <a:gd name="connsiteY2" fmla="*/ 762000 h 1524000"/>
              <a:gd name="connsiteX3" fmla="*/ 1987899 w 3975798"/>
              <a:gd name="connsiteY3" fmla="*/ 1524000 h 1524000"/>
              <a:gd name="connsiteX4" fmla="*/ 0 w 3975798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798" h="1524000" fill="none" extrusionOk="0">
                <a:moveTo>
                  <a:pt x="0" y="762000"/>
                </a:moveTo>
                <a:cubicBezTo>
                  <a:pt x="-53763" y="188729"/>
                  <a:pt x="903486" y="-148500"/>
                  <a:pt x="1987899" y="0"/>
                </a:cubicBezTo>
                <a:cubicBezTo>
                  <a:pt x="3134950" y="50160"/>
                  <a:pt x="3935074" y="308130"/>
                  <a:pt x="3975798" y="762000"/>
                </a:cubicBezTo>
                <a:cubicBezTo>
                  <a:pt x="4016403" y="1233343"/>
                  <a:pt x="2986148" y="1399271"/>
                  <a:pt x="1987899" y="1524000"/>
                </a:cubicBezTo>
                <a:cubicBezTo>
                  <a:pt x="875038" y="1451593"/>
                  <a:pt x="21999" y="1191371"/>
                  <a:pt x="0" y="762000"/>
                </a:cubicBezTo>
                <a:close/>
              </a:path>
              <a:path w="3975798" h="1524000" stroke="0" extrusionOk="0">
                <a:moveTo>
                  <a:pt x="0" y="762000"/>
                </a:moveTo>
                <a:cubicBezTo>
                  <a:pt x="-129229" y="356664"/>
                  <a:pt x="781798" y="28247"/>
                  <a:pt x="1987899" y="0"/>
                </a:cubicBezTo>
                <a:cubicBezTo>
                  <a:pt x="3017786" y="-29989"/>
                  <a:pt x="3977478" y="407973"/>
                  <a:pt x="3975798" y="762000"/>
                </a:cubicBezTo>
                <a:cubicBezTo>
                  <a:pt x="4005759" y="1363029"/>
                  <a:pt x="2936090" y="1600970"/>
                  <a:pt x="1987899" y="1524000"/>
                </a:cubicBezTo>
                <a:cubicBezTo>
                  <a:pt x="856471" y="1517499"/>
                  <a:pt x="-42833" y="1141770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4352168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mũm mĩm</a:t>
            </a:r>
          </a:p>
        </p:txBody>
      </p:sp>
      <p:pic>
        <p:nvPicPr>
          <p:cNvPr id="7" name="Picture 3" descr="de xuong wa !">
            <a:extLst>
              <a:ext uri="{FF2B5EF4-FFF2-40B4-BE49-F238E27FC236}">
                <a16:creationId xmlns:a16="http://schemas.microsoft.com/office/drawing/2014/main" xmlns="" id="{C157BFAE-5D81-40D6-94AB-4DD72F818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922" y="1092758"/>
            <a:ext cx="5084466" cy="5084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ADCBD8C-E46E-4824-8D29-FA199B3AAA58}"/>
              </a:ext>
            </a:extLst>
          </p:cNvPr>
          <p:cNvSpPr/>
          <p:nvPr/>
        </p:nvSpPr>
        <p:spPr>
          <a:xfrm>
            <a:off x="6859395" y="4299997"/>
            <a:ext cx="3896488" cy="1371600"/>
          </a:xfrm>
          <a:custGeom>
            <a:avLst/>
            <a:gdLst>
              <a:gd name="connsiteX0" fmla="*/ 0 w 3896488"/>
              <a:gd name="connsiteY0" fmla="*/ 685800 h 1371600"/>
              <a:gd name="connsiteX1" fmla="*/ 1948244 w 3896488"/>
              <a:gd name="connsiteY1" fmla="*/ 0 h 1371600"/>
              <a:gd name="connsiteX2" fmla="*/ 3896488 w 3896488"/>
              <a:gd name="connsiteY2" fmla="*/ 685800 h 1371600"/>
              <a:gd name="connsiteX3" fmla="*/ 1948244 w 3896488"/>
              <a:gd name="connsiteY3" fmla="*/ 1371600 h 1371600"/>
              <a:gd name="connsiteX4" fmla="*/ 0 w 3896488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488" h="1371600" fill="none" extrusionOk="0">
                <a:moveTo>
                  <a:pt x="0" y="685800"/>
                </a:moveTo>
                <a:cubicBezTo>
                  <a:pt x="-33683" y="271597"/>
                  <a:pt x="838593" y="107779"/>
                  <a:pt x="1948244" y="0"/>
                </a:cubicBezTo>
                <a:cubicBezTo>
                  <a:pt x="3025013" y="-11074"/>
                  <a:pt x="3951437" y="307779"/>
                  <a:pt x="3896488" y="685800"/>
                </a:cubicBezTo>
                <a:cubicBezTo>
                  <a:pt x="3954192" y="1125832"/>
                  <a:pt x="3130126" y="1443386"/>
                  <a:pt x="1948244" y="1371600"/>
                </a:cubicBezTo>
                <a:cubicBezTo>
                  <a:pt x="872794" y="1363359"/>
                  <a:pt x="-65228" y="1092447"/>
                  <a:pt x="0" y="685800"/>
                </a:cubicBezTo>
                <a:close/>
              </a:path>
              <a:path w="3896488" h="1371600" stroke="0" extrusionOk="0">
                <a:moveTo>
                  <a:pt x="0" y="685800"/>
                </a:moveTo>
                <a:cubicBezTo>
                  <a:pt x="139547" y="243760"/>
                  <a:pt x="838963" y="-4011"/>
                  <a:pt x="1948244" y="0"/>
                </a:cubicBezTo>
                <a:cubicBezTo>
                  <a:pt x="3088874" y="-14143"/>
                  <a:pt x="3885295" y="303551"/>
                  <a:pt x="3896488" y="685800"/>
                </a:cubicBezTo>
                <a:cubicBezTo>
                  <a:pt x="3955664" y="976130"/>
                  <a:pt x="3048150" y="1475428"/>
                  <a:pt x="1948244" y="1371600"/>
                </a:cubicBezTo>
                <a:cubicBezTo>
                  <a:pt x="85077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đáng yêu</a:t>
            </a:r>
          </a:p>
        </p:txBody>
      </p:sp>
    </p:spTree>
    <p:extLst>
      <p:ext uri="{BB962C8B-B14F-4D97-AF65-F5344CB8AC3E}">
        <p14:creationId xmlns:p14="http://schemas.microsoft.com/office/powerpoint/2010/main" val="1355541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24B4EA-BF09-4CAD-B4BE-744F5CF72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9028" y="904351"/>
            <a:ext cx="5323224" cy="468853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F06B2BC1-E086-4A48-A330-02174CD9261D}"/>
              </a:ext>
            </a:extLst>
          </p:cNvPr>
          <p:cNvSpPr/>
          <p:nvPr/>
        </p:nvSpPr>
        <p:spPr>
          <a:xfrm>
            <a:off x="489748" y="3427593"/>
            <a:ext cx="4593607" cy="1447800"/>
          </a:xfrm>
          <a:custGeom>
            <a:avLst/>
            <a:gdLst>
              <a:gd name="connsiteX0" fmla="*/ 0 w 4593607"/>
              <a:gd name="connsiteY0" fmla="*/ 723900 h 1447800"/>
              <a:gd name="connsiteX1" fmla="*/ 2296804 w 4593607"/>
              <a:gd name="connsiteY1" fmla="*/ 0 h 1447800"/>
              <a:gd name="connsiteX2" fmla="*/ 4593608 w 4593607"/>
              <a:gd name="connsiteY2" fmla="*/ 723900 h 1447800"/>
              <a:gd name="connsiteX3" fmla="*/ 2296804 w 4593607"/>
              <a:gd name="connsiteY3" fmla="*/ 1447800 h 1447800"/>
              <a:gd name="connsiteX4" fmla="*/ 0 w 4593607"/>
              <a:gd name="connsiteY4" fmla="*/ 7239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93607" h="1447800" fill="none" extrusionOk="0">
                <a:moveTo>
                  <a:pt x="0" y="723900"/>
                </a:moveTo>
                <a:cubicBezTo>
                  <a:pt x="140017" y="191021"/>
                  <a:pt x="1190812" y="10723"/>
                  <a:pt x="2296804" y="0"/>
                </a:cubicBezTo>
                <a:cubicBezTo>
                  <a:pt x="3585746" y="34958"/>
                  <a:pt x="4586534" y="323949"/>
                  <a:pt x="4593608" y="723900"/>
                </a:cubicBezTo>
                <a:cubicBezTo>
                  <a:pt x="4617452" y="1127157"/>
                  <a:pt x="3392801" y="1369079"/>
                  <a:pt x="2296804" y="1447800"/>
                </a:cubicBezTo>
                <a:cubicBezTo>
                  <a:pt x="1021110" y="1449950"/>
                  <a:pt x="35273" y="1075883"/>
                  <a:pt x="0" y="723900"/>
                </a:cubicBezTo>
                <a:close/>
              </a:path>
              <a:path w="4593607" h="1447800" stroke="0" extrusionOk="0">
                <a:moveTo>
                  <a:pt x="0" y="723900"/>
                </a:moveTo>
                <a:cubicBezTo>
                  <a:pt x="-81834" y="467675"/>
                  <a:pt x="904853" y="-50982"/>
                  <a:pt x="2296804" y="0"/>
                </a:cubicBezTo>
                <a:cubicBezTo>
                  <a:pt x="3586664" y="-3155"/>
                  <a:pt x="4564735" y="376688"/>
                  <a:pt x="4593608" y="723900"/>
                </a:cubicBezTo>
                <a:cubicBezTo>
                  <a:pt x="4530263" y="1144871"/>
                  <a:pt x="3446650" y="1588097"/>
                  <a:pt x="2296804" y="1447800"/>
                </a:cubicBezTo>
                <a:cubicBezTo>
                  <a:pt x="1048829" y="1434524"/>
                  <a:pt x="-60465" y="1137569"/>
                  <a:pt x="0" y="7239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cường tráng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3D2D114-6237-4233-8927-C5B4B48DD91D}"/>
              </a:ext>
            </a:extLst>
          </p:cNvPr>
          <p:cNvSpPr/>
          <p:nvPr/>
        </p:nvSpPr>
        <p:spPr>
          <a:xfrm>
            <a:off x="3023008" y="1997737"/>
            <a:ext cx="3232220" cy="1524000"/>
          </a:xfrm>
          <a:custGeom>
            <a:avLst/>
            <a:gdLst>
              <a:gd name="connsiteX0" fmla="*/ 0 w 3232220"/>
              <a:gd name="connsiteY0" fmla="*/ 762000 h 1524000"/>
              <a:gd name="connsiteX1" fmla="*/ 1616110 w 3232220"/>
              <a:gd name="connsiteY1" fmla="*/ 0 h 1524000"/>
              <a:gd name="connsiteX2" fmla="*/ 3232220 w 3232220"/>
              <a:gd name="connsiteY2" fmla="*/ 762000 h 1524000"/>
              <a:gd name="connsiteX3" fmla="*/ 1616110 w 3232220"/>
              <a:gd name="connsiteY3" fmla="*/ 1524000 h 1524000"/>
              <a:gd name="connsiteX4" fmla="*/ 0 w 3232220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2220" h="1524000" fill="none" extrusionOk="0">
                <a:moveTo>
                  <a:pt x="0" y="762000"/>
                </a:moveTo>
                <a:cubicBezTo>
                  <a:pt x="34529" y="420394"/>
                  <a:pt x="869811" y="19194"/>
                  <a:pt x="1616110" y="0"/>
                </a:cubicBezTo>
                <a:cubicBezTo>
                  <a:pt x="2525279" y="70040"/>
                  <a:pt x="3155306" y="354516"/>
                  <a:pt x="3232220" y="762000"/>
                </a:cubicBezTo>
                <a:cubicBezTo>
                  <a:pt x="3173883" y="1179887"/>
                  <a:pt x="2425450" y="1451975"/>
                  <a:pt x="1616110" y="1524000"/>
                </a:cubicBezTo>
                <a:cubicBezTo>
                  <a:pt x="777782" y="1510742"/>
                  <a:pt x="-52729" y="1117965"/>
                  <a:pt x="0" y="762000"/>
                </a:cubicBezTo>
                <a:close/>
              </a:path>
              <a:path w="3232220" h="1524000" stroke="0" extrusionOk="0">
                <a:moveTo>
                  <a:pt x="0" y="762000"/>
                </a:moveTo>
                <a:cubicBezTo>
                  <a:pt x="43948" y="483900"/>
                  <a:pt x="732641" y="-22371"/>
                  <a:pt x="1616110" y="0"/>
                </a:cubicBezTo>
                <a:cubicBezTo>
                  <a:pt x="2483185" y="-56760"/>
                  <a:pt x="3264679" y="334702"/>
                  <a:pt x="3232220" y="762000"/>
                </a:cubicBezTo>
                <a:cubicBezTo>
                  <a:pt x="3365079" y="1203559"/>
                  <a:pt x="2543832" y="1474267"/>
                  <a:pt x="1616110" y="1524000"/>
                </a:cubicBezTo>
                <a:cubicBezTo>
                  <a:pt x="745022" y="1581288"/>
                  <a:pt x="-13811" y="1121943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tuấn tú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BEA4D85-3CA0-4C8D-82DD-BA79ADF79364}"/>
              </a:ext>
            </a:extLst>
          </p:cNvPr>
          <p:cNvSpPr/>
          <p:nvPr/>
        </p:nvSpPr>
        <p:spPr>
          <a:xfrm>
            <a:off x="2794000" y="4830882"/>
            <a:ext cx="3461228" cy="1524000"/>
          </a:xfrm>
          <a:custGeom>
            <a:avLst/>
            <a:gdLst>
              <a:gd name="connsiteX0" fmla="*/ 0 w 3461228"/>
              <a:gd name="connsiteY0" fmla="*/ 762000 h 1524000"/>
              <a:gd name="connsiteX1" fmla="*/ 1730614 w 3461228"/>
              <a:gd name="connsiteY1" fmla="*/ 0 h 1524000"/>
              <a:gd name="connsiteX2" fmla="*/ 3461228 w 3461228"/>
              <a:gd name="connsiteY2" fmla="*/ 762000 h 1524000"/>
              <a:gd name="connsiteX3" fmla="*/ 1730614 w 3461228"/>
              <a:gd name="connsiteY3" fmla="*/ 1524000 h 1524000"/>
              <a:gd name="connsiteX4" fmla="*/ 0 w 3461228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8" h="1524000" fill="none" extrusionOk="0">
                <a:moveTo>
                  <a:pt x="0" y="762000"/>
                </a:moveTo>
                <a:cubicBezTo>
                  <a:pt x="24858" y="398202"/>
                  <a:pt x="913934" y="18257"/>
                  <a:pt x="1730614" y="0"/>
                </a:cubicBezTo>
                <a:cubicBezTo>
                  <a:pt x="2703022" y="70040"/>
                  <a:pt x="3384314" y="354516"/>
                  <a:pt x="3461228" y="762000"/>
                </a:cubicBezTo>
                <a:cubicBezTo>
                  <a:pt x="3422049" y="1180857"/>
                  <a:pt x="2603355" y="1452115"/>
                  <a:pt x="1730614" y="1524000"/>
                </a:cubicBezTo>
                <a:cubicBezTo>
                  <a:pt x="829047" y="1510742"/>
                  <a:pt x="-52729" y="1117965"/>
                  <a:pt x="0" y="762000"/>
                </a:cubicBezTo>
                <a:close/>
              </a:path>
              <a:path w="3461228" h="1524000" stroke="0" extrusionOk="0">
                <a:moveTo>
                  <a:pt x="0" y="762000"/>
                </a:moveTo>
                <a:cubicBezTo>
                  <a:pt x="7477" y="365445"/>
                  <a:pt x="827405" y="-129493"/>
                  <a:pt x="1730614" y="0"/>
                </a:cubicBezTo>
                <a:cubicBezTo>
                  <a:pt x="2660928" y="-56760"/>
                  <a:pt x="3493687" y="334702"/>
                  <a:pt x="3461228" y="762000"/>
                </a:cubicBezTo>
                <a:cubicBezTo>
                  <a:pt x="3613797" y="1206633"/>
                  <a:pt x="2759944" y="1420008"/>
                  <a:pt x="1730614" y="1524000"/>
                </a:cubicBezTo>
                <a:cubicBezTo>
                  <a:pt x="796287" y="1581288"/>
                  <a:pt x="-13811" y="1121943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8683736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bảnh bao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75DB9212-CF3D-4BFD-815C-D972E30B230E}"/>
              </a:ext>
            </a:extLst>
          </p:cNvPr>
          <p:cNvSpPr/>
          <p:nvPr/>
        </p:nvSpPr>
        <p:spPr>
          <a:xfrm>
            <a:off x="761357" y="688592"/>
            <a:ext cx="3394084" cy="1447800"/>
          </a:xfrm>
          <a:custGeom>
            <a:avLst/>
            <a:gdLst>
              <a:gd name="connsiteX0" fmla="*/ 0 w 3394084"/>
              <a:gd name="connsiteY0" fmla="*/ 723900 h 1447800"/>
              <a:gd name="connsiteX1" fmla="*/ 1697042 w 3394084"/>
              <a:gd name="connsiteY1" fmla="*/ 0 h 1447800"/>
              <a:gd name="connsiteX2" fmla="*/ 3394084 w 3394084"/>
              <a:gd name="connsiteY2" fmla="*/ 723900 h 1447800"/>
              <a:gd name="connsiteX3" fmla="*/ 1697042 w 3394084"/>
              <a:gd name="connsiteY3" fmla="*/ 1447800 h 1447800"/>
              <a:gd name="connsiteX4" fmla="*/ 0 w 3394084"/>
              <a:gd name="connsiteY4" fmla="*/ 7239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4084" h="1447800" fill="none" extrusionOk="0">
                <a:moveTo>
                  <a:pt x="0" y="723900"/>
                </a:moveTo>
                <a:cubicBezTo>
                  <a:pt x="46580" y="279829"/>
                  <a:pt x="777254" y="1152"/>
                  <a:pt x="1697042" y="0"/>
                </a:cubicBezTo>
                <a:cubicBezTo>
                  <a:pt x="2654744" y="34958"/>
                  <a:pt x="3387010" y="323949"/>
                  <a:pt x="3394084" y="723900"/>
                </a:cubicBezTo>
                <a:cubicBezTo>
                  <a:pt x="3441181" y="1130529"/>
                  <a:pt x="2597144" y="1430847"/>
                  <a:pt x="1697042" y="1447800"/>
                </a:cubicBezTo>
                <a:cubicBezTo>
                  <a:pt x="752588" y="1449950"/>
                  <a:pt x="35273" y="1075883"/>
                  <a:pt x="0" y="723900"/>
                </a:cubicBezTo>
                <a:close/>
              </a:path>
              <a:path w="3394084" h="1447800" stroke="0" extrusionOk="0">
                <a:moveTo>
                  <a:pt x="0" y="723900"/>
                </a:moveTo>
                <a:cubicBezTo>
                  <a:pt x="-60590" y="430403"/>
                  <a:pt x="721203" y="-15935"/>
                  <a:pt x="1697042" y="0"/>
                </a:cubicBezTo>
                <a:cubicBezTo>
                  <a:pt x="2655662" y="-3155"/>
                  <a:pt x="3365211" y="376688"/>
                  <a:pt x="3394084" y="723900"/>
                </a:cubicBezTo>
                <a:cubicBezTo>
                  <a:pt x="3255030" y="1170175"/>
                  <a:pt x="2569077" y="1524917"/>
                  <a:pt x="1697042" y="1447800"/>
                </a:cubicBezTo>
                <a:cubicBezTo>
                  <a:pt x="780307" y="1434524"/>
                  <a:pt x="-60465" y="1137569"/>
                  <a:pt x="0" y="723900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khôi ngô</a:t>
            </a:r>
          </a:p>
        </p:txBody>
      </p:sp>
    </p:spTree>
    <p:extLst>
      <p:ext uri="{BB962C8B-B14F-4D97-AF65-F5344CB8AC3E}">
        <p14:creationId xmlns:p14="http://schemas.microsoft.com/office/powerpoint/2010/main" val="43823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4617D1D-F0AD-412A-917C-CD8934730F6F}"/>
              </a:ext>
            </a:extLst>
          </p:cNvPr>
          <p:cNvGrpSpPr/>
          <p:nvPr/>
        </p:nvGrpSpPr>
        <p:grpSpPr>
          <a:xfrm>
            <a:off x="2274503" y="11930"/>
            <a:ext cx="9060037" cy="1432375"/>
            <a:chOff x="6667663" y="48566"/>
            <a:chExt cx="5373233" cy="18040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94364E9-5B97-4019-95AA-2BBB2F23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667663" y="48566"/>
              <a:ext cx="5373233" cy="180409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01F91A7-4342-4C2A-AD63-B5370C904C80}"/>
                </a:ext>
              </a:extLst>
            </p:cNvPr>
            <p:cNvSpPr txBox="1"/>
            <p:nvPr/>
          </p:nvSpPr>
          <p:spPr>
            <a:xfrm>
              <a:off x="7165295" y="433940"/>
              <a:ext cx="4591084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1: Tìm các từ ngữ thể hiện:</a:t>
              </a:r>
            </a:p>
          </p:txBody>
        </p:sp>
      </p:grpSp>
      <p:grpSp>
        <p:nvGrpSpPr>
          <p:cNvPr id="3" name="1e5a6afa-4f01-421b-bbf9-69e326c7f728"/>
          <p:cNvGrpSpPr>
            <a:grpSpLocks noChangeAspect="1"/>
          </p:cNvGrpSpPr>
          <p:nvPr/>
        </p:nvGrpSpPr>
        <p:grpSpPr>
          <a:xfrm>
            <a:off x="773723" y="1326378"/>
            <a:ext cx="10644554" cy="5118446"/>
            <a:chOff x="2315580" y="971727"/>
            <a:chExt cx="7560840" cy="3834420"/>
          </a:xfrm>
        </p:grpSpPr>
        <p:sp>
          <p:nvSpPr>
            <p:cNvPr id="4" name="矩形: 圆角 3"/>
            <p:cNvSpPr/>
            <p:nvPr/>
          </p:nvSpPr>
          <p:spPr bwMode="auto">
            <a:xfrm>
              <a:off x="2315580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矩形: 圆角 4"/>
            <p:cNvSpPr/>
            <p:nvPr/>
          </p:nvSpPr>
          <p:spPr bwMode="auto">
            <a:xfrm>
              <a:off x="6348028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矩形: 圆角 5"/>
            <p:cNvSpPr/>
            <p:nvPr/>
          </p:nvSpPr>
          <p:spPr bwMode="auto">
            <a:xfrm>
              <a:off x="5375920" y="144878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矩形: 圆角 6"/>
            <p:cNvSpPr/>
            <p:nvPr/>
          </p:nvSpPr>
          <p:spPr bwMode="auto">
            <a:xfrm>
              <a:off x="5375920" y="2660915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: 圆角 7"/>
            <p:cNvSpPr/>
            <p:nvPr/>
          </p:nvSpPr>
          <p:spPr bwMode="auto">
            <a:xfrm>
              <a:off x="5375920" y="387305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5428805" y="2695798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428805" y="148366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5428805" y="390793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6515124" y="2695798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6515124" y="148366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6515124" y="390793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矩形: 圆角 17"/>
            <p:cNvSpPr/>
            <p:nvPr/>
          </p:nvSpPr>
          <p:spPr bwMode="auto">
            <a:xfrm>
              <a:off x="2730747" y="1138245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: 圆角 18"/>
            <p:cNvSpPr/>
            <p:nvPr/>
          </p:nvSpPr>
          <p:spPr bwMode="auto">
            <a:xfrm>
              <a:off x="6981940" y="1173128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矩形: 圆角 17">
              <a:extLst>
                <a:ext uri="{FF2B5EF4-FFF2-40B4-BE49-F238E27FC236}">
                  <a16:creationId xmlns:a16="http://schemas.microsoft.com/office/drawing/2014/main" xmlns="" id="{0F972500-4722-4C39-9457-7EFA7D80ED35}"/>
                </a:ext>
              </a:extLst>
            </p:cNvPr>
            <p:cNvSpPr/>
            <p:nvPr/>
          </p:nvSpPr>
          <p:spPr bwMode="auto">
            <a:xfrm>
              <a:off x="2754090" y="1138245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Vẻ đẹp </a:t>
              </a: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DEDF"/>
                  </a:highlight>
                </a:rPr>
                <a:t>bên ngoài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 con người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: 圆角 18">
              <a:extLst>
                <a:ext uri="{FF2B5EF4-FFF2-40B4-BE49-F238E27FC236}">
                  <a16:creationId xmlns:a16="http://schemas.microsoft.com/office/drawing/2014/main" xmlns="" id="{BE095F90-C6DD-405F-B768-471468E4A1AE}"/>
                </a:ext>
              </a:extLst>
            </p:cNvPr>
            <p:cNvSpPr/>
            <p:nvPr/>
          </p:nvSpPr>
          <p:spPr bwMode="auto">
            <a:xfrm>
              <a:off x="6996214" y="1183499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Nét đẹp </a:t>
              </a:r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FEDEDF"/>
                  </a:highlight>
                </a:rPr>
                <a:t>trong</a:t>
              </a:r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tâm hồn, </a:t>
              </a:r>
            </a:p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 cách của con người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" name="矩形: 圆角 3">
            <a:extLst>
              <a:ext uri="{FF2B5EF4-FFF2-40B4-BE49-F238E27FC236}">
                <a16:creationId xmlns:a16="http://schemas.microsoft.com/office/drawing/2014/main" xmlns="" id="{10949104-DD99-46E9-9725-8217A64BABBC}"/>
              </a:ext>
            </a:extLst>
          </p:cNvPr>
          <p:cNvSpPr/>
          <p:nvPr/>
        </p:nvSpPr>
        <p:spPr bwMode="auto">
          <a:xfrm>
            <a:off x="1124511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endParaRPr lang="en-US" b="1">
              <a:solidFill>
                <a:srgbClr val="F0886C"/>
              </a:solidFill>
            </a:endParaRPr>
          </a:p>
        </p:txBody>
      </p:sp>
      <p:sp>
        <p:nvSpPr>
          <p:cNvPr id="31" name="矩形: 圆角 3">
            <a:extLst>
              <a:ext uri="{FF2B5EF4-FFF2-40B4-BE49-F238E27FC236}">
                <a16:creationId xmlns:a16="http://schemas.microsoft.com/office/drawing/2014/main" xmlns="" id="{ADCCEFD0-E080-4F2A-AA78-0502E98BABC1}"/>
              </a:ext>
            </a:extLst>
          </p:cNvPr>
          <p:cNvSpPr/>
          <p:nvPr/>
        </p:nvSpPr>
        <p:spPr bwMode="auto">
          <a:xfrm>
            <a:off x="7296768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endParaRPr lang="en-US" b="1">
              <a:solidFill>
                <a:srgbClr val="E7481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A4A9FD-F758-4395-B760-7328DEDBF917}"/>
              </a:ext>
            </a:extLst>
          </p:cNvPr>
          <p:cNvSpPr txBox="1"/>
          <p:nvPr/>
        </p:nvSpPr>
        <p:spPr>
          <a:xfrm>
            <a:off x="1143958" y="2766165"/>
            <a:ext cx="36424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/>
              <a:t>Xinh đẹp, duyên dáng, thướt tha, yểu điệu, dễ thương, đáng yêu, khôi ngô, tuấn tú, cường tráng, xinh xắn, xinh tươi, 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A2413F-ACC1-42E0-B5AA-74F9D0BC77C6}"/>
              </a:ext>
            </a:extLst>
          </p:cNvPr>
          <p:cNvSpPr txBox="1"/>
          <p:nvPr/>
        </p:nvSpPr>
        <p:spPr>
          <a:xfrm>
            <a:off x="7234461" y="2734463"/>
            <a:ext cx="401424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000" b="1"/>
              <a:t>Thùy mị, dịu dàng,</a:t>
            </a:r>
          </a:p>
          <a:p>
            <a:pPr algn="just"/>
            <a:r>
              <a:rPr lang="en-US" sz="3000" b="1"/>
              <a:t>đằm thắm, hiền lành,</a:t>
            </a:r>
          </a:p>
          <a:p>
            <a:pPr algn="just"/>
            <a:r>
              <a:rPr lang="en-US" sz="3000" b="1"/>
              <a:t>đôn hậu, lịch sự, </a:t>
            </a:r>
          </a:p>
          <a:p>
            <a:pPr algn="just"/>
            <a:r>
              <a:rPr lang="en-US" sz="3000" b="1"/>
              <a:t>tế nhị, chân thành, </a:t>
            </a:r>
          </a:p>
          <a:p>
            <a:pPr algn="just"/>
            <a:r>
              <a:rPr lang="en-US" sz="3000" b="1"/>
              <a:t>trung thực, thẳng </a:t>
            </a:r>
          </a:p>
          <a:p>
            <a:pPr algn="just"/>
            <a:r>
              <a:rPr lang="en-US" sz="3000" b="1"/>
              <a:t>thắn, dũng cảm,</a:t>
            </a:r>
          </a:p>
          <a:p>
            <a:pPr algn="just"/>
            <a:r>
              <a:rPr lang="en-US" sz="3000" b="1"/>
              <a:t>khẳng khái, …</a:t>
            </a:r>
          </a:p>
        </p:txBody>
      </p:sp>
    </p:spTree>
    <p:extLst>
      <p:ext uri="{BB962C8B-B14F-4D97-AF65-F5344CB8AC3E}">
        <p14:creationId xmlns:p14="http://schemas.microsoft.com/office/powerpoint/2010/main" val="431916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9FDCCB-5CDD-4D4D-A736-41CEE2760AF8}"/>
              </a:ext>
            </a:extLst>
          </p:cNvPr>
          <p:cNvGrpSpPr/>
          <p:nvPr/>
        </p:nvGrpSpPr>
        <p:grpSpPr>
          <a:xfrm>
            <a:off x="2987937" y="447358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xmlns="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pic>
        <p:nvPicPr>
          <p:cNvPr id="8" name="Picture 7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xmlns="" id="{02FA8B6F-8EC4-4DB3-889E-C028EA92B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04" y="2160461"/>
            <a:ext cx="3011487" cy="49300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60C9E3B-B2F0-48D5-9EA5-B191FEC819A5}"/>
              </a:ext>
            </a:extLst>
          </p:cNvPr>
          <p:cNvGrpSpPr/>
          <p:nvPr/>
        </p:nvGrpSpPr>
        <p:grpSpPr>
          <a:xfrm>
            <a:off x="751066" y="2180636"/>
            <a:ext cx="5830350" cy="4197250"/>
            <a:chOff x="831868" y="2361344"/>
            <a:chExt cx="5830350" cy="419725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xmlns="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831868" y="2361344"/>
              <a:ext cx="5830350" cy="4197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580869" y="2665623"/>
              <a:ext cx="40483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/>
                <a:t>Chỉ dùng để thể hiện vẻ đẹp của </a:t>
              </a:r>
              <a:r>
                <a:rPr lang="en-US" sz="4000" b="1">
                  <a:highlight>
                    <a:srgbClr val="FEDEDF"/>
                  </a:highlight>
                </a:rPr>
                <a:t>thiên nhiên, cảnh vật.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602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6237FE-1CA1-40F2-80BF-CF1478173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065" y="1098477"/>
            <a:ext cx="5440986" cy="40123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DC9EE5-03C2-43A0-BE5B-C71A80BDDABD}"/>
              </a:ext>
            </a:extLst>
          </p:cNvPr>
          <p:cNvSpPr/>
          <p:nvPr/>
        </p:nvSpPr>
        <p:spPr>
          <a:xfrm>
            <a:off x="8030269" y="3513858"/>
            <a:ext cx="3416665" cy="841021"/>
          </a:xfrm>
          <a:custGeom>
            <a:avLst/>
            <a:gdLst>
              <a:gd name="connsiteX0" fmla="*/ 0 w 3416665"/>
              <a:gd name="connsiteY0" fmla="*/ 0 h 841021"/>
              <a:gd name="connsiteX1" fmla="*/ 751666 w 3416665"/>
              <a:gd name="connsiteY1" fmla="*/ 0 h 841021"/>
              <a:gd name="connsiteX2" fmla="*/ 1469166 w 3416665"/>
              <a:gd name="connsiteY2" fmla="*/ 0 h 841021"/>
              <a:gd name="connsiteX3" fmla="*/ 2049999 w 3416665"/>
              <a:gd name="connsiteY3" fmla="*/ 0 h 841021"/>
              <a:gd name="connsiteX4" fmla="*/ 2733332 w 3416665"/>
              <a:gd name="connsiteY4" fmla="*/ 0 h 841021"/>
              <a:gd name="connsiteX5" fmla="*/ 3416665 w 3416665"/>
              <a:gd name="connsiteY5" fmla="*/ 0 h 841021"/>
              <a:gd name="connsiteX6" fmla="*/ 3416665 w 3416665"/>
              <a:gd name="connsiteY6" fmla="*/ 412100 h 841021"/>
              <a:gd name="connsiteX7" fmla="*/ 3416665 w 3416665"/>
              <a:gd name="connsiteY7" fmla="*/ 841021 h 841021"/>
              <a:gd name="connsiteX8" fmla="*/ 2835832 w 3416665"/>
              <a:gd name="connsiteY8" fmla="*/ 841021 h 841021"/>
              <a:gd name="connsiteX9" fmla="*/ 2186666 w 3416665"/>
              <a:gd name="connsiteY9" fmla="*/ 841021 h 841021"/>
              <a:gd name="connsiteX10" fmla="*/ 1469166 w 3416665"/>
              <a:gd name="connsiteY10" fmla="*/ 841021 h 841021"/>
              <a:gd name="connsiteX11" fmla="*/ 751666 w 3416665"/>
              <a:gd name="connsiteY11" fmla="*/ 841021 h 841021"/>
              <a:gd name="connsiteX12" fmla="*/ 0 w 3416665"/>
              <a:gd name="connsiteY12" fmla="*/ 841021 h 841021"/>
              <a:gd name="connsiteX13" fmla="*/ 0 w 3416665"/>
              <a:gd name="connsiteY13" fmla="*/ 420511 h 841021"/>
              <a:gd name="connsiteX14" fmla="*/ 0 w 3416665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16665" h="841021" fill="none" extrusionOk="0">
                <a:moveTo>
                  <a:pt x="0" y="0"/>
                </a:moveTo>
                <a:cubicBezTo>
                  <a:pt x="248291" y="-8218"/>
                  <a:pt x="449661" y="5017"/>
                  <a:pt x="751666" y="0"/>
                </a:cubicBezTo>
                <a:cubicBezTo>
                  <a:pt x="1053671" y="-5017"/>
                  <a:pt x="1313615" y="-31040"/>
                  <a:pt x="1469166" y="0"/>
                </a:cubicBezTo>
                <a:cubicBezTo>
                  <a:pt x="1624717" y="31040"/>
                  <a:pt x="1768916" y="-15500"/>
                  <a:pt x="2049999" y="0"/>
                </a:cubicBezTo>
                <a:cubicBezTo>
                  <a:pt x="2331082" y="15500"/>
                  <a:pt x="2532386" y="-19161"/>
                  <a:pt x="2733332" y="0"/>
                </a:cubicBezTo>
                <a:cubicBezTo>
                  <a:pt x="2934278" y="19161"/>
                  <a:pt x="3197873" y="-1837"/>
                  <a:pt x="3416665" y="0"/>
                </a:cubicBezTo>
                <a:cubicBezTo>
                  <a:pt x="3404964" y="171730"/>
                  <a:pt x="3410898" y="326027"/>
                  <a:pt x="3416665" y="412100"/>
                </a:cubicBezTo>
                <a:cubicBezTo>
                  <a:pt x="3422432" y="498173"/>
                  <a:pt x="3402486" y="735269"/>
                  <a:pt x="3416665" y="841021"/>
                </a:cubicBezTo>
                <a:cubicBezTo>
                  <a:pt x="3203469" y="842279"/>
                  <a:pt x="3104934" y="830572"/>
                  <a:pt x="2835832" y="841021"/>
                </a:cubicBezTo>
                <a:cubicBezTo>
                  <a:pt x="2566730" y="851470"/>
                  <a:pt x="2479429" y="822031"/>
                  <a:pt x="2186666" y="841021"/>
                </a:cubicBezTo>
                <a:cubicBezTo>
                  <a:pt x="1893903" y="860011"/>
                  <a:pt x="1764161" y="807229"/>
                  <a:pt x="1469166" y="841021"/>
                </a:cubicBezTo>
                <a:cubicBezTo>
                  <a:pt x="1174171" y="874813"/>
                  <a:pt x="1072377" y="843438"/>
                  <a:pt x="751666" y="841021"/>
                </a:cubicBezTo>
                <a:cubicBezTo>
                  <a:pt x="430955" y="838604"/>
                  <a:pt x="304651" y="805328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16665" h="841021" stroke="0" extrusionOk="0">
                <a:moveTo>
                  <a:pt x="0" y="0"/>
                </a:moveTo>
                <a:cubicBezTo>
                  <a:pt x="291995" y="27597"/>
                  <a:pt x="429451" y="27537"/>
                  <a:pt x="683333" y="0"/>
                </a:cubicBezTo>
                <a:cubicBezTo>
                  <a:pt x="937215" y="-27537"/>
                  <a:pt x="1108741" y="-35791"/>
                  <a:pt x="1400833" y="0"/>
                </a:cubicBezTo>
                <a:cubicBezTo>
                  <a:pt x="1692925" y="35791"/>
                  <a:pt x="1783718" y="-22239"/>
                  <a:pt x="1981666" y="0"/>
                </a:cubicBezTo>
                <a:cubicBezTo>
                  <a:pt x="2179614" y="22239"/>
                  <a:pt x="2476982" y="-32002"/>
                  <a:pt x="2664999" y="0"/>
                </a:cubicBezTo>
                <a:cubicBezTo>
                  <a:pt x="2853016" y="32002"/>
                  <a:pt x="3209335" y="4250"/>
                  <a:pt x="3416665" y="0"/>
                </a:cubicBezTo>
                <a:cubicBezTo>
                  <a:pt x="3422642" y="163221"/>
                  <a:pt x="3408901" y="201635"/>
                  <a:pt x="3416665" y="395280"/>
                </a:cubicBezTo>
                <a:cubicBezTo>
                  <a:pt x="3424429" y="588925"/>
                  <a:pt x="3435903" y="702138"/>
                  <a:pt x="3416665" y="841021"/>
                </a:cubicBezTo>
                <a:cubicBezTo>
                  <a:pt x="3283658" y="824597"/>
                  <a:pt x="2980603" y="816315"/>
                  <a:pt x="2835832" y="841021"/>
                </a:cubicBezTo>
                <a:cubicBezTo>
                  <a:pt x="2691061" y="865727"/>
                  <a:pt x="2420256" y="821928"/>
                  <a:pt x="2186666" y="841021"/>
                </a:cubicBezTo>
                <a:cubicBezTo>
                  <a:pt x="1953076" y="860114"/>
                  <a:pt x="1662980" y="857778"/>
                  <a:pt x="1469166" y="841021"/>
                </a:cubicBezTo>
                <a:cubicBezTo>
                  <a:pt x="1275352" y="824264"/>
                  <a:pt x="1061857" y="875737"/>
                  <a:pt x="717500" y="841021"/>
                </a:cubicBezTo>
                <a:cubicBezTo>
                  <a:pt x="373143" y="806305"/>
                  <a:pt x="163136" y="853039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hùng vĩ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BEF10E-781D-4175-B398-FC9C2C02567B}"/>
              </a:ext>
            </a:extLst>
          </p:cNvPr>
          <p:cNvSpPr/>
          <p:nvPr/>
        </p:nvSpPr>
        <p:spPr>
          <a:xfrm>
            <a:off x="7859360" y="2107348"/>
            <a:ext cx="3587573" cy="841021"/>
          </a:xfrm>
          <a:custGeom>
            <a:avLst/>
            <a:gdLst>
              <a:gd name="connsiteX0" fmla="*/ 0 w 3587573"/>
              <a:gd name="connsiteY0" fmla="*/ 0 h 841021"/>
              <a:gd name="connsiteX1" fmla="*/ 526177 w 3587573"/>
              <a:gd name="connsiteY1" fmla="*/ 0 h 841021"/>
              <a:gd name="connsiteX2" fmla="*/ 1124106 w 3587573"/>
              <a:gd name="connsiteY2" fmla="*/ 0 h 841021"/>
              <a:gd name="connsiteX3" fmla="*/ 1686159 w 3587573"/>
              <a:gd name="connsiteY3" fmla="*/ 0 h 841021"/>
              <a:gd name="connsiteX4" fmla="*/ 2248212 w 3587573"/>
              <a:gd name="connsiteY4" fmla="*/ 0 h 841021"/>
              <a:gd name="connsiteX5" fmla="*/ 2774390 w 3587573"/>
              <a:gd name="connsiteY5" fmla="*/ 0 h 841021"/>
              <a:gd name="connsiteX6" fmla="*/ 3587573 w 3587573"/>
              <a:gd name="connsiteY6" fmla="*/ 0 h 841021"/>
              <a:gd name="connsiteX7" fmla="*/ 3587573 w 3587573"/>
              <a:gd name="connsiteY7" fmla="*/ 412100 h 841021"/>
              <a:gd name="connsiteX8" fmla="*/ 3587573 w 3587573"/>
              <a:gd name="connsiteY8" fmla="*/ 841021 h 841021"/>
              <a:gd name="connsiteX9" fmla="*/ 3061396 w 3587573"/>
              <a:gd name="connsiteY9" fmla="*/ 841021 h 841021"/>
              <a:gd name="connsiteX10" fmla="*/ 2571094 w 3587573"/>
              <a:gd name="connsiteY10" fmla="*/ 841021 h 841021"/>
              <a:gd name="connsiteX11" fmla="*/ 1973165 w 3587573"/>
              <a:gd name="connsiteY11" fmla="*/ 841021 h 841021"/>
              <a:gd name="connsiteX12" fmla="*/ 1375236 w 3587573"/>
              <a:gd name="connsiteY12" fmla="*/ 841021 h 841021"/>
              <a:gd name="connsiteX13" fmla="*/ 705556 w 3587573"/>
              <a:gd name="connsiteY13" fmla="*/ 841021 h 841021"/>
              <a:gd name="connsiteX14" fmla="*/ 0 w 3587573"/>
              <a:gd name="connsiteY14" fmla="*/ 841021 h 841021"/>
              <a:gd name="connsiteX15" fmla="*/ 0 w 3587573"/>
              <a:gd name="connsiteY15" fmla="*/ 445741 h 841021"/>
              <a:gd name="connsiteX16" fmla="*/ 0 w 3587573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7573" h="841021" fill="none" extrusionOk="0">
                <a:moveTo>
                  <a:pt x="0" y="0"/>
                </a:moveTo>
                <a:cubicBezTo>
                  <a:pt x="212644" y="4225"/>
                  <a:pt x="404135" y="13787"/>
                  <a:pt x="526177" y="0"/>
                </a:cubicBezTo>
                <a:cubicBezTo>
                  <a:pt x="648219" y="-13787"/>
                  <a:pt x="984597" y="-8231"/>
                  <a:pt x="1124106" y="0"/>
                </a:cubicBezTo>
                <a:cubicBezTo>
                  <a:pt x="1263615" y="8231"/>
                  <a:pt x="1445043" y="6167"/>
                  <a:pt x="1686159" y="0"/>
                </a:cubicBezTo>
                <a:cubicBezTo>
                  <a:pt x="1927275" y="-6167"/>
                  <a:pt x="2111080" y="22401"/>
                  <a:pt x="2248212" y="0"/>
                </a:cubicBezTo>
                <a:cubicBezTo>
                  <a:pt x="2385344" y="-22401"/>
                  <a:pt x="2538785" y="-17251"/>
                  <a:pt x="2774390" y="0"/>
                </a:cubicBezTo>
                <a:cubicBezTo>
                  <a:pt x="3009995" y="17251"/>
                  <a:pt x="3212901" y="-30766"/>
                  <a:pt x="3587573" y="0"/>
                </a:cubicBezTo>
                <a:cubicBezTo>
                  <a:pt x="3602039" y="120638"/>
                  <a:pt x="3588226" y="243530"/>
                  <a:pt x="3587573" y="412100"/>
                </a:cubicBezTo>
                <a:cubicBezTo>
                  <a:pt x="3586920" y="580670"/>
                  <a:pt x="3577936" y="667947"/>
                  <a:pt x="3587573" y="841021"/>
                </a:cubicBezTo>
                <a:cubicBezTo>
                  <a:pt x="3378091" y="830694"/>
                  <a:pt x="3324073" y="859292"/>
                  <a:pt x="3061396" y="841021"/>
                </a:cubicBezTo>
                <a:cubicBezTo>
                  <a:pt x="2798719" y="822750"/>
                  <a:pt x="2751531" y="826498"/>
                  <a:pt x="2571094" y="841021"/>
                </a:cubicBezTo>
                <a:cubicBezTo>
                  <a:pt x="2390657" y="855544"/>
                  <a:pt x="2230082" y="837640"/>
                  <a:pt x="1973165" y="841021"/>
                </a:cubicBezTo>
                <a:cubicBezTo>
                  <a:pt x="1716248" y="844402"/>
                  <a:pt x="1601630" y="863909"/>
                  <a:pt x="1375236" y="841021"/>
                </a:cubicBezTo>
                <a:cubicBezTo>
                  <a:pt x="1148842" y="818133"/>
                  <a:pt x="954874" y="820765"/>
                  <a:pt x="705556" y="841021"/>
                </a:cubicBezTo>
                <a:cubicBezTo>
                  <a:pt x="456238" y="861277"/>
                  <a:pt x="197546" y="872958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587573" h="841021" stroke="0" extrusionOk="0">
                <a:moveTo>
                  <a:pt x="0" y="0"/>
                </a:moveTo>
                <a:cubicBezTo>
                  <a:pt x="276939" y="15825"/>
                  <a:pt x="320720" y="29716"/>
                  <a:pt x="597929" y="0"/>
                </a:cubicBezTo>
                <a:cubicBezTo>
                  <a:pt x="875138" y="-29716"/>
                  <a:pt x="968630" y="-8299"/>
                  <a:pt x="1231733" y="0"/>
                </a:cubicBezTo>
                <a:cubicBezTo>
                  <a:pt x="1494836" y="8299"/>
                  <a:pt x="1614154" y="23429"/>
                  <a:pt x="1722035" y="0"/>
                </a:cubicBezTo>
                <a:cubicBezTo>
                  <a:pt x="1829916" y="-23429"/>
                  <a:pt x="2064706" y="-12945"/>
                  <a:pt x="2319964" y="0"/>
                </a:cubicBezTo>
                <a:cubicBezTo>
                  <a:pt x="2575222" y="12945"/>
                  <a:pt x="2684014" y="-25702"/>
                  <a:pt x="2953768" y="0"/>
                </a:cubicBezTo>
                <a:cubicBezTo>
                  <a:pt x="3223522" y="25702"/>
                  <a:pt x="3286941" y="28628"/>
                  <a:pt x="3587573" y="0"/>
                </a:cubicBezTo>
                <a:cubicBezTo>
                  <a:pt x="3599927" y="167015"/>
                  <a:pt x="3581835" y="301551"/>
                  <a:pt x="3587573" y="395280"/>
                </a:cubicBezTo>
                <a:cubicBezTo>
                  <a:pt x="3593311" y="489009"/>
                  <a:pt x="3589042" y="631162"/>
                  <a:pt x="3587573" y="841021"/>
                </a:cubicBezTo>
                <a:cubicBezTo>
                  <a:pt x="3416534" y="836950"/>
                  <a:pt x="3150863" y="866908"/>
                  <a:pt x="3025520" y="841021"/>
                </a:cubicBezTo>
                <a:cubicBezTo>
                  <a:pt x="2900177" y="815134"/>
                  <a:pt x="2594982" y="820780"/>
                  <a:pt x="2391715" y="841021"/>
                </a:cubicBezTo>
                <a:cubicBezTo>
                  <a:pt x="2188449" y="861262"/>
                  <a:pt x="1977380" y="820898"/>
                  <a:pt x="1722035" y="841021"/>
                </a:cubicBezTo>
                <a:cubicBezTo>
                  <a:pt x="1466690" y="861144"/>
                  <a:pt x="1475474" y="829678"/>
                  <a:pt x="1231733" y="841021"/>
                </a:cubicBezTo>
                <a:cubicBezTo>
                  <a:pt x="987992" y="852364"/>
                  <a:pt x="892825" y="829106"/>
                  <a:pt x="669680" y="841021"/>
                </a:cubicBezTo>
                <a:cubicBezTo>
                  <a:pt x="446535" y="852936"/>
                  <a:pt x="231141" y="833208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cổ kính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80631B-6691-4717-A238-5D8E4C980BAC}"/>
              </a:ext>
            </a:extLst>
          </p:cNvPr>
          <p:cNvSpPr/>
          <p:nvPr/>
        </p:nvSpPr>
        <p:spPr>
          <a:xfrm>
            <a:off x="7958667" y="4972762"/>
            <a:ext cx="3488268" cy="841021"/>
          </a:xfrm>
          <a:custGeom>
            <a:avLst/>
            <a:gdLst>
              <a:gd name="connsiteX0" fmla="*/ 0 w 3488268"/>
              <a:gd name="connsiteY0" fmla="*/ 0 h 841021"/>
              <a:gd name="connsiteX1" fmla="*/ 767419 w 3488268"/>
              <a:gd name="connsiteY1" fmla="*/ 0 h 841021"/>
              <a:gd name="connsiteX2" fmla="*/ 1499955 w 3488268"/>
              <a:gd name="connsiteY2" fmla="*/ 0 h 841021"/>
              <a:gd name="connsiteX3" fmla="*/ 2092961 w 3488268"/>
              <a:gd name="connsiteY3" fmla="*/ 0 h 841021"/>
              <a:gd name="connsiteX4" fmla="*/ 2790614 w 3488268"/>
              <a:gd name="connsiteY4" fmla="*/ 0 h 841021"/>
              <a:gd name="connsiteX5" fmla="*/ 3488268 w 3488268"/>
              <a:gd name="connsiteY5" fmla="*/ 0 h 841021"/>
              <a:gd name="connsiteX6" fmla="*/ 3488268 w 3488268"/>
              <a:gd name="connsiteY6" fmla="*/ 412100 h 841021"/>
              <a:gd name="connsiteX7" fmla="*/ 3488268 w 3488268"/>
              <a:gd name="connsiteY7" fmla="*/ 841021 h 841021"/>
              <a:gd name="connsiteX8" fmla="*/ 2895262 w 3488268"/>
              <a:gd name="connsiteY8" fmla="*/ 841021 h 841021"/>
              <a:gd name="connsiteX9" fmla="*/ 2232492 w 3488268"/>
              <a:gd name="connsiteY9" fmla="*/ 841021 h 841021"/>
              <a:gd name="connsiteX10" fmla="*/ 1499955 w 3488268"/>
              <a:gd name="connsiteY10" fmla="*/ 841021 h 841021"/>
              <a:gd name="connsiteX11" fmla="*/ 767419 w 3488268"/>
              <a:gd name="connsiteY11" fmla="*/ 841021 h 841021"/>
              <a:gd name="connsiteX12" fmla="*/ 0 w 3488268"/>
              <a:gd name="connsiteY12" fmla="*/ 841021 h 841021"/>
              <a:gd name="connsiteX13" fmla="*/ 0 w 3488268"/>
              <a:gd name="connsiteY13" fmla="*/ 420511 h 841021"/>
              <a:gd name="connsiteX14" fmla="*/ 0 w 3488268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88268" h="841021" fill="none" extrusionOk="0">
                <a:moveTo>
                  <a:pt x="0" y="0"/>
                </a:moveTo>
                <a:cubicBezTo>
                  <a:pt x="209248" y="-16474"/>
                  <a:pt x="552874" y="-13794"/>
                  <a:pt x="767419" y="0"/>
                </a:cubicBezTo>
                <a:cubicBezTo>
                  <a:pt x="981964" y="13794"/>
                  <a:pt x="1156149" y="-9179"/>
                  <a:pt x="1499955" y="0"/>
                </a:cubicBezTo>
                <a:cubicBezTo>
                  <a:pt x="1843761" y="9179"/>
                  <a:pt x="1926369" y="-5772"/>
                  <a:pt x="2092961" y="0"/>
                </a:cubicBezTo>
                <a:cubicBezTo>
                  <a:pt x="2259553" y="5772"/>
                  <a:pt x="2450576" y="-14535"/>
                  <a:pt x="2790614" y="0"/>
                </a:cubicBezTo>
                <a:cubicBezTo>
                  <a:pt x="3130652" y="14535"/>
                  <a:pt x="3307300" y="9468"/>
                  <a:pt x="3488268" y="0"/>
                </a:cubicBezTo>
                <a:cubicBezTo>
                  <a:pt x="3476567" y="171730"/>
                  <a:pt x="3482501" y="326027"/>
                  <a:pt x="3488268" y="412100"/>
                </a:cubicBezTo>
                <a:cubicBezTo>
                  <a:pt x="3494035" y="498173"/>
                  <a:pt x="3474089" y="735269"/>
                  <a:pt x="3488268" y="841021"/>
                </a:cubicBezTo>
                <a:cubicBezTo>
                  <a:pt x="3338240" y="845438"/>
                  <a:pt x="3118955" y="864188"/>
                  <a:pt x="2895262" y="841021"/>
                </a:cubicBezTo>
                <a:cubicBezTo>
                  <a:pt x="2671569" y="817854"/>
                  <a:pt x="2372761" y="835805"/>
                  <a:pt x="2232492" y="841021"/>
                </a:cubicBezTo>
                <a:cubicBezTo>
                  <a:pt x="2092223" y="846238"/>
                  <a:pt x="1673735" y="835612"/>
                  <a:pt x="1499955" y="841021"/>
                </a:cubicBezTo>
                <a:cubicBezTo>
                  <a:pt x="1326175" y="846430"/>
                  <a:pt x="962426" y="865302"/>
                  <a:pt x="767419" y="841021"/>
                </a:cubicBezTo>
                <a:cubicBezTo>
                  <a:pt x="572412" y="816740"/>
                  <a:pt x="310900" y="873590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88268" h="841021" stroke="0" extrusionOk="0">
                <a:moveTo>
                  <a:pt x="0" y="0"/>
                </a:moveTo>
                <a:cubicBezTo>
                  <a:pt x="163736" y="-2415"/>
                  <a:pt x="544524" y="676"/>
                  <a:pt x="697654" y="0"/>
                </a:cubicBezTo>
                <a:cubicBezTo>
                  <a:pt x="850784" y="-676"/>
                  <a:pt x="1083358" y="17847"/>
                  <a:pt x="1430190" y="0"/>
                </a:cubicBezTo>
                <a:cubicBezTo>
                  <a:pt x="1777022" y="-17847"/>
                  <a:pt x="1842569" y="11458"/>
                  <a:pt x="2023195" y="0"/>
                </a:cubicBezTo>
                <a:cubicBezTo>
                  <a:pt x="2203821" y="-11458"/>
                  <a:pt x="2508359" y="-27154"/>
                  <a:pt x="2720849" y="0"/>
                </a:cubicBezTo>
                <a:cubicBezTo>
                  <a:pt x="2933339" y="27154"/>
                  <a:pt x="3191780" y="29427"/>
                  <a:pt x="3488268" y="0"/>
                </a:cubicBezTo>
                <a:cubicBezTo>
                  <a:pt x="3494245" y="163221"/>
                  <a:pt x="3480504" y="201635"/>
                  <a:pt x="3488268" y="395280"/>
                </a:cubicBezTo>
                <a:cubicBezTo>
                  <a:pt x="3496032" y="588925"/>
                  <a:pt x="3507506" y="702138"/>
                  <a:pt x="3488268" y="841021"/>
                </a:cubicBezTo>
                <a:cubicBezTo>
                  <a:pt x="3220630" y="863824"/>
                  <a:pt x="3104039" y="855494"/>
                  <a:pt x="2895262" y="841021"/>
                </a:cubicBezTo>
                <a:cubicBezTo>
                  <a:pt x="2686485" y="826548"/>
                  <a:pt x="2503545" y="820857"/>
                  <a:pt x="2232492" y="841021"/>
                </a:cubicBezTo>
                <a:cubicBezTo>
                  <a:pt x="1961439" y="861186"/>
                  <a:pt x="1774499" y="851753"/>
                  <a:pt x="1499955" y="841021"/>
                </a:cubicBezTo>
                <a:cubicBezTo>
                  <a:pt x="1225411" y="830289"/>
                  <a:pt x="1046198" y="844283"/>
                  <a:pt x="732536" y="841021"/>
                </a:cubicBezTo>
                <a:cubicBezTo>
                  <a:pt x="418874" y="837759"/>
                  <a:pt x="199712" y="823383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nguy nga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CCEBCA5E-36F0-47DF-AA20-F021D66CA939}"/>
              </a:ext>
            </a:extLst>
          </p:cNvPr>
          <p:cNvGrpSpPr/>
          <p:nvPr/>
        </p:nvGrpSpPr>
        <p:grpSpPr>
          <a:xfrm>
            <a:off x="6852675" y="3242924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xmlns="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xmlns="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xmlns="" id="{E98FD2B4-4754-4521-8ADC-6AE521967811}"/>
              </a:ext>
            </a:extLst>
          </p:cNvPr>
          <p:cNvGrpSpPr/>
          <p:nvPr/>
        </p:nvGrpSpPr>
        <p:grpSpPr>
          <a:xfrm>
            <a:off x="6883895" y="1893281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xmlns="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xmlns="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xmlns="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xmlns="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xmlns="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xmlns="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xmlns="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9D1FF4D-AEDA-4BF9-B74B-CD17C298D6FD}"/>
              </a:ext>
            </a:extLst>
          </p:cNvPr>
          <p:cNvGrpSpPr/>
          <p:nvPr/>
        </p:nvGrpSpPr>
        <p:grpSpPr>
          <a:xfrm>
            <a:off x="-455635" y="776157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xmlns="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xmlns="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8BAD0B-381D-4785-AB7B-71801650BA24}"/>
              </a:ext>
            </a:extLst>
          </p:cNvPr>
          <p:cNvSpPr/>
          <p:nvPr/>
        </p:nvSpPr>
        <p:spPr>
          <a:xfrm>
            <a:off x="1973593" y="6016979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hùng vĩ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1195926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f_160129_dc_150910_HoiAn.jpg">
            <a:extLst>
              <a:ext uri="{FF2B5EF4-FFF2-40B4-BE49-F238E27FC236}">
                <a16:creationId xmlns:a16="http://schemas.microsoft.com/office/drawing/2014/main" xmlns="" id="{616237FE-1CA1-40F2-80BF-CF1478173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26" y="1098477"/>
            <a:ext cx="5640846" cy="40123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DC9EE5-03C2-43A0-BE5B-C71A80BDDABD}"/>
              </a:ext>
            </a:extLst>
          </p:cNvPr>
          <p:cNvSpPr/>
          <p:nvPr/>
        </p:nvSpPr>
        <p:spPr>
          <a:xfrm>
            <a:off x="8128001" y="2015070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730165 w 3318934"/>
              <a:gd name="connsiteY1" fmla="*/ 0 h 841021"/>
              <a:gd name="connsiteX2" fmla="*/ 1427142 w 3318934"/>
              <a:gd name="connsiteY2" fmla="*/ 0 h 841021"/>
              <a:gd name="connsiteX3" fmla="*/ 1991360 w 3318934"/>
              <a:gd name="connsiteY3" fmla="*/ 0 h 841021"/>
              <a:gd name="connsiteX4" fmla="*/ 2655147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41210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730165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051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fill="none" extrusionOk="0">
                <a:moveTo>
                  <a:pt x="0" y="0"/>
                </a:moveTo>
                <a:cubicBezTo>
                  <a:pt x="336522" y="29507"/>
                  <a:pt x="373736" y="-6409"/>
                  <a:pt x="730165" y="0"/>
                </a:cubicBezTo>
                <a:cubicBezTo>
                  <a:pt x="1086595" y="6409"/>
                  <a:pt x="1268382" y="-14477"/>
                  <a:pt x="1427142" y="0"/>
                </a:cubicBezTo>
                <a:cubicBezTo>
                  <a:pt x="1585902" y="14477"/>
                  <a:pt x="1744513" y="-118"/>
                  <a:pt x="1991360" y="0"/>
                </a:cubicBezTo>
                <a:cubicBezTo>
                  <a:pt x="2238207" y="118"/>
                  <a:pt x="2339783" y="24424"/>
                  <a:pt x="2655147" y="0"/>
                </a:cubicBezTo>
                <a:cubicBezTo>
                  <a:pt x="2970511" y="-24424"/>
                  <a:pt x="3181805" y="3420"/>
                  <a:pt x="3318934" y="0"/>
                </a:cubicBezTo>
                <a:cubicBezTo>
                  <a:pt x="3307233" y="171730"/>
                  <a:pt x="3313167" y="326027"/>
                  <a:pt x="3318934" y="412100"/>
                </a:cubicBezTo>
                <a:cubicBezTo>
                  <a:pt x="3324701" y="498173"/>
                  <a:pt x="3304755" y="735269"/>
                  <a:pt x="3318934" y="841021"/>
                </a:cubicBezTo>
                <a:cubicBezTo>
                  <a:pt x="3077146" y="842949"/>
                  <a:pt x="2967221" y="867884"/>
                  <a:pt x="2754715" y="841021"/>
                </a:cubicBezTo>
                <a:cubicBezTo>
                  <a:pt x="2542209" y="814158"/>
                  <a:pt x="2283688" y="828483"/>
                  <a:pt x="2124118" y="841021"/>
                </a:cubicBezTo>
                <a:cubicBezTo>
                  <a:pt x="1964548" y="853559"/>
                  <a:pt x="1568446" y="833346"/>
                  <a:pt x="1427142" y="841021"/>
                </a:cubicBezTo>
                <a:cubicBezTo>
                  <a:pt x="1285838" y="848696"/>
                  <a:pt x="960528" y="828399"/>
                  <a:pt x="730165" y="841021"/>
                </a:cubicBezTo>
                <a:cubicBezTo>
                  <a:pt x="499802" y="853643"/>
                  <a:pt x="146434" y="829945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318934" h="841021" stroke="0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cổ kính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BEF10E-781D-4175-B398-FC9C2C02567B}"/>
              </a:ext>
            </a:extLst>
          </p:cNvPr>
          <p:cNvSpPr/>
          <p:nvPr/>
        </p:nvSpPr>
        <p:spPr>
          <a:xfrm>
            <a:off x="7958667" y="3493916"/>
            <a:ext cx="3488268" cy="841021"/>
          </a:xfrm>
          <a:custGeom>
            <a:avLst/>
            <a:gdLst>
              <a:gd name="connsiteX0" fmla="*/ 0 w 3488268"/>
              <a:gd name="connsiteY0" fmla="*/ 0 h 841021"/>
              <a:gd name="connsiteX1" fmla="*/ 767419 w 3488268"/>
              <a:gd name="connsiteY1" fmla="*/ 0 h 841021"/>
              <a:gd name="connsiteX2" fmla="*/ 1499955 w 3488268"/>
              <a:gd name="connsiteY2" fmla="*/ 0 h 841021"/>
              <a:gd name="connsiteX3" fmla="*/ 2092961 w 3488268"/>
              <a:gd name="connsiteY3" fmla="*/ 0 h 841021"/>
              <a:gd name="connsiteX4" fmla="*/ 2790614 w 3488268"/>
              <a:gd name="connsiteY4" fmla="*/ 0 h 841021"/>
              <a:gd name="connsiteX5" fmla="*/ 3488268 w 3488268"/>
              <a:gd name="connsiteY5" fmla="*/ 0 h 841021"/>
              <a:gd name="connsiteX6" fmla="*/ 3488268 w 3488268"/>
              <a:gd name="connsiteY6" fmla="*/ 412100 h 841021"/>
              <a:gd name="connsiteX7" fmla="*/ 3488268 w 3488268"/>
              <a:gd name="connsiteY7" fmla="*/ 841021 h 841021"/>
              <a:gd name="connsiteX8" fmla="*/ 2895262 w 3488268"/>
              <a:gd name="connsiteY8" fmla="*/ 841021 h 841021"/>
              <a:gd name="connsiteX9" fmla="*/ 2232492 w 3488268"/>
              <a:gd name="connsiteY9" fmla="*/ 841021 h 841021"/>
              <a:gd name="connsiteX10" fmla="*/ 1499955 w 3488268"/>
              <a:gd name="connsiteY10" fmla="*/ 841021 h 841021"/>
              <a:gd name="connsiteX11" fmla="*/ 767419 w 3488268"/>
              <a:gd name="connsiteY11" fmla="*/ 841021 h 841021"/>
              <a:gd name="connsiteX12" fmla="*/ 0 w 3488268"/>
              <a:gd name="connsiteY12" fmla="*/ 841021 h 841021"/>
              <a:gd name="connsiteX13" fmla="*/ 0 w 3488268"/>
              <a:gd name="connsiteY13" fmla="*/ 420511 h 841021"/>
              <a:gd name="connsiteX14" fmla="*/ 0 w 3488268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88268" h="841021" fill="none" extrusionOk="0">
                <a:moveTo>
                  <a:pt x="0" y="0"/>
                </a:moveTo>
                <a:cubicBezTo>
                  <a:pt x="209248" y="-16474"/>
                  <a:pt x="552874" y="-13794"/>
                  <a:pt x="767419" y="0"/>
                </a:cubicBezTo>
                <a:cubicBezTo>
                  <a:pt x="981964" y="13794"/>
                  <a:pt x="1156149" y="-9179"/>
                  <a:pt x="1499955" y="0"/>
                </a:cubicBezTo>
                <a:cubicBezTo>
                  <a:pt x="1843761" y="9179"/>
                  <a:pt x="1926369" y="-5772"/>
                  <a:pt x="2092961" y="0"/>
                </a:cubicBezTo>
                <a:cubicBezTo>
                  <a:pt x="2259553" y="5772"/>
                  <a:pt x="2450576" y="-14535"/>
                  <a:pt x="2790614" y="0"/>
                </a:cubicBezTo>
                <a:cubicBezTo>
                  <a:pt x="3130652" y="14535"/>
                  <a:pt x="3307300" y="9468"/>
                  <a:pt x="3488268" y="0"/>
                </a:cubicBezTo>
                <a:cubicBezTo>
                  <a:pt x="3476567" y="171730"/>
                  <a:pt x="3482501" y="326027"/>
                  <a:pt x="3488268" y="412100"/>
                </a:cubicBezTo>
                <a:cubicBezTo>
                  <a:pt x="3494035" y="498173"/>
                  <a:pt x="3474089" y="735269"/>
                  <a:pt x="3488268" y="841021"/>
                </a:cubicBezTo>
                <a:cubicBezTo>
                  <a:pt x="3338240" y="845438"/>
                  <a:pt x="3118955" y="864188"/>
                  <a:pt x="2895262" y="841021"/>
                </a:cubicBezTo>
                <a:cubicBezTo>
                  <a:pt x="2671569" y="817854"/>
                  <a:pt x="2372761" y="835805"/>
                  <a:pt x="2232492" y="841021"/>
                </a:cubicBezTo>
                <a:cubicBezTo>
                  <a:pt x="2092223" y="846238"/>
                  <a:pt x="1673735" y="835612"/>
                  <a:pt x="1499955" y="841021"/>
                </a:cubicBezTo>
                <a:cubicBezTo>
                  <a:pt x="1326175" y="846430"/>
                  <a:pt x="962426" y="865302"/>
                  <a:pt x="767419" y="841021"/>
                </a:cubicBezTo>
                <a:cubicBezTo>
                  <a:pt x="572412" y="816740"/>
                  <a:pt x="310900" y="873590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88268" h="841021" stroke="0" extrusionOk="0">
                <a:moveTo>
                  <a:pt x="0" y="0"/>
                </a:moveTo>
                <a:cubicBezTo>
                  <a:pt x="163736" y="-2415"/>
                  <a:pt x="544524" y="676"/>
                  <a:pt x="697654" y="0"/>
                </a:cubicBezTo>
                <a:cubicBezTo>
                  <a:pt x="850784" y="-676"/>
                  <a:pt x="1083358" y="17847"/>
                  <a:pt x="1430190" y="0"/>
                </a:cubicBezTo>
                <a:cubicBezTo>
                  <a:pt x="1777022" y="-17847"/>
                  <a:pt x="1842569" y="11458"/>
                  <a:pt x="2023195" y="0"/>
                </a:cubicBezTo>
                <a:cubicBezTo>
                  <a:pt x="2203821" y="-11458"/>
                  <a:pt x="2508359" y="-27154"/>
                  <a:pt x="2720849" y="0"/>
                </a:cubicBezTo>
                <a:cubicBezTo>
                  <a:pt x="2933339" y="27154"/>
                  <a:pt x="3191780" y="29427"/>
                  <a:pt x="3488268" y="0"/>
                </a:cubicBezTo>
                <a:cubicBezTo>
                  <a:pt x="3494245" y="163221"/>
                  <a:pt x="3480504" y="201635"/>
                  <a:pt x="3488268" y="395280"/>
                </a:cubicBezTo>
                <a:cubicBezTo>
                  <a:pt x="3496032" y="588925"/>
                  <a:pt x="3507506" y="702138"/>
                  <a:pt x="3488268" y="841021"/>
                </a:cubicBezTo>
                <a:cubicBezTo>
                  <a:pt x="3220630" y="863824"/>
                  <a:pt x="3104039" y="855494"/>
                  <a:pt x="2895262" y="841021"/>
                </a:cubicBezTo>
                <a:cubicBezTo>
                  <a:pt x="2686485" y="826548"/>
                  <a:pt x="2503545" y="820857"/>
                  <a:pt x="2232492" y="841021"/>
                </a:cubicBezTo>
                <a:cubicBezTo>
                  <a:pt x="1961439" y="861186"/>
                  <a:pt x="1774499" y="851753"/>
                  <a:pt x="1499955" y="841021"/>
                </a:cubicBezTo>
                <a:cubicBezTo>
                  <a:pt x="1225411" y="830289"/>
                  <a:pt x="1046198" y="844283"/>
                  <a:pt x="732536" y="841021"/>
                </a:cubicBezTo>
                <a:cubicBezTo>
                  <a:pt x="418874" y="837759"/>
                  <a:pt x="199712" y="823383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tươi đẹp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80631B-6691-4717-A238-5D8E4C980BAC}"/>
              </a:ext>
            </a:extLst>
          </p:cNvPr>
          <p:cNvSpPr/>
          <p:nvPr/>
        </p:nvSpPr>
        <p:spPr>
          <a:xfrm>
            <a:off x="7958667" y="4972762"/>
            <a:ext cx="3488268" cy="841021"/>
          </a:xfrm>
          <a:custGeom>
            <a:avLst/>
            <a:gdLst>
              <a:gd name="connsiteX0" fmla="*/ 0 w 3488268"/>
              <a:gd name="connsiteY0" fmla="*/ 0 h 841021"/>
              <a:gd name="connsiteX1" fmla="*/ 767419 w 3488268"/>
              <a:gd name="connsiteY1" fmla="*/ 0 h 841021"/>
              <a:gd name="connsiteX2" fmla="*/ 1499955 w 3488268"/>
              <a:gd name="connsiteY2" fmla="*/ 0 h 841021"/>
              <a:gd name="connsiteX3" fmla="*/ 2092961 w 3488268"/>
              <a:gd name="connsiteY3" fmla="*/ 0 h 841021"/>
              <a:gd name="connsiteX4" fmla="*/ 2790614 w 3488268"/>
              <a:gd name="connsiteY4" fmla="*/ 0 h 841021"/>
              <a:gd name="connsiteX5" fmla="*/ 3488268 w 3488268"/>
              <a:gd name="connsiteY5" fmla="*/ 0 h 841021"/>
              <a:gd name="connsiteX6" fmla="*/ 3488268 w 3488268"/>
              <a:gd name="connsiteY6" fmla="*/ 412100 h 841021"/>
              <a:gd name="connsiteX7" fmla="*/ 3488268 w 3488268"/>
              <a:gd name="connsiteY7" fmla="*/ 841021 h 841021"/>
              <a:gd name="connsiteX8" fmla="*/ 2895262 w 3488268"/>
              <a:gd name="connsiteY8" fmla="*/ 841021 h 841021"/>
              <a:gd name="connsiteX9" fmla="*/ 2232492 w 3488268"/>
              <a:gd name="connsiteY9" fmla="*/ 841021 h 841021"/>
              <a:gd name="connsiteX10" fmla="*/ 1499955 w 3488268"/>
              <a:gd name="connsiteY10" fmla="*/ 841021 h 841021"/>
              <a:gd name="connsiteX11" fmla="*/ 767419 w 3488268"/>
              <a:gd name="connsiteY11" fmla="*/ 841021 h 841021"/>
              <a:gd name="connsiteX12" fmla="*/ 0 w 3488268"/>
              <a:gd name="connsiteY12" fmla="*/ 841021 h 841021"/>
              <a:gd name="connsiteX13" fmla="*/ 0 w 3488268"/>
              <a:gd name="connsiteY13" fmla="*/ 420511 h 841021"/>
              <a:gd name="connsiteX14" fmla="*/ 0 w 3488268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88268" h="841021" fill="none" extrusionOk="0">
                <a:moveTo>
                  <a:pt x="0" y="0"/>
                </a:moveTo>
                <a:cubicBezTo>
                  <a:pt x="209248" y="-16474"/>
                  <a:pt x="552874" y="-13794"/>
                  <a:pt x="767419" y="0"/>
                </a:cubicBezTo>
                <a:cubicBezTo>
                  <a:pt x="981964" y="13794"/>
                  <a:pt x="1156149" y="-9179"/>
                  <a:pt x="1499955" y="0"/>
                </a:cubicBezTo>
                <a:cubicBezTo>
                  <a:pt x="1843761" y="9179"/>
                  <a:pt x="1926369" y="-5772"/>
                  <a:pt x="2092961" y="0"/>
                </a:cubicBezTo>
                <a:cubicBezTo>
                  <a:pt x="2259553" y="5772"/>
                  <a:pt x="2450576" y="-14535"/>
                  <a:pt x="2790614" y="0"/>
                </a:cubicBezTo>
                <a:cubicBezTo>
                  <a:pt x="3130652" y="14535"/>
                  <a:pt x="3307300" y="9468"/>
                  <a:pt x="3488268" y="0"/>
                </a:cubicBezTo>
                <a:cubicBezTo>
                  <a:pt x="3476567" y="171730"/>
                  <a:pt x="3482501" y="326027"/>
                  <a:pt x="3488268" y="412100"/>
                </a:cubicBezTo>
                <a:cubicBezTo>
                  <a:pt x="3494035" y="498173"/>
                  <a:pt x="3474089" y="735269"/>
                  <a:pt x="3488268" y="841021"/>
                </a:cubicBezTo>
                <a:cubicBezTo>
                  <a:pt x="3338240" y="845438"/>
                  <a:pt x="3118955" y="864188"/>
                  <a:pt x="2895262" y="841021"/>
                </a:cubicBezTo>
                <a:cubicBezTo>
                  <a:pt x="2671569" y="817854"/>
                  <a:pt x="2372761" y="835805"/>
                  <a:pt x="2232492" y="841021"/>
                </a:cubicBezTo>
                <a:cubicBezTo>
                  <a:pt x="2092223" y="846238"/>
                  <a:pt x="1673735" y="835612"/>
                  <a:pt x="1499955" y="841021"/>
                </a:cubicBezTo>
                <a:cubicBezTo>
                  <a:pt x="1326175" y="846430"/>
                  <a:pt x="962426" y="865302"/>
                  <a:pt x="767419" y="841021"/>
                </a:cubicBezTo>
                <a:cubicBezTo>
                  <a:pt x="572412" y="816740"/>
                  <a:pt x="310900" y="873590"/>
                  <a:pt x="0" y="841021"/>
                </a:cubicBezTo>
                <a:cubicBezTo>
                  <a:pt x="-10146" y="732155"/>
                  <a:pt x="-1103" y="620781"/>
                  <a:pt x="0" y="420511"/>
                </a:cubicBezTo>
                <a:cubicBezTo>
                  <a:pt x="1103" y="220241"/>
                  <a:pt x="896" y="126531"/>
                  <a:pt x="0" y="0"/>
                </a:cubicBezTo>
                <a:close/>
              </a:path>
              <a:path w="3488268" h="841021" stroke="0" extrusionOk="0">
                <a:moveTo>
                  <a:pt x="0" y="0"/>
                </a:moveTo>
                <a:cubicBezTo>
                  <a:pt x="163736" y="-2415"/>
                  <a:pt x="544524" y="676"/>
                  <a:pt x="697654" y="0"/>
                </a:cubicBezTo>
                <a:cubicBezTo>
                  <a:pt x="850784" y="-676"/>
                  <a:pt x="1083358" y="17847"/>
                  <a:pt x="1430190" y="0"/>
                </a:cubicBezTo>
                <a:cubicBezTo>
                  <a:pt x="1777022" y="-17847"/>
                  <a:pt x="1842569" y="11458"/>
                  <a:pt x="2023195" y="0"/>
                </a:cubicBezTo>
                <a:cubicBezTo>
                  <a:pt x="2203821" y="-11458"/>
                  <a:pt x="2508359" y="-27154"/>
                  <a:pt x="2720849" y="0"/>
                </a:cubicBezTo>
                <a:cubicBezTo>
                  <a:pt x="2933339" y="27154"/>
                  <a:pt x="3191780" y="29427"/>
                  <a:pt x="3488268" y="0"/>
                </a:cubicBezTo>
                <a:cubicBezTo>
                  <a:pt x="3494245" y="163221"/>
                  <a:pt x="3480504" y="201635"/>
                  <a:pt x="3488268" y="395280"/>
                </a:cubicBezTo>
                <a:cubicBezTo>
                  <a:pt x="3496032" y="588925"/>
                  <a:pt x="3507506" y="702138"/>
                  <a:pt x="3488268" y="841021"/>
                </a:cubicBezTo>
                <a:cubicBezTo>
                  <a:pt x="3220630" y="863824"/>
                  <a:pt x="3104039" y="855494"/>
                  <a:pt x="2895262" y="841021"/>
                </a:cubicBezTo>
                <a:cubicBezTo>
                  <a:pt x="2686485" y="826548"/>
                  <a:pt x="2503545" y="820857"/>
                  <a:pt x="2232492" y="841021"/>
                </a:cubicBezTo>
                <a:cubicBezTo>
                  <a:pt x="1961439" y="861186"/>
                  <a:pt x="1774499" y="851753"/>
                  <a:pt x="1499955" y="841021"/>
                </a:cubicBezTo>
                <a:cubicBezTo>
                  <a:pt x="1225411" y="830289"/>
                  <a:pt x="1046198" y="844283"/>
                  <a:pt x="732536" y="841021"/>
                </a:cubicBezTo>
                <a:cubicBezTo>
                  <a:pt x="418874" y="837759"/>
                  <a:pt x="199712" y="823383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tráng lệ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CCEBCA5E-36F0-47DF-AA20-F021D66CA939}"/>
              </a:ext>
            </a:extLst>
          </p:cNvPr>
          <p:cNvGrpSpPr/>
          <p:nvPr/>
        </p:nvGrpSpPr>
        <p:grpSpPr>
          <a:xfrm>
            <a:off x="6950406" y="1744136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xmlns="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xmlns="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xmlns="" id="{E98FD2B4-4754-4521-8ADC-6AE521967811}"/>
              </a:ext>
            </a:extLst>
          </p:cNvPr>
          <p:cNvGrpSpPr/>
          <p:nvPr/>
        </p:nvGrpSpPr>
        <p:grpSpPr>
          <a:xfrm>
            <a:off x="6871384" y="3200403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xmlns="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xmlns="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xmlns="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xmlns="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xmlns="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xmlns="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xmlns="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9D1FF4D-AEDA-4BF9-B74B-CD17C298D6FD}"/>
              </a:ext>
            </a:extLst>
          </p:cNvPr>
          <p:cNvGrpSpPr/>
          <p:nvPr/>
        </p:nvGrpSpPr>
        <p:grpSpPr>
          <a:xfrm>
            <a:off x="-400966" y="777564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xmlns="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xmlns="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8BAD0B-381D-4785-AB7B-71801650BA24}"/>
              </a:ext>
            </a:extLst>
          </p:cNvPr>
          <p:cNvSpPr/>
          <p:nvPr/>
        </p:nvSpPr>
        <p:spPr>
          <a:xfrm>
            <a:off x="1973593" y="6016979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cổ kính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76110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C76ADA-6422-4C51-93ED-9CEAF763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10832"/>
          <a:stretch/>
        </p:blipFill>
        <p:spPr>
          <a:xfrm>
            <a:off x="645429" y="981661"/>
            <a:ext cx="5633461" cy="41902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DC9EE5-03C2-43A0-BE5B-C71A80BDDABD}"/>
              </a:ext>
            </a:extLst>
          </p:cNvPr>
          <p:cNvSpPr/>
          <p:nvPr/>
        </p:nvSpPr>
        <p:spPr>
          <a:xfrm>
            <a:off x="8128001" y="2015070"/>
            <a:ext cx="3558418" cy="841021"/>
          </a:xfrm>
          <a:custGeom>
            <a:avLst/>
            <a:gdLst>
              <a:gd name="connsiteX0" fmla="*/ 0 w 3558418"/>
              <a:gd name="connsiteY0" fmla="*/ 0 h 841021"/>
              <a:gd name="connsiteX1" fmla="*/ 521901 w 3558418"/>
              <a:gd name="connsiteY1" fmla="*/ 0 h 841021"/>
              <a:gd name="connsiteX2" fmla="*/ 1114971 w 3558418"/>
              <a:gd name="connsiteY2" fmla="*/ 0 h 841021"/>
              <a:gd name="connsiteX3" fmla="*/ 1672456 w 3558418"/>
              <a:gd name="connsiteY3" fmla="*/ 0 h 841021"/>
              <a:gd name="connsiteX4" fmla="*/ 2229942 w 3558418"/>
              <a:gd name="connsiteY4" fmla="*/ 0 h 841021"/>
              <a:gd name="connsiteX5" fmla="*/ 2751843 w 3558418"/>
              <a:gd name="connsiteY5" fmla="*/ 0 h 841021"/>
              <a:gd name="connsiteX6" fmla="*/ 3558418 w 3558418"/>
              <a:gd name="connsiteY6" fmla="*/ 0 h 841021"/>
              <a:gd name="connsiteX7" fmla="*/ 3558418 w 3558418"/>
              <a:gd name="connsiteY7" fmla="*/ 412100 h 841021"/>
              <a:gd name="connsiteX8" fmla="*/ 3558418 w 3558418"/>
              <a:gd name="connsiteY8" fmla="*/ 841021 h 841021"/>
              <a:gd name="connsiteX9" fmla="*/ 3036517 w 3558418"/>
              <a:gd name="connsiteY9" fmla="*/ 841021 h 841021"/>
              <a:gd name="connsiteX10" fmla="*/ 2550200 w 3558418"/>
              <a:gd name="connsiteY10" fmla="*/ 841021 h 841021"/>
              <a:gd name="connsiteX11" fmla="*/ 1957130 w 3558418"/>
              <a:gd name="connsiteY11" fmla="*/ 841021 h 841021"/>
              <a:gd name="connsiteX12" fmla="*/ 1364060 w 3558418"/>
              <a:gd name="connsiteY12" fmla="*/ 841021 h 841021"/>
              <a:gd name="connsiteX13" fmla="*/ 699822 w 3558418"/>
              <a:gd name="connsiteY13" fmla="*/ 841021 h 841021"/>
              <a:gd name="connsiteX14" fmla="*/ 0 w 3558418"/>
              <a:gd name="connsiteY14" fmla="*/ 841021 h 841021"/>
              <a:gd name="connsiteX15" fmla="*/ 0 w 3558418"/>
              <a:gd name="connsiteY15" fmla="*/ 445741 h 841021"/>
              <a:gd name="connsiteX16" fmla="*/ 0 w 3558418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58418" h="841021" fill="none" extrusionOk="0">
                <a:moveTo>
                  <a:pt x="0" y="0"/>
                </a:moveTo>
                <a:cubicBezTo>
                  <a:pt x="122816" y="-5907"/>
                  <a:pt x="393673" y="-7344"/>
                  <a:pt x="521901" y="0"/>
                </a:cubicBezTo>
                <a:cubicBezTo>
                  <a:pt x="650129" y="7344"/>
                  <a:pt x="876071" y="22778"/>
                  <a:pt x="1114971" y="0"/>
                </a:cubicBezTo>
                <a:cubicBezTo>
                  <a:pt x="1353871" y="-22778"/>
                  <a:pt x="1510699" y="9524"/>
                  <a:pt x="1672456" y="0"/>
                </a:cubicBezTo>
                <a:cubicBezTo>
                  <a:pt x="1834214" y="-9524"/>
                  <a:pt x="1960426" y="-8741"/>
                  <a:pt x="2229942" y="0"/>
                </a:cubicBezTo>
                <a:cubicBezTo>
                  <a:pt x="2499458" y="8741"/>
                  <a:pt x="2610854" y="-145"/>
                  <a:pt x="2751843" y="0"/>
                </a:cubicBezTo>
                <a:cubicBezTo>
                  <a:pt x="2892832" y="145"/>
                  <a:pt x="3291942" y="17202"/>
                  <a:pt x="3558418" y="0"/>
                </a:cubicBezTo>
                <a:cubicBezTo>
                  <a:pt x="3572884" y="120638"/>
                  <a:pt x="3559071" y="243530"/>
                  <a:pt x="3558418" y="412100"/>
                </a:cubicBezTo>
                <a:cubicBezTo>
                  <a:pt x="3557765" y="580670"/>
                  <a:pt x="3548781" y="667947"/>
                  <a:pt x="3558418" y="841021"/>
                </a:cubicBezTo>
                <a:cubicBezTo>
                  <a:pt x="3412006" y="847199"/>
                  <a:pt x="3219891" y="830328"/>
                  <a:pt x="3036517" y="841021"/>
                </a:cubicBezTo>
                <a:cubicBezTo>
                  <a:pt x="2853143" y="851714"/>
                  <a:pt x="2737912" y="828852"/>
                  <a:pt x="2550200" y="841021"/>
                </a:cubicBezTo>
                <a:cubicBezTo>
                  <a:pt x="2362488" y="853190"/>
                  <a:pt x="2190529" y="836620"/>
                  <a:pt x="1957130" y="841021"/>
                </a:cubicBezTo>
                <a:cubicBezTo>
                  <a:pt x="1723731" y="845423"/>
                  <a:pt x="1559016" y="820244"/>
                  <a:pt x="1364060" y="841021"/>
                </a:cubicBezTo>
                <a:cubicBezTo>
                  <a:pt x="1169104" y="861799"/>
                  <a:pt x="838730" y="865631"/>
                  <a:pt x="699822" y="841021"/>
                </a:cubicBezTo>
                <a:cubicBezTo>
                  <a:pt x="560914" y="816411"/>
                  <a:pt x="204029" y="849884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558418" h="841021" stroke="0" extrusionOk="0">
                <a:moveTo>
                  <a:pt x="0" y="0"/>
                </a:moveTo>
                <a:cubicBezTo>
                  <a:pt x="229472" y="-10500"/>
                  <a:pt x="426510" y="13784"/>
                  <a:pt x="593070" y="0"/>
                </a:cubicBezTo>
                <a:cubicBezTo>
                  <a:pt x="759630" y="-13784"/>
                  <a:pt x="1093341" y="711"/>
                  <a:pt x="1221724" y="0"/>
                </a:cubicBezTo>
                <a:cubicBezTo>
                  <a:pt x="1350107" y="-711"/>
                  <a:pt x="1572175" y="17779"/>
                  <a:pt x="1708041" y="0"/>
                </a:cubicBezTo>
                <a:cubicBezTo>
                  <a:pt x="1843907" y="-17779"/>
                  <a:pt x="2155421" y="7008"/>
                  <a:pt x="2301110" y="0"/>
                </a:cubicBezTo>
                <a:cubicBezTo>
                  <a:pt x="2446799" y="-7008"/>
                  <a:pt x="2754497" y="27109"/>
                  <a:pt x="2929764" y="0"/>
                </a:cubicBezTo>
                <a:cubicBezTo>
                  <a:pt x="3105031" y="-27109"/>
                  <a:pt x="3318188" y="-849"/>
                  <a:pt x="3558418" y="0"/>
                </a:cubicBezTo>
                <a:cubicBezTo>
                  <a:pt x="3570772" y="167015"/>
                  <a:pt x="3552680" y="301551"/>
                  <a:pt x="3558418" y="395280"/>
                </a:cubicBezTo>
                <a:cubicBezTo>
                  <a:pt x="3564156" y="489009"/>
                  <a:pt x="3559887" y="631162"/>
                  <a:pt x="3558418" y="841021"/>
                </a:cubicBezTo>
                <a:cubicBezTo>
                  <a:pt x="3281431" y="867683"/>
                  <a:pt x="3169807" y="859556"/>
                  <a:pt x="3000933" y="841021"/>
                </a:cubicBezTo>
                <a:cubicBezTo>
                  <a:pt x="2832060" y="822486"/>
                  <a:pt x="2682341" y="810308"/>
                  <a:pt x="2372279" y="841021"/>
                </a:cubicBezTo>
                <a:cubicBezTo>
                  <a:pt x="2062217" y="871734"/>
                  <a:pt x="1969271" y="849752"/>
                  <a:pt x="1708041" y="841021"/>
                </a:cubicBezTo>
                <a:cubicBezTo>
                  <a:pt x="1446811" y="832290"/>
                  <a:pt x="1375681" y="825786"/>
                  <a:pt x="1221724" y="841021"/>
                </a:cubicBezTo>
                <a:cubicBezTo>
                  <a:pt x="1067767" y="856256"/>
                  <a:pt x="923524" y="826094"/>
                  <a:pt x="664238" y="841021"/>
                </a:cubicBezTo>
                <a:cubicBezTo>
                  <a:pt x="404952" y="855948"/>
                  <a:pt x="215503" y="874118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hùng vĩ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BEF10E-781D-4175-B398-FC9C2C02567B}"/>
              </a:ext>
            </a:extLst>
          </p:cNvPr>
          <p:cNvSpPr/>
          <p:nvPr/>
        </p:nvSpPr>
        <p:spPr>
          <a:xfrm>
            <a:off x="7958667" y="3493916"/>
            <a:ext cx="3727752" cy="841021"/>
          </a:xfrm>
          <a:custGeom>
            <a:avLst/>
            <a:gdLst>
              <a:gd name="connsiteX0" fmla="*/ 0 w 3727752"/>
              <a:gd name="connsiteY0" fmla="*/ 0 h 841021"/>
              <a:gd name="connsiteX1" fmla="*/ 546737 w 3727752"/>
              <a:gd name="connsiteY1" fmla="*/ 0 h 841021"/>
              <a:gd name="connsiteX2" fmla="*/ 1168029 w 3727752"/>
              <a:gd name="connsiteY2" fmla="*/ 0 h 841021"/>
              <a:gd name="connsiteX3" fmla="*/ 1752043 w 3727752"/>
              <a:gd name="connsiteY3" fmla="*/ 0 h 841021"/>
              <a:gd name="connsiteX4" fmla="*/ 2336058 w 3727752"/>
              <a:gd name="connsiteY4" fmla="*/ 0 h 841021"/>
              <a:gd name="connsiteX5" fmla="*/ 2882795 w 3727752"/>
              <a:gd name="connsiteY5" fmla="*/ 0 h 841021"/>
              <a:gd name="connsiteX6" fmla="*/ 3727752 w 3727752"/>
              <a:gd name="connsiteY6" fmla="*/ 0 h 841021"/>
              <a:gd name="connsiteX7" fmla="*/ 3727752 w 3727752"/>
              <a:gd name="connsiteY7" fmla="*/ 412100 h 841021"/>
              <a:gd name="connsiteX8" fmla="*/ 3727752 w 3727752"/>
              <a:gd name="connsiteY8" fmla="*/ 841021 h 841021"/>
              <a:gd name="connsiteX9" fmla="*/ 3181015 w 3727752"/>
              <a:gd name="connsiteY9" fmla="*/ 841021 h 841021"/>
              <a:gd name="connsiteX10" fmla="*/ 2671556 w 3727752"/>
              <a:gd name="connsiteY10" fmla="*/ 841021 h 841021"/>
              <a:gd name="connsiteX11" fmla="*/ 2050264 w 3727752"/>
              <a:gd name="connsiteY11" fmla="*/ 841021 h 841021"/>
              <a:gd name="connsiteX12" fmla="*/ 1428972 w 3727752"/>
              <a:gd name="connsiteY12" fmla="*/ 841021 h 841021"/>
              <a:gd name="connsiteX13" fmla="*/ 733125 w 3727752"/>
              <a:gd name="connsiteY13" fmla="*/ 841021 h 841021"/>
              <a:gd name="connsiteX14" fmla="*/ 0 w 3727752"/>
              <a:gd name="connsiteY14" fmla="*/ 841021 h 841021"/>
              <a:gd name="connsiteX15" fmla="*/ 0 w 3727752"/>
              <a:gd name="connsiteY15" fmla="*/ 445741 h 841021"/>
              <a:gd name="connsiteX16" fmla="*/ 0 w 3727752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2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53666" y="19072"/>
                  <a:pt x="1752043" y="0"/>
                </a:cubicBezTo>
                <a:cubicBezTo>
                  <a:pt x="1950420" y="-19072"/>
                  <a:pt x="2118598" y="3858"/>
                  <a:pt x="2336058" y="0"/>
                </a:cubicBezTo>
                <a:cubicBezTo>
                  <a:pt x="2553518" y="-3858"/>
                  <a:pt x="2617679" y="-20487"/>
                  <a:pt x="2882795" y="0"/>
                </a:cubicBezTo>
                <a:cubicBezTo>
                  <a:pt x="3147911" y="20487"/>
                  <a:pt x="3339968" y="-32350"/>
                  <a:pt x="3727752" y="0"/>
                </a:cubicBezTo>
                <a:cubicBezTo>
                  <a:pt x="3742218" y="120638"/>
                  <a:pt x="3728405" y="243530"/>
                  <a:pt x="3727752" y="412100"/>
                </a:cubicBezTo>
                <a:cubicBezTo>
                  <a:pt x="3727099" y="580670"/>
                  <a:pt x="3718115" y="667947"/>
                  <a:pt x="3727752" y="841021"/>
                </a:cubicBezTo>
                <a:cubicBezTo>
                  <a:pt x="3564627" y="830384"/>
                  <a:pt x="3384884" y="864747"/>
                  <a:pt x="3181015" y="841021"/>
                </a:cubicBezTo>
                <a:cubicBezTo>
                  <a:pt x="2977146" y="817295"/>
                  <a:pt x="2912860" y="839536"/>
                  <a:pt x="2671556" y="841021"/>
                </a:cubicBezTo>
                <a:cubicBezTo>
                  <a:pt x="2430252" y="842506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2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56024" y="12708"/>
                  <a:pt x="2410613" y="0"/>
                </a:cubicBezTo>
                <a:cubicBezTo>
                  <a:pt x="2565202" y="-12708"/>
                  <a:pt x="2864704" y="-5155"/>
                  <a:pt x="3069182" y="0"/>
                </a:cubicBezTo>
                <a:cubicBezTo>
                  <a:pt x="3273660" y="5155"/>
                  <a:pt x="3556619" y="167"/>
                  <a:pt x="3727752" y="0"/>
                </a:cubicBezTo>
                <a:cubicBezTo>
                  <a:pt x="3740106" y="167015"/>
                  <a:pt x="3722014" y="301551"/>
                  <a:pt x="3727752" y="395280"/>
                </a:cubicBezTo>
                <a:cubicBezTo>
                  <a:pt x="3733490" y="489009"/>
                  <a:pt x="3729221" y="631162"/>
                  <a:pt x="3727752" y="841021"/>
                </a:cubicBezTo>
                <a:cubicBezTo>
                  <a:pt x="3584993" y="825573"/>
                  <a:pt x="3415903" y="837850"/>
                  <a:pt x="3143738" y="841021"/>
                </a:cubicBezTo>
                <a:cubicBezTo>
                  <a:pt x="2871573" y="844192"/>
                  <a:pt x="2771635" y="826643"/>
                  <a:pt x="2485168" y="841021"/>
                </a:cubicBezTo>
                <a:cubicBezTo>
                  <a:pt x="2198701" y="855400"/>
                  <a:pt x="1974167" y="846734"/>
                  <a:pt x="1789321" y="841021"/>
                </a:cubicBezTo>
                <a:cubicBezTo>
                  <a:pt x="1604475" y="835308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tươi đẹp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80631B-6691-4717-A238-5D8E4C980BAC}"/>
              </a:ext>
            </a:extLst>
          </p:cNvPr>
          <p:cNvSpPr/>
          <p:nvPr/>
        </p:nvSpPr>
        <p:spPr>
          <a:xfrm>
            <a:off x="7958666" y="4972762"/>
            <a:ext cx="3727753" cy="841021"/>
          </a:xfrm>
          <a:custGeom>
            <a:avLst/>
            <a:gdLst>
              <a:gd name="connsiteX0" fmla="*/ 0 w 3727753"/>
              <a:gd name="connsiteY0" fmla="*/ 0 h 841021"/>
              <a:gd name="connsiteX1" fmla="*/ 546737 w 3727753"/>
              <a:gd name="connsiteY1" fmla="*/ 0 h 841021"/>
              <a:gd name="connsiteX2" fmla="*/ 1168029 w 3727753"/>
              <a:gd name="connsiteY2" fmla="*/ 0 h 841021"/>
              <a:gd name="connsiteX3" fmla="*/ 1752044 w 3727753"/>
              <a:gd name="connsiteY3" fmla="*/ 0 h 841021"/>
              <a:gd name="connsiteX4" fmla="*/ 2336059 w 3727753"/>
              <a:gd name="connsiteY4" fmla="*/ 0 h 841021"/>
              <a:gd name="connsiteX5" fmla="*/ 2882796 w 3727753"/>
              <a:gd name="connsiteY5" fmla="*/ 0 h 841021"/>
              <a:gd name="connsiteX6" fmla="*/ 3727753 w 3727753"/>
              <a:gd name="connsiteY6" fmla="*/ 0 h 841021"/>
              <a:gd name="connsiteX7" fmla="*/ 3727753 w 3727753"/>
              <a:gd name="connsiteY7" fmla="*/ 412100 h 841021"/>
              <a:gd name="connsiteX8" fmla="*/ 3727753 w 3727753"/>
              <a:gd name="connsiteY8" fmla="*/ 841021 h 841021"/>
              <a:gd name="connsiteX9" fmla="*/ 3181016 w 3727753"/>
              <a:gd name="connsiteY9" fmla="*/ 841021 h 841021"/>
              <a:gd name="connsiteX10" fmla="*/ 2671556 w 3727753"/>
              <a:gd name="connsiteY10" fmla="*/ 841021 h 841021"/>
              <a:gd name="connsiteX11" fmla="*/ 2050264 w 3727753"/>
              <a:gd name="connsiteY11" fmla="*/ 841021 h 841021"/>
              <a:gd name="connsiteX12" fmla="*/ 1428972 w 3727753"/>
              <a:gd name="connsiteY12" fmla="*/ 841021 h 841021"/>
              <a:gd name="connsiteX13" fmla="*/ 733125 w 3727753"/>
              <a:gd name="connsiteY13" fmla="*/ 841021 h 841021"/>
              <a:gd name="connsiteX14" fmla="*/ 0 w 3727753"/>
              <a:gd name="connsiteY14" fmla="*/ 841021 h 841021"/>
              <a:gd name="connsiteX15" fmla="*/ 0 w 3727753"/>
              <a:gd name="connsiteY15" fmla="*/ 445741 h 841021"/>
              <a:gd name="connsiteX16" fmla="*/ 0 w 3727753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3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49669" y="15055"/>
                  <a:pt x="1752044" y="0"/>
                </a:cubicBezTo>
                <a:cubicBezTo>
                  <a:pt x="1954420" y="-15055"/>
                  <a:pt x="2118599" y="3858"/>
                  <a:pt x="2336059" y="0"/>
                </a:cubicBezTo>
                <a:cubicBezTo>
                  <a:pt x="2553519" y="-3858"/>
                  <a:pt x="2617680" y="-20487"/>
                  <a:pt x="2882796" y="0"/>
                </a:cubicBezTo>
                <a:cubicBezTo>
                  <a:pt x="3147912" y="20487"/>
                  <a:pt x="3339969" y="-32350"/>
                  <a:pt x="3727753" y="0"/>
                </a:cubicBezTo>
                <a:cubicBezTo>
                  <a:pt x="3742219" y="120638"/>
                  <a:pt x="3728406" y="243530"/>
                  <a:pt x="3727753" y="412100"/>
                </a:cubicBezTo>
                <a:cubicBezTo>
                  <a:pt x="3727100" y="580670"/>
                  <a:pt x="3718116" y="667947"/>
                  <a:pt x="3727753" y="841021"/>
                </a:cubicBezTo>
                <a:cubicBezTo>
                  <a:pt x="3564628" y="830384"/>
                  <a:pt x="3384885" y="864747"/>
                  <a:pt x="3181016" y="841021"/>
                </a:cubicBezTo>
                <a:cubicBezTo>
                  <a:pt x="2977147" y="817295"/>
                  <a:pt x="2921033" y="839665"/>
                  <a:pt x="2671556" y="841021"/>
                </a:cubicBezTo>
                <a:cubicBezTo>
                  <a:pt x="2422079" y="842377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3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49803" y="6021"/>
                  <a:pt x="2410614" y="0"/>
                </a:cubicBezTo>
                <a:cubicBezTo>
                  <a:pt x="2571425" y="-6021"/>
                  <a:pt x="2864705" y="-5155"/>
                  <a:pt x="3069183" y="0"/>
                </a:cubicBezTo>
                <a:cubicBezTo>
                  <a:pt x="3273661" y="5155"/>
                  <a:pt x="3556620" y="167"/>
                  <a:pt x="3727753" y="0"/>
                </a:cubicBezTo>
                <a:cubicBezTo>
                  <a:pt x="3740107" y="167015"/>
                  <a:pt x="3722015" y="301551"/>
                  <a:pt x="3727753" y="395280"/>
                </a:cubicBezTo>
                <a:cubicBezTo>
                  <a:pt x="3733491" y="489009"/>
                  <a:pt x="3729222" y="631162"/>
                  <a:pt x="3727753" y="841021"/>
                </a:cubicBezTo>
                <a:cubicBezTo>
                  <a:pt x="3590056" y="826071"/>
                  <a:pt x="3417093" y="841657"/>
                  <a:pt x="3143738" y="841021"/>
                </a:cubicBezTo>
                <a:cubicBezTo>
                  <a:pt x="2870384" y="840385"/>
                  <a:pt x="2771057" y="826335"/>
                  <a:pt x="2485169" y="841021"/>
                </a:cubicBezTo>
                <a:cubicBezTo>
                  <a:pt x="2199281" y="855707"/>
                  <a:pt x="1979769" y="850499"/>
                  <a:pt x="1789321" y="841021"/>
                </a:cubicBezTo>
                <a:cubicBezTo>
                  <a:pt x="1598873" y="831543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huy hoàng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CCEBCA5E-36F0-47DF-AA20-F021D66CA939}"/>
              </a:ext>
            </a:extLst>
          </p:cNvPr>
          <p:cNvGrpSpPr/>
          <p:nvPr/>
        </p:nvGrpSpPr>
        <p:grpSpPr>
          <a:xfrm>
            <a:off x="6950406" y="1744136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xmlns="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xmlns="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xmlns="" id="{E98FD2B4-4754-4521-8ADC-6AE521967811}"/>
              </a:ext>
            </a:extLst>
          </p:cNvPr>
          <p:cNvGrpSpPr/>
          <p:nvPr/>
        </p:nvGrpSpPr>
        <p:grpSpPr>
          <a:xfrm>
            <a:off x="6871384" y="3200403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xmlns="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xmlns="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xmlns="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xmlns="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xmlns="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xmlns="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xmlns="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9D1FF4D-AEDA-4BF9-B74B-CD17C298D6FD}"/>
              </a:ext>
            </a:extLst>
          </p:cNvPr>
          <p:cNvGrpSpPr/>
          <p:nvPr/>
        </p:nvGrpSpPr>
        <p:grpSpPr>
          <a:xfrm>
            <a:off x="-367009" y="622105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xmlns="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xmlns="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8BAD0B-381D-4785-AB7B-71801650BA24}"/>
              </a:ext>
            </a:extLst>
          </p:cNvPr>
          <p:cNvSpPr/>
          <p:nvPr/>
        </p:nvSpPr>
        <p:spPr>
          <a:xfrm>
            <a:off x="1973593" y="5838077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huy hoàng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372795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C76ADA-6422-4C51-93ED-9CEAF7639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12188"/>
          <a:stretch/>
        </p:blipFill>
        <p:spPr>
          <a:xfrm>
            <a:off x="645429" y="981661"/>
            <a:ext cx="5633461" cy="41902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1DC9EE5-03C2-43A0-BE5B-C71A80BDDABD}"/>
              </a:ext>
            </a:extLst>
          </p:cNvPr>
          <p:cNvSpPr/>
          <p:nvPr/>
        </p:nvSpPr>
        <p:spPr>
          <a:xfrm>
            <a:off x="8128001" y="2015070"/>
            <a:ext cx="3558418" cy="841021"/>
          </a:xfrm>
          <a:custGeom>
            <a:avLst/>
            <a:gdLst>
              <a:gd name="connsiteX0" fmla="*/ 0 w 3558418"/>
              <a:gd name="connsiteY0" fmla="*/ 0 h 841021"/>
              <a:gd name="connsiteX1" fmla="*/ 521901 w 3558418"/>
              <a:gd name="connsiteY1" fmla="*/ 0 h 841021"/>
              <a:gd name="connsiteX2" fmla="*/ 1114971 w 3558418"/>
              <a:gd name="connsiteY2" fmla="*/ 0 h 841021"/>
              <a:gd name="connsiteX3" fmla="*/ 1672456 w 3558418"/>
              <a:gd name="connsiteY3" fmla="*/ 0 h 841021"/>
              <a:gd name="connsiteX4" fmla="*/ 2229942 w 3558418"/>
              <a:gd name="connsiteY4" fmla="*/ 0 h 841021"/>
              <a:gd name="connsiteX5" fmla="*/ 2751843 w 3558418"/>
              <a:gd name="connsiteY5" fmla="*/ 0 h 841021"/>
              <a:gd name="connsiteX6" fmla="*/ 3558418 w 3558418"/>
              <a:gd name="connsiteY6" fmla="*/ 0 h 841021"/>
              <a:gd name="connsiteX7" fmla="*/ 3558418 w 3558418"/>
              <a:gd name="connsiteY7" fmla="*/ 412100 h 841021"/>
              <a:gd name="connsiteX8" fmla="*/ 3558418 w 3558418"/>
              <a:gd name="connsiteY8" fmla="*/ 841021 h 841021"/>
              <a:gd name="connsiteX9" fmla="*/ 3036517 w 3558418"/>
              <a:gd name="connsiteY9" fmla="*/ 841021 h 841021"/>
              <a:gd name="connsiteX10" fmla="*/ 2550200 w 3558418"/>
              <a:gd name="connsiteY10" fmla="*/ 841021 h 841021"/>
              <a:gd name="connsiteX11" fmla="*/ 1957130 w 3558418"/>
              <a:gd name="connsiteY11" fmla="*/ 841021 h 841021"/>
              <a:gd name="connsiteX12" fmla="*/ 1364060 w 3558418"/>
              <a:gd name="connsiteY12" fmla="*/ 841021 h 841021"/>
              <a:gd name="connsiteX13" fmla="*/ 699822 w 3558418"/>
              <a:gd name="connsiteY13" fmla="*/ 841021 h 841021"/>
              <a:gd name="connsiteX14" fmla="*/ 0 w 3558418"/>
              <a:gd name="connsiteY14" fmla="*/ 841021 h 841021"/>
              <a:gd name="connsiteX15" fmla="*/ 0 w 3558418"/>
              <a:gd name="connsiteY15" fmla="*/ 445741 h 841021"/>
              <a:gd name="connsiteX16" fmla="*/ 0 w 3558418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58418" h="841021" fill="none" extrusionOk="0">
                <a:moveTo>
                  <a:pt x="0" y="0"/>
                </a:moveTo>
                <a:cubicBezTo>
                  <a:pt x="122816" y="-5907"/>
                  <a:pt x="393673" y="-7344"/>
                  <a:pt x="521901" y="0"/>
                </a:cubicBezTo>
                <a:cubicBezTo>
                  <a:pt x="650129" y="7344"/>
                  <a:pt x="876071" y="22778"/>
                  <a:pt x="1114971" y="0"/>
                </a:cubicBezTo>
                <a:cubicBezTo>
                  <a:pt x="1353871" y="-22778"/>
                  <a:pt x="1510699" y="9524"/>
                  <a:pt x="1672456" y="0"/>
                </a:cubicBezTo>
                <a:cubicBezTo>
                  <a:pt x="1834214" y="-9524"/>
                  <a:pt x="1960426" y="-8741"/>
                  <a:pt x="2229942" y="0"/>
                </a:cubicBezTo>
                <a:cubicBezTo>
                  <a:pt x="2499458" y="8741"/>
                  <a:pt x="2610854" y="-145"/>
                  <a:pt x="2751843" y="0"/>
                </a:cubicBezTo>
                <a:cubicBezTo>
                  <a:pt x="2892832" y="145"/>
                  <a:pt x="3291942" y="17202"/>
                  <a:pt x="3558418" y="0"/>
                </a:cubicBezTo>
                <a:cubicBezTo>
                  <a:pt x="3572884" y="120638"/>
                  <a:pt x="3559071" y="243530"/>
                  <a:pt x="3558418" y="412100"/>
                </a:cubicBezTo>
                <a:cubicBezTo>
                  <a:pt x="3557765" y="580670"/>
                  <a:pt x="3548781" y="667947"/>
                  <a:pt x="3558418" y="841021"/>
                </a:cubicBezTo>
                <a:cubicBezTo>
                  <a:pt x="3412006" y="847199"/>
                  <a:pt x="3219891" y="830328"/>
                  <a:pt x="3036517" y="841021"/>
                </a:cubicBezTo>
                <a:cubicBezTo>
                  <a:pt x="2853143" y="851714"/>
                  <a:pt x="2737912" y="828852"/>
                  <a:pt x="2550200" y="841021"/>
                </a:cubicBezTo>
                <a:cubicBezTo>
                  <a:pt x="2362488" y="853190"/>
                  <a:pt x="2190529" y="836620"/>
                  <a:pt x="1957130" y="841021"/>
                </a:cubicBezTo>
                <a:cubicBezTo>
                  <a:pt x="1723731" y="845423"/>
                  <a:pt x="1559016" y="820244"/>
                  <a:pt x="1364060" y="841021"/>
                </a:cubicBezTo>
                <a:cubicBezTo>
                  <a:pt x="1169104" y="861799"/>
                  <a:pt x="838730" y="865631"/>
                  <a:pt x="699822" y="841021"/>
                </a:cubicBezTo>
                <a:cubicBezTo>
                  <a:pt x="560914" y="816411"/>
                  <a:pt x="204029" y="849884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558418" h="841021" stroke="0" extrusionOk="0">
                <a:moveTo>
                  <a:pt x="0" y="0"/>
                </a:moveTo>
                <a:cubicBezTo>
                  <a:pt x="229472" y="-10500"/>
                  <a:pt x="426510" y="13784"/>
                  <a:pt x="593070" y="0"/>
                </a:cubicBezTo>
                <a:cubicBezTo>
                  <a:pt x="759630" y="-13784"/>
                  <a:pt x="1093341" y="711"/>
                  <a:pt x="1221724" y="0"/>
                </a:cubicBezTo>
                <a:cubicBezTo>
                  <a:pt x="1350107" y="-711"/>
                  <a:pt x="1572175" y="17779"/>
                  <a:pt x="1708041" y="0"/>
                </a:cubicBezTo>
                <a:cubicBezTo>
                  <a:pt x="1843907" y="-17779"/>
                  <a:pt x="2155421" y="7008"/>
                  <a:pt x="2301110" y="0"/>
                </a:cubicBezTo>
                <a:cubicBezTo>
                  <a:pt x="2446799" y="-7008"/>
                  <a:pt x="2754497" y="27109"/>
                  <a:pt x="2929764" y="0"/>
                </a:cubicBezTo>
                <a:cubicBezTo>
                  <a:pt x="3105031" y="-27109"/>
                  <a:pt x="3318188" y="-849"/>
                  <a:pt x="3558418" y="0"/>
                </a:cubicBezTo>
                <a:cubicBezTo>
                  <a:pt x="3570772" y="167015"/>
                  <a:pt x="3552680" y="301551"/>
                  <a:pt x="3558418" y="395280"/>
                </a:cubicBezTo>
                <a:cubicBezTo>
                  <a:pt x="3564156" y="489009"/>
                  <a:pt x="3559887" y="631162"/>
                  <a:pt x="3558418" y="841021"/>
                </a:cubicBezTo>
                <a:cubicBezTo>
                  <a:pt x="3281431" y="867683"/>
                  <a:pt x="3169807" y="859556"/>
                  <a:pt x="3000933" y="841021"/>
                </a:cubicBezTo>
                <a:cubicBezTo>
                  <a:pt x="2832060" y="822486"/>
                  <a:pt x="2682341" y="810308"/>
                  <a:pt x="2372279" y="841021"/>
                </a:cubicBezTo>
                <a:cubicBezTo>
                  <a:pt x="2062217" y="871734"/>
                  <a:pt x="1969271" y="849752"/>
                  <a:pt x="1708041" y="841021"/>
                </a:cubicBezTo>
                <a:cubicBezTo>
                  <a:pt x="1446811" y="832290"/>
                  <a:pt x="1375681" y="825786"/>
                  <a:pt x="1221724" y="841021"/>
                </a:cubicBezTo>
                <a:cubicBezTo>
                  <a:pt x="1067767" y="856256"/>
                  <a:pt x="923524" y="826094"/>
                  <a:pt x="664238" y="841021"/>
                </a:cubicBezTo>
                <a:cubicBezTo>
                  <a:pt x="404952" y="855948"/>
                  <a:pt x="215503" y="874118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lộng lẫy</a:t>
            </a:r>
            <a:endParaRPr lang="vi-VN" sz="60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2BEF10E-781D-4175-B398-FC9C2C02567B}"/>
              </a:ext>
            </a:extLst>
          </p:cNvPr>
          <p:cNvSpPr/>
          <p:nvPr/>
        </p:nvSpPr>
        <p:spPr>
          <a:xfrm>
            <a:off x="7958667" y="3493916"/>
            <a:ext cx="3727752" cy="841021"/>
          </a:xfrm>
          <a:custGeom>
            <a:avLst/>
            <a:gdLst>
              <a:gd name="connsiteX0" fmla="*/ 0 w 3727752"/>
              <a:gd name="connsiteY0" fmla="*/ 0 h 841021"/>
              <a:gd name="connsiteX1" fmla="*/ 546737 w 3727752"/>
              <a:gd name="connsiteY1" fmla="*/ 0 h 841021"/>
              <a:gd name="connsiteX2" fmla="*/ 1168029 w 3727752"/>
              <a:gd name="connsiteY2" fmla="*/ 0 h 841021"/>
              <a:gd name="connsiteX3" fmla="*/ 1752043 w 3727752"/>
              <a:gd name="connsiteY3" fmla="*/ 0 h 841021"/>
              <a:gd name="connsiteX4" fmla="*/ 2336058 w 3727752"/>
              <a:gd name="connsiteY4" fmla="*/ 0 h 841021"/>
              <a:gd name="connsiteX5" fmla="*/ 2882795 w 3727752"/>
              <a:gd name="connsiteY5" fmla="*/ 0 h 841021"/>
              <a:gd name="connsiteX6" fmla="*/ 3727752 w 3727752"/>
              <a:gd name="connsiteY6" fmla="*/ 0 h 841021"/>
              <a:gd name="connsiteX7" fmla="*/ 3727752 w 3727752"/>
              <a:gd name="connsiteY7" fmla="*/ 412100 h 841021"/>
              <a:gd name="connsiteX8" fmla="*/ 3727752 w 3727752"/>
              <a:gd name="connsiteY8" fmla="*/ 841021 h 841021"/>
              <a:gd name="connsiteX9" fmla="*/ 3181015 w 3727752"/>
              <a:gd name="connsiteY9" fmla="*/ 841021 h 841021"/>
              <a:gd name="connsiteX10" fmla="*/ 2671556 w 3727752"/>
              <a:gd name="connsiteY10" fmla="*/ 841021 h 841021"/>
              <a:gd name="connsiteX11" fmla="*/ 2050264 w 3727752"/>
              <a:gd name="connsiteY11" fmla="*/ 841021 h 841021"/>
              <a:gd name="connsiteX12" fmla="*/ 1428972 w 3727752"/>
              <a:gd name="connsiteY12" fmla="*/ 841021 h 841021"/>
              <a:gd name="connsiteX13" fmla="*/ 733125 w 3727752"/>
              <a:gd name="connsiteY13" fmla="*/ 841021 h 841021"/>
              <a:gd name="connsiteX14" fmla="*/ 0 w 3727752"/>
              <a:gd name="connsiteY14" fmla="*/ 841021 h 841021"/>
              <a:gd name="connsiteX15" fmla="*/ 0 w 3727752"/>
              <a:gd name="connsiteY15" fmla="*/ 445741 h 841021"/>
              <a:gd name="connsiteX16" fmla="*/ 0 w 3727752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2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53666" y="19072"/>
                  <a:pt x="1752043" y="0"/>
                </a:cubicBezTo>
                <a:cubicBezTo>
                  <a:pt x="1950420" y="-19072"/>
                  <a:pt x="2118598" y="3858"/>
                  <a:pt x="2336058" y="0"/>
                </a:cubicBezTo>
                <a:cubicBezTo>
                  <a:pt x="2553518" y="-3858"/>
                  <a:pt x="2617679" y="-20487"/>
                  <a:pt x="2882795" y="0"/>
                </a:cubicBezTo>
                <a:cubicBezTo>
                  <a:pt x="3147911" y="20487"/>
                  <a:pt x="3339968" y="-32350"/>
                  <a:pt x="3727752" y="0"/>
                </a:cubicBezTo>
                <a:cubicBezTo>
                  <a:pt x="3742218" y="120638"/>
                  <a:pt x="3728405" y="243530"/>
                  <a:pt x="3727752" y="412100"/>
                </a:cubicBezTo>
                <a:cubicBezTo>
                  <a:pt x="3727099" y="580670"/>
                  <a:pt x="3718115" y="667947"/>
                  <a:pt x="3727752" y="841021"/>
                </a:cubicBezTo>
                <a:cubicBezTo>
                  <a:pt x="3564627" y="830384"/>
                  <a:pt x="3384884" y="864747"/>
                  <a:pt x="3181015" y="841021"/>
                </a:cubicBezTo>
                <a:cubicBezTo>
                  <a:pt x="2977146" y="817295"/>
                  <a:pt x="2912860" y="839536"/>
                  <a:pt x="2671556" y="841021"/>
                </a:cubicBezTo>
                <a:cubicBezTo>
                  <a:pt x="2430252" y="842506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2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56024" y="12708"/>
                  <a:pt x="2410613" y="0"/>
                </a:cubicBezTo>
                <a:cubicBezTo>
                  <a:pt x="2565202" y="-12708"/>
                  <a:pt x="2864704" y="-5155"/>
                  <a:pt x="3069182" y="0"/>
                </a:cubicBezTo>
                <a:cubicBezTo>
                  <a:pt x="3273660" y="5155"/>
                  <a:pt x="3556619" y="167"/>
                  <a:pt x="3727752" y="0"/>
                </a:cubicBezTo>
                <a:cubicBezTo>
                  <a:pt x="3740106" y="167015"/>
                  <a:pt x="3722014" y="301551"/>
                  <a:pt x="3727752" y="395280"/>
                </a:cubicBezTo>
                <a:cubicBezTo>
                  <a:pt x="3733490" y="489009"/>
                  <a:pt x="3729221" y="631162"/>
                  <a:pt x="3727752" y="841021"/>
                </a:cubicBezTo>
                <a:cubicBezTo>
                  <a:pt x="3584993" y="825573"/>
                  <a:pt x="3415903" y="837850"/>
                  <a:pt x="3143738" y="841021"/>
                </a:cubicBezTo>
                <a:cubicBezTo>
                  <a:pt x="2871573" y="844192"/>
                  <a:pt x="2771635" y="826643"/>
                  <a:pt x="2485168" y="841021"/>
                </a:cubicBezTo>
                <a:cubicBezTo>
                  <a:pt x="2198701" y="855400"/>
                  <a:pt x="1974167" y="846734"/>
                  <a:pt x="1789321" y="841021"/>
                </a:cubicBezTo>
                <a:cubicBezTo>
                  <a:pt x="1604475" y="835308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 hùng vĩ</a:t>
            </a:r>
            <a:endParaRPr lang="vi-VN" sz="48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80631B-6691-4717-A238-5D8E4C980BAC}"/>
              </a:ext>
            </a:extLst>
          </p:cNvPr>
          <p:cNvSpPr/>
          <p:nvPr/>
        </p:nvSpPr>
        <p:spPr>
          <a:xfrm>
            <a:off x="7958666" y="4972762"/>
            <a:ext cx="3727753" cy="841021"/>
          </a:xfrm>
          <a:custGeom>
            <a:avLst/>
            <a:gdLst>
              <a:gd name="connsiteX0" fmla="*/ 0 w 3727753"/>
              <a:gd name="connsiteY0" fmla="*/ 0 h 841021"/>
              <a:gd name="connsiteX1" fmla="*/ 546737 w 3727753"/>
              <a:gd name="connsiteY1" fmla="*/ 0 h 841021"/>
              <a:gd name="connsiteX2" fmla="*/ 1168029 w 3727753"/>
              <a:gd name="connsiteY2" fmla="*/ 0 h 841021"/>
              <a:gd name="connsiteX3" fmla="*/ 1752044 w 3727753"/>
              <a:gd name="connsiteY3" fmla="*/ 0 h 841021"/>
              <a:gd name="connsiteX4" fmla="*/ 2336059 w 3727753"/>
              <a:gd name="connsiteY4" fmla="*/ 0 h 841021"/>
              <a:gd name="connsiteX5" fmla="*/ 2882796 w 3727753"/>
              <a:gd name="connsiteY5" fmla="*/ 0 h 841021"/>
              <a:gd name="connsiteX6" fmla="*/ 3727753 w 3727753"/>
              <a:gd name="connsiteY6" fmla="*/ 0 h 841021"/>
              <a:gd name="connsiteX7" fmla="*/ 3727753 w 3727753"/>
              <a:gd name="connsiteY7" fmla="*/ 412100 h 841021"/>
              <a:gd name="connsiteX8" fmla="*/ 3727753 w 3727753"/>
              <a:gd name="connsiteY8" fmla="*/ 841021 h 841021"/>
              <a:gd name="connsiteX9" fmla="*/ 3181016 w 3727753"/>
              <a:gd name="connsiteY9" fmla="*/ 841021 h 841021"/>
              <a:gd name="connsiteX10" fmla="*/ 2671556 w 3727753"/>
              <a:gd name="connsiteY10" fmla="*/ 841021 h 841021"/>
              <a:gd name="connsiteX11" fmla="*/ 2050264 w 3727753"/>
              <a:gd name="connsiteY11" fmla="*/ 841021 h 841021"/>
              <a:gd name="connsiteX12" fmla="*/ 1428972 w 3727753"/>
              <a:gd name="connsiteY12" fmla="*/ 841021 h 841021"/>
              <a:gd name="connsiteX13" fmla="*/ 733125 w 3727753"/>
              <a:gd name="connsiteY13" fmla="*/ 841021 h 841021"/>
              <a:gd name="connsiteX14" fmla="*/ 0 w 3727753"/>
              <a:gd name="connsiteY14" fmla="*/ 841021 h 841021"/>
              <a:gd name="connsiteX15" fmla="*/ 0 w 3727753"/>
              <a:gd name="connsiteY15" fmla="*/ 445741 h 841021"/>
              <a:gd name="connsiteX16" fmla="*/ 0 w 3727753"/>
              <a:gd name="connsiteY16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7753" h="841021" fill="none" extrusionOk="0">
                <a:moveTo>
                  <a:pt x="0" y="0"/>
                </a:moveTo>
                <a:cubicBezTo>
                  <a:pt x="194255" y="-11701"/>
                  <a:pt x="403865" y="-22883"/>
                  <a:pt x="546737" y="0"/>
                </a:cubicBezTo>
                <a:cubicBezTo>
                  <a:pt x="689609" y="22883"/>
                  <a:pt x="975813" y="-21615"/>
                  <a:pt x="1168029" y="0"/>
                </a:cubicBezTo>
                <a:cubicBezTo>
                  <a:pt x="1360245" y="21615"/>
                  <a:pt x="1549669" y="15055"/>
                  <a:pt x="1752044" y="0"/>
                </a:cubicBezTo>
                <a:cubicBezTo>
                  <a:pt x="1954420" y="-15055"/>
                  <a:pt x="2118599" y="3858"/>
                  <a:pt x="2336059" y="0"/>
                </a:cubicBezTo>
                <a:cubicBezTo>
                  <a:pt x="2553519" y="-3858"/>
                  <a:pt x="2617680" y="-20487"/>
                  <a:pt x="2882796" y="0"/>
                </a:cubicBezTo>
                <a:cubicBezTo>
                  <a:pt x="3147912" y="20487"/>
                  <a:pt x="3339969" y="-32350"/>
                  <a:pt x="3727753" y="0"/>
                </a:cubicBezTo>
                <a:cubicBezTo>
                  <a:pt x="3742219" y="120638"/>
                  <a:pt x="3728406" y="243530"/>
                  <a:pt x="3727753" y="412100"/>
                </a:cubicBezTo>
                <a:cubicBezTo>
                  <a:pt x="3727100" y="580670"/>
                  <a:pt x="3718116" y="667947"/>
                  <a:pt x="3727753" y="841021"/>
                </a:cubicBezTo>
                <a:cubicBezTo>
                  <a:pt x="3564628" y="830384"/>
                  <a:pt x="3384885" y="864747"/>
                  <a:pt x="3181016" y="841021"/>
                </a:cubicBezTo>
                <a:cubicBezTo>
                  <a:pt x="2977147" y="817295"/>
                  <a:pt x="2921033" y="839665"/>
                  <a:pt x="2671556" y="841021"/>
                </a:cubicBezTo>
                <a:cubicBezTo>
                  <a:pt x="2422079" y="842377"/>
                  <a:pt x="2267891" y="813236"/>
                  <a:pt x="2050264" y="841021"/>
                </a:cubicBezTo>
                <a:cubicBezTo>
                  <a:pt x="1832637" y="868806"/>
                  <a:pt x="1635112" y="815523"/>
                  <a:pt x="1428972" y="841021"/>
                </a:cubicBezTo>
                <a:cubicBezTo>
                  <a:pt x="1222832" y="866519"/>
                  <a:pt x="978534" y="821719"/>
                  <a:pt x="733125" y="841021"/>
                </a:cubicBezTo>
                <a:cubicBezTo>
                  <a:pt x="487716" y="860323"/>
                  <a:pt x="233728" y="854492"/>
                  <a:pt x="0" y="841021"/>
                </a:cubicBezTo>
                <a:cubicBezTo>
                  <a:pt x="2672" y="663015"/>
                  <a:pt x="-5624" y="544344"/>
                  <a:pt x="0" y="445741"/>
                </a:cubicBezTo>
                <a:cubicBezTo>
                  <a:pt x="5624" y="347138"/>
                  <a:pt x="1941" y="140129"/>
                  <a:pt x="0" y="0"/>
                </a:cubicBezTo>
                <a:close/>
              </a:path>
              <a:path w="3727753" h="841021" stroke="0" extrusionOk="0">
                <a:moveTo>
                  <a:pt x="0" y="0"/>
                </a:moveTo>
                <a:cubicBezTo>
                  <a:pt x="207749" y="5735"/>
                  <a:pt x="456656" y="5295"/>
                  <a:pt x="621292" y="0"/>
                </a:cubicBezTo>
                <a:cubicBezTo>
                  <a:pt x="785928" y="-5295"/>
                  <a:pt x="1055620" y="-9037"/>
                  <a:pt x="1279862" y="0"/>
                </a:cubicBezTo>
                <a:cubicBezTo>
                  <a:pt x="1504104" y="9037"/>
                  <a:pt x="1603517" y="-14931"/>
                  <a:pt x="1789321" y="0"/>
                </a:cubicBezTo>
                <a:cubicBezTo>
                  <a:pt x="1975125" y="14931"/>
                  <a:pt x="2249803" y="6021"/>
                  <a:pt x="2410614" y="0"/>
                </a:cubicBezTo>
                <a:cubicBezTo>
                  <a:pt x="2571425" y="-6021"/>
                  <a:pt x="2864705" y="-5155"/>
                  <a:pt x="3069183" y="0"/>
                </a:cubicBezTo>
                <a:cubicBezTo>
                  <a:pt x="3273661" y="5155"/>
                  <a:pt x="3556620" y="167"/>
                  <a:pt x="3727753" y="0"/>
                </a:cubicBezTo>
                <a:cubicBezTo>
                  <a:pt x="3740107" y="167015"/>
                  <a:pt x="3722015" y="301551"/>
                  <a:pt x="3727753" y="395280"/>
                </a:cubicBezTo>
                <a:cubicBezTo>
                  <a:pt x="3733491" y="489009"/>
                  <a:pt x="3729222" y="631162"/>
                  <a:pt x="3727753" y="841021"/>
                </a:cubicBezTo>
                <a:cubicBezTo>
                  <a:pt x="3590056" y="826071"/>
                  <a:pt x="3417093" y="841657"/>
                  <a:pt x="3143738" y="841021"/>
                </a:cubicBezTo>
                <a:cubicBezTo>
                  <a:pt x="2870384" y="840385"/>
                  <a:pt x="2771057" y="826335"/>
                  <a:pt x="2485169" y="841021"/>
                </a:cubicBezTo>
                <a:cubicBezTo>
                  <a:pt x="2199281" y="855707"/>
                  <a:pt x="1979769" y="850499"/>
                  <a:pt x="1789321" y="841021"/>
                </a:cubicBezTo>
                <a:cubicBezTo>
                  <a:pt x="1598873" y="831543"/>
                  <a:pt x="1383312" y="832018"/>
                  <a:pt x="1279862" y="841021"/>
                </a:cubicBezTo>
                <a:cubicBezTo>
                  <a:pt x="1176412" y="850024"/>
                  <a:pt x="980495" y="827143"/>
                  <a:pt x="695847" y="841021"/>
                </a:cubicBezTo>
                <a:cubicBezTo>
                  <a:pt x="411199" y="854899"/>
                  <a:pt x="318188" y="830206"/>
                  <a:pt x="0" y="841021"/>
                </a:cubicBezTo>
                <a:cubicBezTo>
                  <a:pt x="-581" y="756646"/>
                  <a:pt x="8300" y="579197"/>
                  <a:pt x="0" y="437331"/>
                </a:cubicBezTo>
                <a:cubicBezTo>
                  <a:pt x="-8300" y="295465"/>
                  <a:pt x="21543" y="120887"/>
                  <a:pt x="0" y="0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  nên thơ</a:t>
            </a:r>
            <a:endParaRPr lang="vi-VN" sz="4800" b="1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xmlns="" id="{CCEBCA5E-36F0-47DF-AA20-F021D66CA939}"/>
              </a:ext>
            </a:extLst>
          </p:cNvPr>
          <p:cNvGrpSpPr/>
          <p:nvPr/>
        </p:nvGrpSpPr>
        <p:grpSpPr>
          <a:xfrm>
            <a:off x="6950406" y="1744136"/>
            <a:ext cx="1639137" cy="1248631"/>
            <a:chOff x="1468531" y="1871421"/>
            <a:chExt cx="2080967" cy="158519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84F6F0DB-8C07-43DE-B562-5BEB36394293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Oval 2">
              <a:extLst>
                <a:ext uri="{FF2B5EF4-FFF2-40B4-BE49-F238E27FC236}">
                  <a16:creationId xmlns:a16="http://schemas.microsoft.com/office/drawing/2014/main" xmlns="" id="{E33633D5-3565-4281-92B8-7AA661927F1F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Oval 1">
              <a:extLst>
                <a:ext uri="{FF2B5EF4-FFF2-40B4-BE49-F238E27FC236}">
                  <a16:creationId xmlns:a16="http://schemas.microsoft.com/office/drawing/2014/main" xmlns="" id="{4C3DE68C-E781-430B-9F0D-C81946549F0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A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xmlns="" id="{248E1386-E86B-4180-83FD-E69BF17493DC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Oval 6">
              <a:extLst>
                <a:ext uri="{FF2B5EF4-FFF2-40B4-BE49-F238E27FC236}">
                  <a16:creationId xmlns:a16="http://schemas.microsoft.com/office/drawing/2014/main" xmlns="" id="{C541CDDA-D4D2-49B2-927D-943A4CD39EE1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xmlns="" id="{E98FD2B4-4754-4521-8ADC-6AE521967811}"/>
              </a:ext>
            </a:extLst>
          </p:cNvPr>
          <p:cNvGrpSpPr/>
          <p:nvPr/>
        </p:nvGrpSpPr>
        <p:grpSpPr>
          <a:xfrm>
            <a:off x="6871384" y="3200403"/>
            <a:ext cx="1639137" cy="1248631"/>
            <a:chOff x="1468531" y="1871421"/>
            <a:chExt cx="2080967" cy="158519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D39488A1-57B9-474C-9108-A25AF86BC97F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Oval 2">
              <a:extLst>
                <a:ext uri="{FF2B5EF4-FFF2-40B4-BE49-F238E27FC236}">
                  <a16:creationId xmlns:a16="http://schemas.microsoft.com/office/drawing/2014/main" xmlns="" id="{A2E55DD3-F736-450D-AFD8-9A201CF2303D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Oval 1">
              <a:extLst>
                <a:ext uri="{FF2B5EF4-FFF2-40B4-BE49-F238E27FC236}">
                  <a16:creationId xmlns:a16="http://schemas.microsoft.com/office/drawing/2014/main" xmlns="" id="{FDD39EE4-B399-409B-BA61-4D001F2BE8E9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B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Oval 5">
              <a:extLst>
                <a:ext uri="{FF2B5EF4-FFF2-40B4-BE49-F238E27FC236}">
                  <a16:creationId xmlns:a16="http://schemas.microsoft.com/office/drawing/2014/main" xmlns="" id="{A0D55FF8-7BC5-4424-B629-634153771315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xmlns="" id="{1E163B9C-3C80-4EE0-8F5F-31381BD948D2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xmlns="" id="{D75B7034-1E23-403F-B213-2D0B2824C225}"/>
              </a:ext>
            </a:extLst>
          </p:cNvPr>
          <p:cNvGrpSpPr/>
          <p:nvPr/>
        </p:nvGrpSpPr>
        <p:grpSpPr>
          <a:xfrm>
            <a:off x="6852675" y="4689331"/>
            <a:ext cx="1639137" cy="1248631"/>
            <a:chOff x="1468531" y="1871421"/>
            <a:chExt cx="2080967" cy="158519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8EA08EB3-3738-41E9-B2D8-BC089D23B5E4}"/>
                </a:ext>
              </a:extLst>
            </p:cNvPr>
            <p:cNvSpPr/>
            <p:nvPr/>
          </p:nvSpPr>
          <p:spPr bwMode="auto">
            <a:xfrm>
              <a:off x="1751720" y="2659689"/>
              <a:ext cx="796931" cy="79693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Oval 2">
              <a:extLst>
                <a:ext uri="{FF2B5EF4-FFF2-40B4-BE49-F238E27FC236}">
                  <a16:creationId xmlns:a16="http://schemas.microsoft.com/office/drawing/2014/main" xmlns="" id="{7259C027-526B-4424-B3F0-98E65B4558B1}"/>
                </a:ext>
              </a:extLst>
            </p:cNvPr>
            <p:cNvSpPr/>
            <p:nvPr/>
          </p:nvSpPr>
          <p:spPr bwMode="auto">
            <a:xfrm>
              <a:off x="1847528" y="1880828"/>
              <a:ext cx="966310" cy="966310"/>
            </a:xfrm>
            <a:prstGeom prst="ellipse">
              <a:avLst/>
            </a:prstGeom>
            <a:solidFill>
              <a:schemeClr val="accent2"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Oval 1">
              <a:extLst>
                <a:ext uri="{FF2B5EF4-FFF2-40B4-BE49-F238E27FC236}">
                  <a16:creationId xmlns:a16="http://schemas.microsoft.com/office/drawing/2014/main" xmlns="" id="{22737FEA-B435-4FF4-8B09-929A50ED8E6D}"/>
                </a:ext>
              </a:extLst>
            </p:cNvPr>
            <p:cNvSpPr/>
            <p:nvPr/>
          </p:nvSpPr>
          <p:spPr bwMode="auto">
            <a:xfrm>
              <a:off x="2219772" y="2167905"/>
              <a:ext cx="1188132" cy="1188132"/>
            </a:xfrm>
            <a:prstGeom prst="ellipse">
              <a:avLst/>
            </a:prstGeom>
            <a:solidFill>
              <a:schemeClr val="accent1">
                <a:lumMod val="10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rmAutofit lnSpcReduction="10000"/>
            </a:bodyPr>
            <a:lstStyle/>
            <a:p>
              <a:pPr algn="ctr"/>
              <a:r>
                <a:rPr lang="en-US" altLang="zh-CN" sz="4000">
                  <a:solidFill>
                    <a:schemeClr val="bg1">
                      <a:lumMod val="100000"/>
                    </a:schemeClr>
                  </a:solidFill>
                  <a:latin typeface="Impact" panose="020B0806030902050204" pitchFamily="34" charset="0"/>
                </a:rPr>
                <a:t>C</a:t>
              </a:r>
              <a:endParaRPr lang="en-US" altLang="zh-CN" sz="4000" dirty="0">
                <a:solidFill>
                  <a:schemeClr val="bg1">
                    <a:lumMod val="100000"/>
                  </a:schemeClr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3" name="Oval 5">
              <a:extLst>
                <a:ext uri="{FF2B5EF4-FFF2-40B4-BE49-F238E27FC236}">
                  <a16:creationId xmlns:a16="http://schemas.microsoft.com/office/drawing/2014/main" xmlns="" id="{9D9EDB2B-C0A7-4C6B-A781-ACB2DDB752B9}"/>
                </a:ext>
              </a:extLst>
            </p:cNvPr>
            <p:cNvSpPr/>
            <p:nvPr/>
          </p:nvSpPr>
          <p:spPr bwMode="auto">
            <a:xfrm>
              <a:off x="1468531" y="2518094"/>
              <a:ext cx="283189" cy="28318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xmlns="" id="{66F2FA60-CA6F-4D02-977F-19D632A60EDD}"/>
                </a:ext>
              </a:extLst>
            </p:cNvPr>
            <p:cNvSpPr/>
            <p:nvPr/>
          </p:nvSpPr>
          <p:spPr bwMode="auto">
            <a:xfrm>
              <a:off x="3266309" y="1871421"/>
              <a:ext cx="283189" cy="283189"/>
            </a:xfrm>
            <a:prstGeom prst="ellipse">
              <a:avLst/>
            </a:prstGeom>
            <a:solidFill>
              <a:schemeClr val="accent3">
                <a:lumMod val="60000"/>
                <a:lumOff val="40000"/>
                <a:alpha val="70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9D1FF4D-AEDA-4BF9-B74B-CD17C298D6FD}"/>
              </a:ext>
            </a:extLst>
          </p:cNvPr>
          <p:cNvGrpSpPr/>
          <p:nvPr/>
        </p:nvGrpSpPr>
        <p:grpSpPr>
          <a:xfrm>
            <a:off x="-424516" y="682661"/>
            <a:ext cx="7868929" cy="6175339"/>
            <a:chOff x="-1443497" y="7808316"/>
            <a:chExt cx="7995602" cy="5824966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xmlns="" id="{46C29187-7AF8-42FE-84D7-8BEF4D3B14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29965"/>
            <a:stretch/>
          </p:blipFill>
          <p:spPr>
            <a:xfrm>
              <a:off x="-1443497" y="7808316"/>
              <a:ext cx="7995602" cy="505334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F611FE88-1E2D-4D1F-AF1E-43F0B2D7E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9048"/>
            <a:stretch/>
          </p:blipFill>
          <p:spPr>
            <a:xfrm>
              <a:off x="629853" y="12667345"/>
              <a:ext cx="4051232" cy="965937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345BA3B-8DBC-4FC9-AA45-593C964C85AB}"/>
              </a:ext>
            </a:extLst>
          </p:cNvPr>
          <p:cNvGrpSpPr/>
          <p:nvPr/>
        </p:nvGrpSpPr>
        <p:grpSpPr>
          <a:xfrm>
            <a:off x="6390186" y="48566"/>
            <a:ext cx="5801814" cy="1804092"/>
            <a:chOff x="6390186" y="48566"/>
            <a:chExt cx="5801814" cy="1804092"/>
          </a:xfrm>
        </p:grpSpPr>
        <p:pic>
          <p:nvPicPr>
            <p:cNvPr id="31" name="Picture 44">
              <a:extLst>
                <a:ext uri="{FF2B5EF4-FFF2-40B4-BE49-F238E27FC236}">
                  <a16:creationId xmlns:a16="http://schemas.microsoft.com/office/drawing/2014/main" xmlns="" id="{94142614-254B-4B31-BB25-6182A6911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390186" y="48566"/>
              <a:ext cx="5801814" cy="180409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A944439-0BA8-4702-8A56-AE604B907CFA}"/>
                </a:ext>
              </a:extLst>
            </p:cNvPr>
            <p:cNvSpPr txBox="1"/>
            <p:nvPr/>
          </p:nvSpPr>
          <p:spPr>
            <a:xfrm>
              <a:off x="7151204" y="272359"/>
              <a:ext cx="453521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Chọn từ phù hợp </a:t>
              </a:r>
            </a:p>
            <a:p>
              <a:r>
                <a:rPr lang="en-US" sz="4000" b="1">
                  <a:solidFill>
                    <a:schemeClr val="dk1"/>
                  </a:solidFill>
                </a:rPr>
                <a:t>với hình: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98BAD0B-381D-4785-AB7B-71801650BA24}"/>
              </a:ext>
            </a:extLst>
          </p:cNvPr>
          <p:cNvSpPr/>
          <p:nvPr/>
        </p:nvSpPr>
        <p:spPr>
          <a:xfrm>
            <a:off x="1950043" y="6016979"/>
            <a:ext cx="3318934" cy="841021"/>
          </a:xfrm>
          <a:custGeom>
            <a:avLst/>
            <a:gdLst>
              <a:gd name="connsiteX0" fmla="*/ 0 w 3318934"/>
              <a:gd name="connsiteY0" fmla="*/ 0 h 841021"/>
              <a:gd name="connsiteX1" fmla="*/ 663787 w 3318934"/>
              <a:gd name="connsiteY1" fmla="*/ 0 h 841021"/>
              <a:gd name="connsiteX2" fmla="*/ 1360763 w 3318934"/>
              <a:gd name="connsiteY2" fmla="*/ 0 h 841021"/>
              <a:gd name="connsiteX3" fmla="*/ 1924982 w 3318934"/>
              <a:gd name="connsiteY3" fmla="*/ 0 h 841021"/>
              <a:gd name="connsiteX4" fmla="*/ 2588769 w 3318934"/>
              <a:gd name="connsiteY4" fmla="*/ 0 h 841021"/>
              <a:gd name="connsiteX5" fmla="*/ 3318934 w 3318934"/>
              <a:gd name="connsiteY5" fmla="*/ 0 h 841021"/>
              <a:gd name="connsiteX6" fmla="*/ 3318934 w 3318934"/>
              <a:gd name="connsiteY6" fmla="*/ 395280 h 841021"/>
              <a:gd name="connsiteX7" fmla="*/ 3318934 w 3318934"/>
              <a:gd name="connsiteY7" fmla="*/ 841021 h 841021"/>
              <a:gd name="connsiteX8" fmla="*/ 2754715 w 3318934"/>
              <a:gd name="connsiteY8" fmla="*/ 841021 h 841021"/>
              <a:gd name="connsiteX9" fmla="*/ 2124118 w 3318934"/>
              <a:gd name="connsiteY9" fmla="*/ 841021 h 841021"/>
              <a:gd name="connsiteX10" fmla="*/ 1427142 w 3318934"/>
              <a:gd name="connsiteY10" fmla="*/ 841021 h 841021"/>
              <a:gd name="connsiteX11" fmla="*/ 696976 w 3318934"/>
              <a:gd name="connsiteY11" fmla="*/ 841021 h 841021"/>
              <a:gd name="connsiteX12" fmla="*/ 0 w 3318934"/>
              <a:gd name="connsiteY12" fmla="*/ 841021 h 841021"/>
              <a:gd name="connsiteX13" fmla="*/ 0 w 3318934"/>
              <a:gd name="connsiteY13" fmla="*/ 428921 h 841021"/>
              <a:gd name="connsiteX14" fmla="*/ 0 w 3318934"/>
              <a:gd name="connsiteY14" fmla="*/ 0 h 84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18934" h="841021" extrusionOk="0">
                <a:moveTo>
                  <a:pt x="0" y="0"/>
                </a:moveTo>
                <a:cubicBezTo>
                  <a:pt x="273507" y="27506"/>
                  <a:pt x="434506" y="-17666"/>
                  <a:pt x="663787" y="0"/>
                </a:cubicBezTo>
                <a:cubicBezTo>
                  <a:pt x="893068" y="17666"/>
                  <a:pt x="1076244" y="-5978"/>
                  <a:pt x="1360763" y="0"/>
                </a:cubicBezTo>
                <a:cubicBezTo>
                  <a:pt x="1645282" y="5978"/>
                  <a:pt x="1772878" y="26663"/>
                  <a:pt x="1924982" y="0"/>
                </a:cubicBezTo>
                <a:cubicBezTo>
                  <a:pt x="2077086" y="-26663"/>
                  <a:pt x="2263974" y="-22899"/>
                  <a:pt x="2588769" y="0"/>
                </a:cubicBezTo>
                <a:cubicBezTo>
                  <a:pt x="2913564" y="22899"/>
                  <a:pt x="3006327" y="-9774"/>
                  <a:pt x="3318934" y="0"/>
                </a:cubicBezTo>
                <a:cubicBezTo>
                  <a:pt x="3324911" y="163221"/>
                  <a:pt x="3311170" y="201635"/>
                  <a:pt x="3318934" y="395280"/>
                </a:cubicBezTo>
                <a:cubicBezTo>
                  <a:pt x="3326698" y="588925"/>
                  <a:pt x="3338172" y="702138"/>
                  <a:pt x="3318934" y="841021"/>
                </a:cubicBezTo>
                <a:cubicBezTo>
                  <a:pt x="3185752" y="854405"/>
                  <a:pt x="3036488" y="843266"/>
                  <a:pt x="2754715" y="841021"/>
                </a:cubicBezTo>
                <a:cubicBezTo>
                  <a:pt x="2472942" y="838776"/>
                  <a:pt x="2358359" y="853126"/>
                  <a:pt x="2124118" y="841021"/>
                </a:cubicBezTo>
                <a:cubicBezTo>
                  <a:pt x="1889877" y="828916"/>
                  <a:pt x="1585328" y="851832"/>
                  <a:pt x="1427142" y="841021"/>
                </a:cubicBezTo>
                <a:cubicBezTo>
                  <a:pt x="1268956" y="830210"/>
                  <a:pt x="1032740" y="840694"/>
                  <a:pt x="696976" y="841021"/>
                </a:cubicBezTo>
                <a:cubicBezTo>
                  <a:pt x="361212" y="841348"/>
                  <a:pt x="237912" y="809514"/>
                  <a:pt x="0" y="841021"/>
                </a:cubicBezTo>
                <a:cubicBezTo>
                  <a:pt x="-11204" y="639646"/>
                  <a:pt x="-11536" y="521204"/>
                  <a:pt x="0" y="428921"/>
                </a:cubicBezTo>
                <a:cubicBezTo>
                  <a:pt x="11536" y="336638"/>
                  <a:pt x="2147" y="199034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xmlns="" sd="395075623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/>
              <a:t>nên thơ</a:t>
            </a:r>
            <a:endParaRPr lang="vi-VN" sz="6000" b="1"/>
          </a:p>
        </p:txBody>
      </p:sp>
    </p:spTree>
    <p:extLst>
      <p:ext uri="{BB962C8B-B14F-4D97-AF65-F5344CB8AC3E}">
        <p14:creationId xmlns:p14="http://schemas.microsoft.com/office/powerpoint/2010/main" val="418460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9FDCCB-5CDD-4D4D-A736-41CEE2760AF8}"/>
              </a:ext>
            </a:extLst>
          </p:cNvPr>
          <p:cNvGrpSpPr/>
          <p:nvPr/>
        </p:nvGrpSpPr>
        <p:grpSpPr>
          <a:xfrm>
            <a:off x="2977998" y="355833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xmlns="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60C9E3B-B2F0-48D5-9EA5-B191FEC819A5}"/>
              </a:ext>
            </a:extLst>
          </p:cNvPr>
          <p:cNvGrpSpPr/>
          <p:nvPr/>
        </p:nvGrpSpPr>
        <p:grpSpPr>
          <a:xfrm>
            <a:off x="557287" y="2073157"/>
            <a:ext cx="5830350" cy="3975240"/>
            <a:chOff x="751067" y="2400915"/>
            <a:chExt cx="5830350" cy="397524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xmlns="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992062">
              <a:off x="751067" y="2400915"/>
              <a:ext cx="5830350" cy="3975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580869" y="2665623"/>
              <a:ext cx="40483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/>
                <a:t>Chỉ dùng để thể hiện vẻ đẹp của </a:t>
              </a:r>
              <a:r>
                <a:rPr lang="en-US" sz="4000" b="1">
                  <a:highlight>
                    <a:srgbClr val="FEDEDF"/>
                  </a:highlight>
                </a:rPr>
                <a:t>thiên nhiên, cảnh vật.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50CEA0A-99A8-4E5B-ABF8-0B2FCCDD40D9}"/>
              </a:ext>
            </a:extLst>
          </p:cNvPr>
          <p:cNvGrpSpPr/>
          <p:nvPr/>
        </p:nvGrpSpPr>
        <p:grpSpPr>
          <a:xfrm>
            <a:off x="6096000" y="1953557"/>
            <a:ext cx="5403574" cy="3831017"/>
            <a:chOff x="6096000" y="1953557"/>
            <a:chExt cx="5403574" cy="3831017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xmlns="" id="{6D851813-14EB-47D6-B0B4-9505479C6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096000" y="1953557"/>
              <a:ext cx="5403574" cy="3831017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DA2729F-C66D-4BE9-A18C-40438C0BB665}"/>
                </a:ext>
              </a:extLst>
            </p:cNvPr>
            <p:cNvSpPr txBox="1"/>
            <p:nvPr/>
          </p:nvSpPr>
          <p:spPr>
            <a:xfrm>
              <a:off x="7454348" y="2200149"/>
              <a:ext cx="4025525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xanh tươi, hùng vĩ, kì vĩ, cổ kính, nên thơ, huy hoàng, sừng sững, hoành tráng, hữu tình,…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84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9FDCCB-5CDD-4D4D-A736-41CEE2760AF8}"/>
              </a:ext>
            </a:extLst>
          </p:cNvPr>
          <p:cNvGrpSpPr/>
          <p:nvPr/>
        </p:nvGrpSpPr>
        <p:grpSpPr>
          <a:xfrm>
            <a:off x="2977998" y="355833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xmlns="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60C9E3B-B2F0-48D5-9EA5-B191FEC819A5}"/>
              </a:ext>
            </a:extLst>
          </p:cNvPr>
          <p:cNvGrpSpPr/>
          <p:nvPr/>
        </p:nvGrpSpPr>
        <p:grpSpPr>
          <a:xfrm>
            <a:off x="557287" y="2073157"/>
            <a:ext cx="5830350" cy="3975240"/>
            <a:chOff x="751067" y="2400915"/>
            <a:chExt cx="5830350" cy="397524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xmlns="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992062">
              <a:off x="751067" y="2400915"/>
              <a:ext cx="5830350" cy="3975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200882" y="2824225"/>
              <a:ext cx="44316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/>
                <a:t>Dùng để thể hiện vẻ đẹp của </a:t>
              </a:r>
              <a:r>
                <a:rPr lang="en-US" sz="3600" b="1">
                  <a:highlight>
                    <a:srgbClr val="FEDEDF"/>
                  </a:highlight>
                </a:rPr>
                <a:t>cả thiên nhiên, cảnh vật và con người</a:t>
              </a:r>
            </a:p>
          </p:txBody>
        </p:sp>
      </p:grpSp>
      <p:pic>
        <p:nvPicPr>
          <p:cNvPr id="11" name="Picture 10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xmlns="" id="{9B430B92-C050-420F-954C-F3A749753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40" y="1953557"/>
            <a:ext cx="3011487" cy="49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D09A845-B108-443F-B6B7-E9242AB5574A}"/>
              </a:ext>
            </a:extLst>
          </p:cNvPr>
          <p:cNvGrpSpPr/>
          <p:nvPr/>
        </p:nvGrpSpPr>
        <p:grpSpPr>
          <a:xfrm>
            <a:off x="860676" y="491508"/>
            <a:ext cx="4487917" cy="5874987"/>
            <a:chOff x="860676" y="491508"/>
            <a:chExt cx="4487917" cy="587498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F9A2F01-C59D-4139-BD15-6F71C8C91FDF}"/>
                </a:ext>
              </a:extLst>
            </p:cNvPr>
            <p:cNvSpPr/>
            <p:nvPr/>
          </p:nvSpPr>
          <p:spPr>
            <a:xfrm rot="595139">
              <a:off x="860676" y="558101"/>
              <a:ext cx="4487917" cy="56966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erson in a blue dress&#10;&#10;Description automatically generated">
              <a:extLst>
                <a:ext uri="{FF2B5EF4-FFF2-40B4-BE49-F238E27FC236}">
                  <a16:creationId xmlns:a16="http://schemas.microsoft.com/office/drawing/2014/main" xmlns="" id="{72F1726C-0A4D-4515-A40C-FECB192C9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43457">
              <a:off x="1145556" y="491508"/>
              <a:ext cx="3918156" cy="587498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5ED700F-B8F3-4F90-88DF-051F70E17333}"/>
              </a:ext>
            </a:extLst>
          </p:cNvPr>
          <p:cNvGrpSpPr/>
          <p:nvPr/>
        </p:nvGrpSpPr>
        <p:grpSpPr>
          <a:xfrm>
            <a:off x="6096000" y="494893"/>
            <a:ext cx="4709070" cy="4383718"/>
            <a:chOff x="6096000" y="494893"/>
            <a:chExt cx="4709070" cy="4383718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xmlns="" id="{7E10F90D-B093-4802-ABEE-CC7FC1C4D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096000" y="494893"/>
              <a:ext cx="4709070" cy="438371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B69CE1A-D3D6-4274-94D6-AE89048A3CAC}"/>
                </a:ext>
              </a:extLst>
            </p:cNvPr>
            <p:cNvSpPr txBox="1"/>
            <p:nvPr/>
          </p:nvSpPr>
          <p:spPr>
            <a:xfrm>
              <a:off x="6603502" y="1460642"/>
              <a:ext cx="40222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người 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86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59FDCCB-5CDD-4D4D-A736-41CEE2760AF8}"/>
              </a:ext>
            </a:extLst>
          </p:cNvPr>
          <p:cNvGrpSpPr/>
          <p:nvPr/>
        </p:nvGrpSpPr>
        <p:grpSpPr>
          <a:xfrm>
            <a:off x="2977998" y="355833"/>
            <a:ext cx="5683793" cy="1432375"/>
            <a:chOff x="7090779" y="706679"/>
            <a:chExt cx="3370885" cy="1804092"/>
          </a:xfrm>
        </p:grpSpPr>
        <p:pic>
          <p:nvPicPr>
            <p:cNvPr id="4" name="Picture 44">
              <a:extLst>
                <a:ext uri="{FF2B5EF4-FFF2-40B4-BE49-F238E27FC236}">
                  <a16:creationId xmlns:a16="http://schemas.microsoft.com/office/drawing/2014/main" xmlns="" id="{0C41EC6A-4A33-4DC7-A840-8B72DA656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7090779" y="706679"/>
              <a:ext cx="3370885" cy="18040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40F05A1-EAAD-4E5B-9CF1-2051C4737E65}"/>
                </a:ext>
              </a:extLst>
            </p:cNvPr>
            <p:cNvSpPr txBox="1"/>
            <p:nvPr/>
          </p:nvSpPr>
          <p:spPr>
            <a:xfrm>
              <a:off x="7493061" y="1162930"/>
              <a:ext cx="2749593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2: Tìm các từ: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60C9E3B-B2F0-48D5-9EA5-B191FEC819A5}"/>
              </a:ext>
            </a:extLst>
          </p:cNvPr>
          <p:cNvGrpSpPr/>
          <p:nvPr/>
        </p:nvGrpSpPr>
        <p:grpSpPr>
          <a:xfrm>
            <a:off x="557287" y="2073157"/>
            <a:ext cx="5830350" cy="3975240"/>
            <a:chOff x="751067" y="2400915"/>
            <a:chExt cx="5830350" cy="3975240"/>
          </a:xfrm>
        </p:grpSpPr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xmlns="" id="{5996800B-BC8E-4A1F-9376-209FDAAB9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20992062">
              <a:off x="751067" y="2400915"/>
              <a:ext cx="5830350" cy="397524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4921530-234F-419B-A160-EDA7DFB67432}"/>
                </a:ext>
              </a:extLst>
            </p:cNvPr>
            <p:cNvSpPr txBox="1"/>
            <p:nvPr/>
          </p:nvSpPr>
          <p:spPr>
            <a:xfrm rot="20959670">
              <a:off x="1200882" y="2824225"/>
              <a:ext cx="443164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/>
                <a:t>Dùng để thể hiện vẻ đẹp của </a:t>
              </a:r>
              <a:r>
                <a:rPr lang="en-US" sz="3600" b="1">
                  <a:highlight>
                    <a:srgbClr val="FEDEDF"/>
                  </a:highlight>
                </a:rPr>
                <a:t>cả thiên nhiên, cảnh vật và con người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55473856-8D28-4A7D-9D79-2D2C16F2FF3F}"/>
              </a:ext>
            </a:extLst>
          </p:cNvPr>
          <p:cNvGrpSpPr/>
          <p:nvPr/>
        </p:nvGrpSpPr>
        <p:grpSpPr>
          <a:xfrm>
            <a:off x="6096000" y="1953557"/>
            <a:ext cx="5403574" cy="3831017"/>
            <a:chOff x="6096000" y="1953557"/>
            <a:chExt cx="5403574" cy="3831017"/>
          </a:xfrm>
        </p:grpSpPr>
        <p:pic>
          <p:nvPicPr>
            <p:cNvPr id="13" name="Picture 15">
              <a:extLst>
                <a:ext uri="{FF2B5EF4-FFF2-40B4-BE49-F238E27FC236}">
                  <a16:creationId xmlns:a16="http://schemas.microsoft.com/office/drawing/2014/main" xmlns="" id="{52A7A0DD-FA90-43AE-BE11-91A3CAA5E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096000" y="1953557"/>
              <a:ext cx="5403574" cy="38310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3A153FC-DC9F-4A9C-B01B-FCE94F8DDE05}"/>
                </a:ext>
              </a:extLst>
            </p:cNvPr>
            <p:cNvSpPr txBox="1"/>
            <p:nvPr/>
          </p:nvSpPr>
          <p:spPr>
            <a:xfrm>
              <a:off x="7454348" y="2200149"/>
              <a:ext cx="402552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/>
                <a:t>xinh đẹp, xinh tươi, xinh xắn, rực rỡ, lộng lẫy, lung linh,…</a:t>
              </a:r>
              <a:endParaRPr lang="vi-VN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57218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810859-CCAD-40BC-99AB-218B7737CECD}"/>
              </a:ext>
            </a:extLst>
          </p:cNvPr>
          <p:cNvGrpSpPr/>
          <p:nvPr/>
        </p:nvGrpSpPr>
        <p:grpSpPr>
          <a:xfrm>
            <a:off x="2149134" y="2498246"/>
            <a:ext cx="6934113" cy="1446550"/>
            <a:chOff x="2613507" y="2677290"/>
            <a:chExt cx="6934113" cy="144655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5A5EA24C-FD4B-4850-95CC-0076968C11B1}"/>
                </a:ext>
              </a:extLst>
            </p:cNvPr>
            <p:cNvSpPr txBox="1"/>
            <p:nvPr/>
          </p:nvSpPr>
          <p:spPr>
            <a:xfrm>
              <a:off x="2613507" y="2677290"/>
              <a:ext cx="683712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latin typeface="UTM Guanine" panose="02040603050506020204" pitchFamily="18" charset="0"/>
                  <a:ea typeface="汉仪喵魂体W" panose="00020600040101010101" pitchFamily="18" charset="-122"/>
                </a:rPr>
                <a:t>LUYỆN TẬP</a:t>
              </a:r>
              <a:endParaRPr lang="zh-CN" altLang="en-US" sz="8800" dirty="0"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F81FB3A4-2575-4D8C-B104-6416C01EF4A7}"/>
                </a:ext>
              </a:extLst>
            </p:cNvPr>
            <p:cNvSpPr txBox="1"/>
            <p:nvPr/>
          </p:nvSpPr>
          <p:spPr>
            <a:xfrm>
              <a:off x="2710491" y="2677290"/>
              <a:ext cx="683712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F7F7F7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LUYỆN TẬP</a:t>
              </a:r>
              <a:endParaRPr lang="zh-CN" altLang="en-US" sz="8800" dirty="0">
                <a:solidFill>
                  <a:srgbClr val="F7F7F7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40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25B0B40-D7BA-4C24-B611-23D2D09C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567" y="982602"/>
            <a:ext cx="5556514" cy="5875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197854-198A-456B-BEF2-F2B671049A5D}"/>
              </a:ext>
            </a:extLst>
          </p:cNvPr>
          <p:cNvGrpSpPr/>
          <p:nvPr/>
        </p:nvGrpSpPr>
        <p:grpSpPr>
          <a:xfrm>
            <a:off x="792482" y="0"/>
            <a:ext cx="11033759" cy="1432375"/>
            <a:chOff x="6651632" y="958234"/>
            <a:chExt cx="6724061" cy="1804092"/>
          </a:xfrm>
        </p:grpSpPr>
        <p:pic>
          <p:nvPicPr>
            <p:cNvPr id="9" name="Picture 44">
              <a:extLst>
                <a:ext uri="{FF2B5EF4-FFF2-40B4-BE49-F238E27FC236}">
                  <a16:creationId xmlns:a16="http://schemas.microsoft.com/office/drawing/2014/main" xmlns="" id="{8F4FAB62-BC48-477E-9CCA-39FEDFD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414DB-70A4-4CF7-8310-478F235DA137}"/>
                </a:ext>
              </a:extLst>
            </p:cNvPr>
            <p:cNvSpPr txBox="1"/>
            <p:nvPr/>
          </p:nvSpPr>
          <p:spPr>
            <a:xfrm>
              <a:off x="7443528" y="1304242"/>
              <a:ext cx="5400125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3: Đặt câu với 1 từ vừa tìm được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908232B-FAD9-4659-85E4-BABF6974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117" y="5346000"/>
            <a:ext cx="1701266" cy="1512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F9301E6-4457-47A5-B8D0-39F2E509F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24138" y="1384261"/>
            <a:ext cx="1701266" cy="1512000"/>
          </a:xfrm>
          <a:prstGeom prst="rect">
            <a:avLst/>
          </a:prstGeom>
        </p:spPr>
      </p:pic>
      <p:pic>
        <p:nvPicPr>
          <p:cNvPr id="16" name="Picture 15" descr="A toy doll in a blue dress&#10;&#10;Description automatically generated with low confidence">
            <a:extLst>
              <a:ext uri="{FF2B5EF4-FFF2-40B4-BE49-F238E27FC236}">
                <a16:creationId xmlns:a16="http://schemas.microsoft.com/office/drawing/2014/main" xmlns="" id="{DF46E5B8-9789-4834-8B74-F18FF838A6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" y="1384261"/>
            <a:ext cx="3067498" cy="50316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A5C87AC-D49B-405B-8013-79B157EFB790}"/>
              </a:ext>
            </a:extLst>
          </p:cNvPr>
          <p:cNvGrpSpPr/>
          <p:nvPr/>
        </p:nvGrpSpPr>
        <p:grpSpPr>
          <a:xfrm>
            <a:off x="6198286" y="2896261"/>
            <a:ext cx="5719072" cy="2373176"/>
            <a:chOff x="6198286" y="2896261"/>
            <a:chExt cx="5719072" cy="23731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15870E1-767D-4D65-82A2-5D486A9D08D9}"/>
                </a:ext>
              </a:extLst>
            </p:cNvPr>
            <p:cNvGrpSpPr/>
            <p:nvPr/>
          </p:nvGrpSpPr>
          <p:grpSpPr>
            <a:xfrm>
              <a:off x="6198286" y="2896261"/>
              <a:ext cx="5719072" cy="2373176"/>
              <a:chOff x="6309361" y="2140261"/>
              <a:chExt cx="5719072" cy="237317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DCA0AEAE-2E2C-4A28-A867-2C71E83D4A14}"/>
                  </a:ext>
                </a:extLst>
              </p:cNvPr>
              <p:cNvSpPr/>
              <p:nvPr/>
            </p:nvSpPr>
            <p:spPr>
              <a:xfrm>
                <a:off x="6309361" y="2140261"/>
                <a:ext cx="5719072" cy="2373176"/>
              </a:xfrm>
              <a:prstGeom prst="rect">
                <a:avLst/>
              </a:prstGeom>
              <a:solidFill>
                <a:srgbClr val="F7F7F7"/>
              </a:solidFill>
              <a:ln w="38100">
                <a:solidFill>
                  <a:srgbClr val="F99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xmlns="" id="{BAED53A8-96D6-460D-BE53-043AD540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1555" y="2220880"/>
                <a:ext cx="5375326" cy="21640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1795E4F-0CDD-49CB-88BB-4903C8D3171A}"/>
                </a:ext>
              </a:extLst>
            </p:cNvPr>
            <p:cNvSpPr txBox="1"/>
            <p:nvPr/>
          </p:nvSpPr>
          <p:spPr>
            <a:xfrm>
              <a:off x="6624318" y="3558476"/>
              <a:ext cx="50281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/>
                <a:t>Lọ Lem trông thật </a:t>
              </a:r>
              <a:r>
                <a:rPr lang="en-US" sz="3200" b="1">
                  <a:solidFill>
                    <a:srgbClr val="F0886C"/>
                  </a:solidFill>
                </a:rPr>
                <a:t>xinh đẹp</a:t>
              </a:r>
              <a:r>
                <a:rPr lang="en-US" sz="3200" b="1">
                  <a:solidFill>
                    <a:srgbClr val="FF0000"/>
                  </a:solidFill>
                </a:rPr>
                <a:t> </a:t>
              </a:r>
              <a:r>
                <a:rPr lang="en-US" sz="3200" b="1"/>
                <a:t>trong bộ váy mới.</a:t>
              </a:r>
              <a:endParaRPr lang="vi-VN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230638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25B0B40-D7BA-4C24-B611-23D2D09C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567" y="982602"/>
            <a:ext cx="5556514" cy="5875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197854-198A-456B-BEF2-F2B671049A5D}"/>
              </a:ext>
            </a:extLst>
          </p:cNvPr>
          <p:cNvGrpSpPr/>
          <p:nvPr/>
        </p:nvGrpSpPr>
        <p:grpSpPr>
          <a:xfrm>
            <a:off x="792482" y="0"/>
            <a:ext cx="11033759" cy="1432375"/>
            <a:chOff x="6651632" y="958234"/>
            <a:chExt cx="6724061" cy="1804092"/>
          </a:xfrm>
        </p:grpSpPr>
        <p:pic>
          <p:nvPicPr>
            <p:cNvPr id="9" name="Picture 44">
              <a:extLst>
                <a:ext uri="{FF2B5EF4-FFF2-40B4-BE49-F238E27FC236}">
                  <a16:creationId xmlns:a16="http://schemas.microsoft.com/office/drawing/2014/main" xmlns="" id="{8F4FAB62-BC48-477E-9CCA-39FEDFD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414DB-70A4-4CF7-8310-478F235DA137}"/>
                </a:ext>
              </a:extLst>
            </p:cNvPr>
            <p:cNvSpPr txBox="1"/>
            <p:nvPr/>
          </p:nvSpPr>
          <p:spPr>
            <a:xfrm>
              <a:off x="7443528" y="1304242"/>
              <a:ext cx="5400125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3: Đặt câu với 1 từ vừa tìm được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908232B-FAD9-4659-85E4-BABF6974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117" y="5346000"/>
            <a:ext cx="1701266" cy="1512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F9301E6-4457-47A5-B8D0-39F2E509F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124138" y="1384261"/>
            <a:ext cx="1701266" cy="1512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A5C87AC-D49B-405B-8013-79B157EFB790}"/>
              </a:ext>
            </a:extLst>
          </p:cNvPr>
          <p:cNvGrpSpPr/>
          <p:nvPr/>
        </p:nvGrpSpPr>
        <p:grpSpPr>
          <a:xfrm>
            <a:off x="6198286" y="2896261"/>
            <a:ext cx="5719072" cy="2373176"/>
            <a:chOff x="6198286" y="2896261"/>
            <a:chExt cx="5719072" cy="23731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15870E1-767D-4D65-82A2-5D486A9D08D9}"/>
                </a:ext>
              </a:extLst>
            </p:cNvPr>
            <p:cNvGrpSpPr/>
            <p:nvPr/>
          </p:nvGrpSpPr>
          <p:grpSpPr>
            <a:xfrm>
              <a:off x="6198286" y="2896261"/>
              <a:ext cx="5719072" cy="2373176"/>
              <a:chOff x="6309361" y="2140261"/>
              <a:chExt cx="5719072" cy="237317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DCA0AEAE-2E2C-4A28-A867-2C71E83D4A14}"/>
                  </a:ext>
                </a:extLst>
              </p:cNvPr>
              <p:cNvSpPr/>
              <p:nvPr/>
            </p:nvSpPr>
            <p:spPr>
              <a:xfrm>
                <a:off x="6309361" y="2140261"/>
                <a:ext cx="5719072" cy="2373176"/>
              </a:xfrm>
              <a:prstGeom prst="rect">
                <a:avLst/>
              </a:prstGeom>
              <a:solidFill>
                <a:srgbClr val="F7F7F7"/>
              </a:solidFill>
              <a:ln w="38100">
                <a:solidFill>
                  <a:srgbClr val="F99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xmlns="" id="{BAED53A8-96D6-460D-BE53-043AD540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1555" y="2220880"/>
                <a:ext cx="5375326" cy="21640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1795E4F-0CDD-49CB-88BB-4903C8D3171A}"/>
                </a:ext>
              </a:extLst>
            </p:cNvPr>
            <p:cNvSpPr txBox="1"/>
            <p:nvPr/>
          </p:nvSpPr>
          <p:spPr>
            <a:xfrm>
              <a:off x="6634821" y="3520310"/>
              <a:ext cx="50281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/>
                <a:t>Lâu đài này thật </a:t>
              </a:r>
              <a:r>
                <a:rPr lang="en-US" sz="3200" b="1">
                  <a:solidFill>
                    <a:srgbClr val="F0886C"/>
                  </a:solidFill>
                </a:rPr>
                <a:t>nguy nga</a:t>
              </a:r>
              <a:r>
                <a:rPr lang="en-US" sz="3200" b="1"/>
                <a:t>,</a:t>
              </a:r>
              <a:r>
                <a:rPr lang="en-US" sz="3200" b="1">
                  <a:solidFill>
                    <a:srgbClr val="F0886C"/>
                  </a:solidFill>
                </a:rPr>
                <a:t> lộng lẫy</a:t>
              </a:r>
              <a:r>
                <a:rPr lang="en-US" sz="3200" b="1"/>
                <a:t>.</a:t>
              </a:r>
            </a:p>
          </p:txBody>
        </p:sp>
      </p:grp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6A61BC83-284D-4732-B0FB-DF9FB4250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DFDFD">
                  <a:alpha val="99608"/>
                </a:srgbClr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65" y="1017592"/>
            <a:ext cx="6656325" cy="50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225B0B40-D7BA-4C24-B611-23D2D09C9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567" y="982602"/>
            <a:ext cx="6216912" cy="58753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2197854-198A-456B-BEF2-F2B671049A5D}"/>
              </a:ext>
            </a:extLst>
          </p:cNvPr>
          <p:cNvGrpSpPr/>
          <p:nvPr/>
        </p:nvGrpSpPr>
        <p:grpSpPr>
          <a:xfrm>
            <a:off x="792482" y="0"/>
            <a:ext cx="11033759" cy="1432375"/>
            <a:chOff x="6651632" y="958234"/>
            <a:chExt cx="6724061" cy="1804092"/>
          </a:xfrm>
        </p:grpSpPr>
        <p:pic>
          <p:nvPicPr>
            <p:cNvPr id="9" name="Picture 44">
              <a:extLst>
                <a:ext uri="{FF2B5EF4-FFF2-40B4-BE49-F238E27FC236}">
                  <a16:creationId xmlns:a16="http://schemas.microsoft.com/office/drawing/2014/main" xmlns="" id="{8F4FAB62-BC48-477E-9CCA-39FEDFD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651632" y="958234"/>
              <a:ext cx="6724061" cy="18040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CB414DB-70A4-4CF7-8310-478F235DA137}"/>
                </a:ext>
              </a:extLst>
            </p:cNvPr>
            <p:cNvSpPr txBox="1"/>
            <p:nvPr/>
          </p:nvSpPr>
          <p:spPr>
            <a:xfrm>
              <a:off x="7443528" y="1304242"/>
              <a:ext cx="5400125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3: Đặt câu với 1 từ vừa tìm được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908232B-FAD9-4659-85E4-BABF69743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968" y="5043304"/>
            <a:ext cx="1701266" cy="15120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F9301E6-4457-47A5-B8D0-39F2E509F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69448" y="1378029"/>
            <a:ext cx="1701266" cy="1512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A5C87AC-D49B-405B-8013-79B157EFB790}"/>
              </a:ext>
            </a:extLst>
          </p:cNvPr>
          <p:cNvGrpSpPr/>
          <p:nvPr/>
        </p:nvGrpSpPr>
        <p:grpSpPr>
          <a:xfrm>
            <a:off x="6520078" y="2896261"/>
            <a:ext cx="5397280" cy="2373176"/>
            <a:chOff x="6198286" y="2896261"/>
            <a:chExt cx="5719072" cy="23731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815870E1-767D-4D65-82A2-5D486A9D08D9}"/>
                </a:ext>
              </a:extLst>
            </p:cNvPr>
            <p:cNvGrpSpPr/>
            <p:nvPr/>
          </p:nvGrpSpPr>
          <p:grpSpPr>
            <a:xfrm>
              <a:off x="6198286" y="2896261"/>
              <a:ext cx="5719072" cy="2373176"/>
              <a:chOff x="6309361" y="2140261"/>
              <a:chExt cx="5719072" cy="237317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DCA0AEAE-2E2C-4A28-A867-2C71E83D4A14}"/>
                  </a:ext>
                </a:extLst>
              </p:cNvPr>
              <p:cNvSpPr/>
              <p:nvPr/>
            </p:nvSpPr>
            <p:spPr>
              <a:xfrm>
                <a:off x="6309361" y="2140261"/>
                <a:ext cx="5719072" cy="2373176"/>
              </a:xfrm>
              <a:prstGeom prst="rect">
                <a:avLst/>
              </a:prstGeom>
              <a:solidFill>
                <a:srgbClr val="F7F7F7"/>
              </a:solidFill>
              <a:ln w="38100">
                <a:solidFill>
                  <a:srgbClr val="F999B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xmlns="" id="{BAED53A8-96D6-460D-BE53-043AD540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491555" y="2220880"/>
                <a:ext cx="5375326" cy="2164079"/>
              </a:xfrm>
              <a:prstGeom prst="rect">
                <a:avLst/>
              </a:prstGeom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1795E4F-0CDD-49CB-88BB-4903C8D3171A}"/>
                </a:ext>
              </a:extLst>
            </p:cNvPr>
            <p:cNvSpPr txBox="1"/>
            <p:nvPr/>
          </p:nvSpPr>
          <p:spPr>
            <a:xfrm>
              <a:off x="6434761" y="3520310"/>
              <a:ext cx="526676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/>
                <a:t>Anh Nguyễn Văn Trỗi rất </a:t>
              </a:r>
              <a:r>
                <a:rPr lang="en-US" sz="3200" b="1">
                  <a:solidFill>
                    <a:srgbClr val="F0886C"/>
                  </a:solidFill>
                </a:rPr>
                <a:t>dũng cảm </a:t>
              </a:r>
              <a:r>
                <a:rPr lang="en-US" sz="3200" b="1">
                  <a:solidFill>
                    <a:schemeClr val="tx1"/>
                  </a:solidFill>
                </a:rPr>
                <a:t>trước kẻ thù</a:t>
              </a:r>
              <a:r>
                <a:rPr lang="en-US" sz="3200" b="1"/>
                <a:t>.</a:t>
              </a:r>
              <a:endParaRPr lang="vi-VN" sz="3200" b="1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97C335-0B35-4654-A6EC-69DC9EC80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53" y="2108257"/>
            <a:ext cx="5361939" cy="352874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68D0E5DF-02E1-4D8C-9515-0BFD8867A0C0}"/>
              </a:ext>
            </a:extLst>
          </p:cNvPr>
          <p:cNvSpPr txBox="1"/>
          <p:nvPr/>
        </p:nvSpPr>
        <p:spPr>
          <a:xfrm>
            <a:off x="1262381" y="5799304"/>
            <a:ext cx="8915400" cy="20113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Hãy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nhớ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lấy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lời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tôi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Đả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đảo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đế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quốc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Mỹ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 </a:t>
            </a:r>
          </a:p>
          <a:p>
            <a:pPr marL="0" indent="0" algn="ctr">
              <a:buNone/>
            </a:pP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Hồ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Chí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Minh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muôn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năm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Việt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Nam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muôn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 </a:t>
            </a:r>
            <a:r>
              <a:rPr lang="en-US" sz="2400" b="1" dirty="0" err="1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năm</a:t>
            </a:r>
            <a:r>
              <a:rPr lang="en-US" sz="2400" b="1" dirty="0">
                <a:ln>
                  <a:solidFill>
                    <a:schemeClr val="bg1"/>
                  </a:solidFill>
                </a:ln>
                <a:latin typeface="UTM Alberta Heavy" panose="02040603050506020204" charset="0"/>
                <a:cs typeface="UTM Alberta Heavy" panose="02040603050506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659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11540"/>
            <a:ext cx="979110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      4. Điền các thành ngữ hoặc cụm từ</a:t>
            </a:r>
            <a:r>
              <a:rPr lang="en-US" sz="4000" b="1" i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vào chỗ chấm sao cho thích hợp: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0" y="3454205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+mj-lt"/>
              </a:rPr>
              <a:t>a) …………………………, em mỉm cười chào mọi người.</a:t>
            </a:r>
            <a:endParaRPr lang="en-US" sz="3600">
              <a:latin typeface="+mj-lt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0" y="4604839"/>
            <a:ext cx="8839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+mj-lt"/>
              </a:rPr>
              <a:t>b) Ai cũng khen chị Ba…………………… </a:t>
            </a:r>
            <a:endParaRPr lang="en-US" sz="3600">
              <a:latin typeface="+mj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0" y="530086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>
                <a:latin typeface="+mj-lt"/>
              </a:rPr>
              <a:t>c) Ai viết cẩu thả thì chắc chắn ……………..……………….</a:t>
            </a:r>
            <a:endParaRPr lang="en-US" sz="360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B7237A-BCE6-46F2-98C9-0922AF581858}"/>
              </a:ext>
            </a:extLst>
          </p:cNvPr>
          <p:cNvSpPr/>
          <p:nvPr/>
        </p:nvSpPr>
        <p:spPr>
          <a:xfrm>
            <a:off x="1938130" y="1267396"/>
            <a:ext cx="4386469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đẹp người, đẹp nết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79FEE6-83E9-4D1C-9A0E-5D12D47712E7}"/>
              </a:ext>
            </a:extLst>
          </p:cNvPr>
          <p:cNvSpPr/>
          <p:nvPr/>
        </p:nvSpPr>
        <p:spPr>
          <a:xfrm>
            <a:off x="6552076" y="1267396"/>
            <a:ext cx="4197626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Mặt tươi như hoa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7F1032-B3D5-4926-8D33-39F3CC7FC5FF}"/>
              </a:ext>
            </a:extLst>
          </p:cNvPr>
          <p:cNvSpPr/>
          <p:nvPr/>
        </p:nvSpPr>
        <p:spPr>
          <a:xfrm>
            <a:off x="4600160" y="2136312"/>
            <a:ext cx="4197626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chữ như gà bới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24000" y="411540"/>
            <a:ext cx="97911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0886C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endParaRPr lang="en-US" sz="4000" b="1">
              <a:solidFill>
                <a:srgbClr val="F0886C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0308" y="2277974"/>
            <a:ext cx="102142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a) ………………………., em mỉm cười chào mọi người.</a:t>
            </a:r>
            <a:endParaRPr lang="en-US" sz="3600">
              <a:latin typeface="+mj-lt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0308" y="3736304"/>
            <a:ext cx="95084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b) Ai cũng khen chị Ba …………………… </a:t>
            </a:r>
            <a:endParaRPr lang="en-US" sz="3600">
              <a:latin typeface="+mj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20308" y="4943173"/>
            <a:ext cx="108332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c) Ai viết cẩu thả thì chắc chắn ……………..……</a:t>
            </a:r>
            <a:endParaRPr lang="en-US" sz="3600"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5B7237A-BCE6-46F2-98C9-0922AF581858}"/>
              </a:ext>
            </a:extLst>
          </p:cNvPr>
          <p:cNvSpPr/>
          <p:nvPr/>
        </p:nvSpPr>
        <p:spPr>
          <a:xfrm>
            <a:off x="2067339" y="575084"/>
            <a:ext cx="4386469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đẹp người, đẹp nết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E79FEE6-83E9-4D1C-9A0E-5D12D47712E7}"/>
              </a:ext>
            </a:extLst>
          </p:cNvPr>
          <p:cNvSpPr/>
          <p:nvPr/>
        </p:nvSpPr>
        <p:spPr>
          <a:xfrm>
            <a:off x="6681285" y="575084"/>
            <a:ext cx="4197626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Mặt tươi như hoa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7F1032-B3D5-4926-8D33-39F3CC7FC5FF}"/>
              </a:ext>
            </a:extLst>
          </p:cNvPr>
          <p:cNvSpPr/>
          <p:nvPr/>
        </p:nvSpPr>
        <p:spPr>
          <a:xfrm>
            <a:off x="5115697" y="1444000"/>
            <a:ext cx="3811298" cy="674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chữ như gà bới</a:t>
            </a:r>
          </a:p>
        </p:txBody>
      </p:sp>
    </p:spTree>
    <p:extLst>
      <p:ext uri="{BB962C8B-B14F-4D97-AF65-F5344CB8AC3E}">
        <p14:creationId xmlns:p14="http://schemas.microsoft.com/office/powerpoint/2010/main" val="330501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34427 0.4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556 L -0.42929 0.233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1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2336 0.50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71248" y="4026369"/>
            <a:ext cx="4996934" cy="318171"/>
            <a:chOff x="3683000" y="4203314"/>
            <a:chExt cx="1447800" cy="382737"/>
          </a:xfrm>
        </p:grpSpPr>
        <p:sp>
          <p:nvSpPr>
            <p:cNvPr id="9" name="矩形: 圆角 8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818731" y="4203314"/>
              <a:ext cx="1176340" cy="370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UVN Phuong Tay" panose="04040805070802020D02" pitchFamily="82" charset="0"/>
                  <a:ea typeface="时尚中黑简体" panose="01010104010101010101" pitchFamily="2" charset="-122"/>
                </a:rPr>
                <a:t>KTUTS</a:t>
              </a:r>
              <a:endParaRPr lang="zh-CN" altLang="en-US" sz="1400" b="1" dirty="0">
                <a:solidFill>
                  <a:schemeClr val="bg1"/>
                </a:solidFill>
                <a:latin typeface="UVN Phuong Tay" panose="04040805070802020D02" pitchFamily="82" charset="0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D5C51B-40B8-41FB-97D0-1E3197A0218B}"/>
              </a:ext>
            </a:extLst>
          </p:cNvPr>
          <p:cNvGrpSpPr/>
          <p:nvPr/>
        </p:nvGrpSpPr>
        <p:grpSpPr>
          <a:xfrm>
            <a:off x="2363024" y="2638724"/>
            <a:ext cx="7216272" cy="1144632"/>
            <a:chOff x="2374600" y="2458022"/>
            <a:chExt cx="7216272" cy="1144632"/>
          </a:xfrm>
        </p:grpSpPr>
        <p:sp>
          <p:nvSpPr>
            <p:cNvPr id="7" name="文本框 6"/>
            <p:cNvSpPr txBox="1"/>
            <p:nvPr/>
          </p:nvSpPr>
          <p:spPr>
            <a:xfrm>
              <a:off x="2374600" y="2458022"/>
              <a:ext cx="716253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Chúc em học tốt</a:t>
              </a:r>
              <a:endParaRPr lang="zh-CN" altLang="en-US" sz="66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xmlns="" id="{06E1065B-F2D5-40E7-AEA6-88760C713071}"/>
                </a:ext>
              </a:extLst>
            </p:cNvPr>
            <p:cNvSpPr txBox="1"/>
            <p:nvPr/>
          </p:nvSpPr>
          <p:spPr>
            <a:xfrm>
              <a:off x="2428334" y="2494658"/>
              <a:ext cx="716253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Chúc em học tốt</a:t>
              </a:r>
              <a:endParaRPr lang="zh-CN" altLang="en-US" sz="6600" dirty="0">
                <a:solidFill>
                  <a:srgbClr val="7A573E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6B04A3-8D5E-4B03-84C0-904BF0B71465}"/>
              </a:ext>
            </a:extLst>
          </p:cNvPr>
          <p:cNvSpPr txBox="1"/>
          <p:nvPr/>
        </p:nvSpPr>
        <p:spPr>
          <a:xfrm>
            <a:off x="11199917" y="0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40000"/>
                    <a:lumOff val="60000"/>
                  </a:schemeClr>
                </a:solidFill>
                <a:latin typeface="UTM Centur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18491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>
            <a:extLst>
              <a:ext uri="{FF2B5EF4-FFF2-40B4-BE49-F238E27FC236}">
                <a16:creationId xmlns:a16="http://schemas.microsoft.com/office/drawing/2014/main" xmlns="" id="{C5518DD8-6436-49D9-A82C-C24B3EC5D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20636" y="1090688"/>
            <a:ext cx="5743256" cy="44847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FB44AE1-F23E-47B1-84C4-F392BA8AB50B}"/>
              </a:ext>
            </a:extLst>
          </p:cNvPr>
          <p:cNvGrpSpPr/>
          <p:nvPr/>
        </p:nvGrpSpPr>
        <p:grpSpPr>
          <a:xfrm rot="21244803">
            <a:off x="476856" y="3039847"/>
            <a:ext cx="4579070" cy="3486809"/>
            <a:chOff x="589511" y="580694"/>
            <a:chExt cx="4579070" cy="34868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1E86922-B34F-4BA1-A239-24052EDDB82C}"/>
                </a:ext>
              </a:extLst>
            </p:cNvPr>
            <p:cNvSpPr/>
            <p:nvPr/>
          </p:nvSpPr>
          <p:spPr>
            <a:xfrm>
              <a:off x="589511" y="580694"/>
              <a:ext cx="4487917" cy="3486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town next to a body of water&#10;&#10;Description automatically generated with low confidence">
              <a:extLst>
                <a:ext uri="{FF2B5EF4-FFF2-40B4-BE49-F238E27FC236}">
                  <a16:creationId xmlns:a16="http://schemas.microsoft.com/office/drawing/2014/main" xmlns="" id="{0D63CEF1-3F8B-4E94-8D54-FF66AF26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57" y="735536"/>
              <a:ext cx="4254826" cy="283249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73ED2E8-9632-4FB4-958D-1CDCD95F0383}"/>
                </a:ext>
              </a:extLst>
            </p:cNvPr>
            <p:cNvSpPr txBox="1"/>
            <p:nvPr/>
          </p:nvSpPr>
          <p:spPr>
            <a:xfrm>
              <a:off x="3560448" y="3633102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0A3C3"/>
                  </a:solidFill>
                </a:rPr>
                <a:t>Hallstatt - Áo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FC9C43E7-10CD-4CBB-B47A-5140C583928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33226" y="2847208"/>
            <a:ext cx="270060" cy="270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624FEAE-86A1-4FB4-A4C9-F76636BC5C81}"/>
              </a:ext>
            </a:extLst>
          </p:cNvPr>
          <p:cNvGrpSpPr/>
          <p:nvPr/>
        </p:nvGrpSpPr>
        <p:grpSpPr>
          <a:xfrm rot="429661">
            <a:off x="3441860" y="615670"/>
            <a:ext cx="3831855" cy="2876983"/>
            <a:chOff x="589511" y="580694"/>
            <a:chExt cx="4487917" cy="34868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1385575-BEF9-4553-8FB7-ED5729AE9C8F}"/>
                </a:ext>
              </a:extLst>
            </p:cNvPr>
            <p:cNvSpPr/>
            <p:nvPr/>
          </p:nvSpPr>
          <p:spPr>
            <a:xfrm>
              <a:off x="589511" y="580694"/>
              <a:ext cx="4487917" cy="34868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D457956-835E-4A75-BBB0-00F93CFA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056" y="726391"/>
              <a:ext cx="4254826" cy="264876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591465E-2967-4FA2-B21D-54CA2611EAC8}"/>
                </a:ext>
              </a:extLst>
            </p:cNvPr>
            <p:cNvSpPr txBox="1"/>
            <p:nvPr/>
          </p:nvSpPr>
          <p:spPr>
            <a:xfrm>
              <a:off x="969859" y="3547933"/>
              <a:ext cx="3727054" cy="368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F0A3C3"/>
                  </a:solidFill>
                </a:rPr>
                <a:t>Thung lũng Mường Hoa – Việt Nam</a:t>
              </a: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xmlns="" id="{FC824DEE-E8A8-458C-A318-38128B6461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64326" y="419274"/>
            <a:ext cx="270060" cy="27006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AFB53F3-79A7-43EF-9BC1-94800EA4158E}"/>
              </a:ext>
            </a:extLst>
          </p:cNvPr>
          <p:cNvGrpSpPr/>
          <p:nvPr/>
        </p:nvGrpSpPr>
        <p:grpSpPr>
          <a:xfrm>
            <a:off x="6963923" y="1364396"/>
            <a:ext cx="4709070" cy="4383718"/>
            <a:chOff x="6963923" y="1364396"/>
            <a:chExt cx="4709070" cy="4383718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xmlns="" id="{2C9061DF-19CA-4143-8334-07055650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3923" y="1364396"/>
              <a:ext cx="4709070" cy="438371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31EF7523-EFAF-43E6-912E-1B415FFD0694}"/>
                </a:ext>
              </a:extLst>
            </p:cNvPr>
            <p:cNvSpPr txBox="1"/>
            <p:nvPr/>
          </p:nvSpPr>
          <p:spPr>
            <a:xfrm>
              <a:off x="7764648" y="2314574"/>
              <a:ext cx="35605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cảnh 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37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>
            <a:extLst>
              <a:ext uri="{FF2B5EF4-FFF2-40B4-BE49-F238E27FC236}">
                <a16:creationId xmlns:a16="http://schemas.microsoft.com/office/drawing/2014/main" xmlns="" id="{FC466B61-2EEC-444C-892F-549DFABAC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54012" y="0"/>
            <a:ext cx="4620928" cy="58641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B37C64E-9D80-452A-9999-9AE616E3C05B}"/>
              </a:ext>
            </a:extLst>
          </p:cNvPr>
          <p:cNvGrpSpPr/>
          <p:nvPr/>
        </p:nvGrpSpPr>
        <p:grpSpPr>
          <a:xfrm>
            <a:off x="407467" y="694670"/>
            <a:ext cx="3925083" cy="3829852"/>
            <a:chOff x="407467" y="694670"/>
            <a:chExt cx="3925083" cy="382985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C8A5EFAA-5BED-49B9-B2C0-D99F780A1745}"/>
                </a:ext>
              </a:extLst>
            </p:cNvPr>
            <p:cNvGrpSpPr/>
            <p:nvPr/>
          </p:nvGrpSpPr>
          <p:grpSpPr>
            <a:xfrm rot="252340">
              <a:off x="716859" y="694670"/>
              <a:ext cx="3615691" cy="3829852"/>
              <a:chOff x="795517" y="586591"/>
              <a:chExt cx="3615691" cy="3829852"/>
            </a:xfrm>
          </p:grpSpPr>
          <p:sp>
            <p:nvSpPr>
              <p:cNvPr id="8" name="MH_Other_1">
                <a:extLst>
                  <a:ext uri="{FF2B5EF4-FFF2-40B4-BE49-F238E27FC236}">
                    <a16:creationId xmlns:a16="http://schemas.microsoft.com/office/drawing/2014/main" xmlns="" id="{2AC4D52F-2160-4405-A580-78B1F99C9CB5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rot="20339075">
                <a:off x="795517" y="586591"/>
                <a:ext cx="3615691" cy="3829852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0D63CEF1-3F8B-4E94-8D54-FF66AF26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316777">
                <a:off x="827086" y="666221"/>
                <a:ext cx="3451230" cy="3451230"/>
              </a:xfrm>
              <a:prstGeom prst="rect">
                <a:avLst/>
              </a:prstGeom>
            </p:spPr>
          </p:pic>
        </p:grpSp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xmlns="" id="{B2997CDF-BE6B-4877-AFE7-EC7B81836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8160211">
              <a:off x="-89849" y="1265704"/>
              <a:ext cx="1481761" cy="48712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03996F5-9F8E-43C0-A63A-37A161B7E35B}"/>
              </a:ext>
            </a:extLst>
          </p:cNvPr>
          <p:cNvGrpSpPr/>
          <p:nvPr/>
        </p:nvGrpSpPr>
        <p:grpSpPr>
          <a:xfrm>
            <a:off x="3695872" y="2264413"/>
            <a:ext cx="4085444" cy="4305510"/>
            <a:chOff x="3911074" y="2230635"/>
            <a:chExt cx="4085444" cy="43055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9147A7A9-C840-42B5-B4B3-A2C8CB60A9F7}"/>
                </a:ext>
              </a:extLst>
            </p:cNvPr>
            <p:cNvGrpSpPr/>
            <p:nvPr/>
          </p:nvGrpSpPr>
          <p:grpSpPr>
            <a:xfrm>
              <a:off x="4114801" y="2317748"/>
              <a:ext cx="3881717" cy="4218397"/>
              <a:chOff x="4070265" y="2446699"/>
              <a:chExt cx="3881717" cy="4218397"/>
            </a:xfrm>
          </p:grpSpPr>
          <p:sp>
            <p:nvSpPr>
              <p:cNvPr id="10" name="MH_Other_1">
                <a:extLst>
                  <a:ext uri="{FF2B5EF4-FFF2-40B4-BE49-F238E27FC236}">
                    <a16:creationId xmlns:a16="http://schemas.microsoft.com/office/drawing/2014/main" xmlns="" id="{2D4B9903-8AC0-433C-86D5-8354EDE07BB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 rot="403085">
                <a:off x="4070265" y="2446699"/>
                <a:ext cx="3881717" cy="4218397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bg1">
                    <a:lumMod val="8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6C523F01-8A41-430D-9BF8-5D578903A2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417039">
                <a:off x="4184572" y="2527079"/>
                <a:ext cx="3683296" cy="3683296"/>
              </a:xfrm>
              <a:prstGeom prst="rect">
                <a:avLst/>
              </a:prstGeom>
            </p:spPr>
          </p:pic>
        </p:grpSp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xmlns="" id="{B1FB6DE3-BCCA-4F47-BD4B-9044ADA5B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19651933">
              <a:off x="3911074" y="2230635"/>
              <a:ext cx="1481761" cy="487129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1BE5C38-1BBD-44A8-B4F7-FFDE3D6D7E12}"/>
              </a:ext>
            </a:extLst>
          </p:cNvPr>
          <p:cNvGrpSpPr/>
          <p:nvPr/>
        </p:nvGrpSpPr>
        <p:grpSpPr>
          <a:xfrm>
            <a:off x="7242609" y="499063"/>
            <a:ext cx="4709070" cy="3718834"/>
            <a:chOff x="7114400" y="417737"/>
            <a:chExt cx="4709070" cy="4383718"/>
          </a:xfrm>
        </p:grpSpPr>
        <p:pic>
          <p:nvPicPr>
            <p:cNvPr id="19" name="Picture 24">
              <a:extLst>
                <a:ext uri="{FF2B5EF4-FFF2-40B4-BE49-F238E27FC236}">
                  <a16:creationId xmlns:a16="http://schemas.microsoft.com/office/drawing/2014/main" xmlns="" id="{A5B20B7B-A195-4165-B8EB-8F1F52AC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114400" y="417737"/>
              <a:ext cx="4709070" cy="43837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504E547A-DD55-41E6-A049-6EEE776B9113}"/>
                </a:ext>
              </a:extLst>
            </p:cNvPr>
            <p:cNvSpPr txBox="1"/>
            <p:nvPr/>
          </p:nvSpPr>
          <p:spPr>
            <a:xfrm>
              <a:off x="7582955" y="996109"/>
              <a:ext cx="411362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hành động</a:t>
              </a:r>
            </a:p>
            <a:p>
              <a:pPr algn="ctr"/>
              <a:r>
                <a:rPr lang="en-US" sz="6000" b="1">
                  <a:ln w="19050">
                    <a:solidFill>
                      <a:schemeClr val="tx1"/>
                    </a:solidFill>
                  </a:ln>
                </a:rPr>
                <a:t>đẹp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82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17D6B7-B07C-4449-9C84-620503B7A46B}"/>
              </a:ext>
            </a:extLst>
          </p:cNvPr>
          <p:cNvGrpSpPr/>
          <p:nvPr/>
        </p:nvGrpSpPr>
        <p:grpSpPr>
          <a:xfrm>
            <a:off x="4176889" y="254205"/>
            <a:ext cx="6581421" cy="5345084"/>
            <a:chOff x="4176889" y="254205"/>
            <a:chExt cx="6581421" cy="5345084"/>
          </a:xfrm>
        </p:grpSpPr>
        <p:pic>
          <p:nvPicPr>
            <p:cNvPr id="2" name="Picture 9">
              <a:extLst>
                <a:ext uri="{FF2B5EF4-FFF2-40B4-BE49-F238E27FC236}">
                  <a16:creationId xmlns:a16="http://schemas.microsoft.com/office/drawing/2014/main" xmlns="" id="{845AEC23-E20F-4FB3-B547-BA7782E92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176889" y="254205"/>
              <a:ext cx="6581421" cy="534508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D5CDE2FD-29AE-470E-971C-F9B43393E45F}"/>
                </a:ext>
              </a:extLst>
            </p:cNvPr>
            <p:cNvSpPr txBox="1"/>
            <p:nvPr/>
          </p:nvSpPr>
          <p:spPr>
            <a:xfrm>
              <a:off x="4914656" y="1586295"/>
              <a:ext cx="5253295" cy="3313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/>
                <a:t>Qua những hình ảnh em vừa quan sát.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/>
                <a:t>Em nghĩ thế nào </a:t>
              </a:r>
            </a:p>
            <a:p>
              <a:pPr algn="ctr">
                <a:lnSpc>
                  <a:spcPct val="150000"/>
                </a:lnSpc>
              </a:pPr>
              <a:r>
                <a:rPr lang="en-US" sz="3600" b="1"/>
                <a:t>về “cái đẹp”?</a:t>
              </a:r>
            </a:p>
          </p:txBody>
        </p:sp>
      </p:grpSp>
      <p:pic>
        <p:nvPicPr>
          <p:cNvPr id="5" name="Picture 4" descr="A close up of a doll&#10;&#10;Description automatically generated with medium confidence">
            <a:extLst>
              <a:ext uri="{FF2B5EF4-FFF2-40B4-BE49-F238E27FC236}">
                <a16:creationId xmlns:a16="http://schemas.microsoft.com/office/drawing/2014/main" xmlns="" id="{7B186BCA-57F2-4A8C-B2E5-21BE8579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89" y="1713294"/>
            <a:ext cx="3011487" cy="493000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349C9CD2-58BD-48EC-BF59-5F2A74085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634" y="87509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9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671248" y="4026369"/>
            <a:ext cx="4996934" cy="318171"/>
            <a:chOff x="3683000" y="4203314"/>
            <a:chExt cx="1447800" cy="382737"/>
          </a:xfrm>
        </p:grpSpPr>
        <p:sp>
          <p:nvSpPr>
            <p:cNvPr id="9" name="矩形: 圆角 8"/>
            <p:cNvSpPr/>
            <p:nvPr/>
          </p:nvSpPr>
          <p:spPr>
            <a:xfrm>
              <a:off x="3683000" y="4243151"/>
              <a:ext cx="1447800" cy="3429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818731" y="4203314"/>
              <a:ext cx="1176340" cy="3702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时尚中黑简体" panose="01010104010101010101" pitchFamily="2" charset="-122"/>
                  <a:ea typeface="时尚中黑简体" panose="01010104010101010101" pitchFamily="2" charset="-122"/>
                </a:rPr>
                <a:t>Giáo viên:  </a:t>
              </a:r>
              <a:endParaRPr lang="zh-CN" altLang="en-US" sz="1400" b="1" dirty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D5C51B-40B8-41FB-97D0-1E3197A0218B}"/>
              </a:ext>
            </a:extLst>
          </p:cNvPr>
          <p:cNvGrpSpPr/>
          <p:nvPr/>
        </p:nvGrpSpPr>
        <p:grpSpPr>
          <a:xfrm>
            <a:off x="2780118" y="2901814"/>
            <a:ext cx="6631761" cy="1141113"/>
            <a:chOff x="2748151" y="2677290"/>
            <a:chExt cx="6631761" cy="1141113"/>
          </a:xfrm>
        </p:grpSpPr>
        <p:sp>
          <p:nvSpPr>
            <p:cNvPr id="7" name="文本框 6"/>
            <p:cNvSpPr txBox="1"/>
            <p:nvPr/>
          </p:nvSpPr>
          <p:spPr>
            <a:xfrm>
              <a:off x="2748151" y="2677290"/>
              <a:ext cx="656782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F8C7A5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MRVT: Cái đẹp</a:t>
              </a:r>
              <a:endParaRPr lang="zh-CN" altLang="en-US" sz="6600" dirty="0">
                <a:solidFill>
                  <a:srgbClr val="F8C7A5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11" name="文本框 6">
              <a:extLst>
                <a:ext uri="{FF2B5EF4-FFF2-40B4-BE49-F238E27FC236}">
                  <a16:creationId xmlns:a16="http://schemas.microsoft.com/office/drawing/2014/main" xmlns="" id="{06E1065B-F2D5-40E7-AEA6-88760C713071}"/>
                </a:ext>
              </a:extLst>
            </p:cNvPr>
            <p:cNvSpPr txBox="1"/>
            <p:nvPr/>
          </p:nvSpPr>
          <p:spPr>
            <a:xfrm>
              <a:off x="2812087" y="2710407"/>
              <a:ext cx="656782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600">
                  <a:solidFill>
                    <a:srgbClr val="7A573E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MRVT: Cái đẹp</a:t>
              </a:r>
              <a:endParaRPr lang="zh-CN" altLang="en-US" sz="6600" dirty="0">
                <a:solidFill>
                  <a:srgbClr val="7A573E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183C42-8C0E-40B0-9E30-A58CDF31D8CB}"/>
              </a:ext>
            </a:extLst>
          </p:cNvPr>
          <p:cNvSpPr txBox="1"/>
          <p:nvPr/>
        </p:nvSpPr>
        <p:spPr>
          <a:xfrm>
            <a:off x="2352843" y="2455330"/>
            <a:ext cx="3172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B0853B"/>
                </a:solidFill>
                <a:latin typeface="UTM Beautiful Caps" panose="02040603050506020204" pitchFamily="18" charset="0"/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327488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5810859-CCAD-40BC-99AB-218B7737CECD}"/>
              </a:ext>
            </a:extLst>
          </p:cNvPr>
          <p:cNvGrpSpPr/>
          <p:nvPr/>
        </p:nvGrpSpPr>
        <p:grpSpPr>
          <a:xfrm>
            <a:off x="2381823" y="2361644"/>
            <a:ext cx="6985127" cy="1456710"/>
            <a:chOff x="2578239" y="2667130"/>
            <a:chExt cx="6985127" cy="1456710"/>
          </a:xfrm>
        </p:grpSpPr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xmlns="" id="{5A5EA24C-FD4B-4850-95CC-0076968C11B1}"/>
                </a:ext>
              </a:extLst>
            </p:cNvPr>
            <p:cNvSpPr txBox="1"/>
            <p:nvPr/>
          </p:nvSpPr>
          <p:spPr>
            <a:xfrm>
              <a:off x="2578239" y="2677290"/>
              <a:ext cx="690766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latin typeface="UTM Guanine" panose="02040603050506020204" pitchFamily="18" charset="0"/>
                  <a:ea typeface="汉仪喵魂体W" panose="00020600040101010101" pitchFamily="18" charset="-122"/>
                </a:rPr>
                <a:t>KHÁM PHÁ</a:t>
              </a:r>
              <a:endParaRPr lang="zh-CN" altLang="en-US" sz="8800" dirty="0"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xmlns="" id="{F81FB3A4-2575-4D8C-B104-6416C01EF4A7}"/>
                </a:ext>
              </a:extLst>
            </p:cNvPr>
            <p:cNvSpPr txBox="1"/>
            <p:nvPr/>
          </p:nvSpPr>
          <p:spPr>
            <a:xfrm>
              <a:off x="2655706" y="2667130"/>
              <a:ext cx="6907660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8800">
                  <a:solidFill>
                    <a:srgbClr val="F7F7F7"/>
                  </a:solidFill>
                  <a:latin typeface="UTM Guanine" panose="02040603050506020204" pitchFamily="18" charset="0"/>
                  <a:ea typeface="汉仪喵魂体W" panose="00020600040101010101" pitchFamily="18" charset="-122"/>
                </a:rPr>
                <a:t>KHÁM PHÁ</a:t>
              </a:r>
              <a:endParaRPr lang="zh-CN" altLang="en-US" sz="8800" dirty="0">
                <a:solidFill>
                  <a:srgbClr val="F7F7F7"/>
                </a:solidFill>
                <a:latin typeface="UTM Guanine" panose="02040603050506020204" pitchFamily="18" charset="0"/>
                <a:ea typeface="汉仪喵魂体W" panose="00020600040101010101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39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4617D1D-F0AD-412A-917C-CD8934730F6F}"/>
              </a:ext>
            </a:extLst>
          </p:cNvPr>
          <p:cNvGrpSpPr/>
          <p:nvPr/>
        </p:nvGrpSpPr>
        <p:grpSpPr>
          <a:xfrm>
            <a:off x="2274503" y="11930"/>
            <a:ext cx="9060037" cy="1432375"/>
            <a:chOff x="6667663" y="48566"/>
            <a:chExt cx="5373233" cy="18040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094364E9-5B97-4019-95AA-2BBB2F23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667663" y="48566"/>
              <a:ext cx="5373233" cy="1804092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01F91A7-4342-4C2A-AD63-B5370C904C80}"/>
                </a:ext>
              </a:extLst>
            </p:cNvPr>
            <p:cNvSpPr txBox="1"/>
            <p:nvPr/>
          </p:nvSpPr>
          <p:spPr>
            <a:xfrm>
              <a:off x="7165295" y="433940"/>
              <a:ext cx="4591084" cy="891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dk1"/>
                  </a:solidFill>
                </a:rPr>
                <a:t>Bài 1: Tìm các từ ngữ thể hiện:</a:t>
              </a:r>
            </a:p>
          </p:txBody>
        </p:sp>
      </p:grpSp>
      <p:grpSp>
        <p:nvGrpSpPr>
          <p:cNvPr id="3" name="1e5a6afa-4f01-421b-bbf9-69e326c7f728"/>
          <p:cNvGrpSpPr>
            <a:grpSpLocks noChangeAspect="1"/>
          </p:cNvGrpSpPr>
          <p:nvPr/>
        </p:nvGrpSpPr>
        <p:grpSpPr>
          <a:xfrm>
            <a:off x="773723" y="1326378"/>
            <a:ext cx="10644554" cy="5118446"/>
            <a:chOff x="2315580" y="971727"/>
            <a:chExt cx="7560840" cy="3834420"/>
          </a:xfrm>
        </p:grpSpPr>
        <p:sp>
          <p:nvSpPr>
            <p:cNvPr id="4" name="矩形: 圆角 3"/>
            <p:cNvSpPr/>
            <p:nvPr/>
          </p:nvSpPr>
          <p:spPr bwMode="auto">
            <a:xfrm>
              <a:off x="2315580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矩形: 圆角 4"/>
            <p:cNvSpPr/>
            <p:nvPr/>
          </p:nvSpPr>
          <p:spPr bwMode="auto">
            <a:xfrm>
              <a:off x="6348028" y="971727"/>
              <a:ext cx="3528392" cy="3834420"/>
            </a:xfrm>
            <a:prstGeom prst="roundRect">
              <a:avLst>
                <a:gd name="adj" fmla="val 9498"/>
              </a:avLst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矩形: 圆角 5"/>
            <p:cNvSpPr/>
            <p:nvPr/>
          </p:nvSpPr>
          <p:spPr bwMode="auto">
            <a:xfrm>
              <a:off x="5375920" y="144878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矩形: 圆角 6"/>
            <p:cNvSpPr/>
            <p:nvPr/>
          </p:nvSpPr>
          <p:spPr bwMode="auto">
            <a:xfrm>
              <a:off x="5375920" y="2660915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矩形: 圆角 7"/>
            <p:cNvSpPr/>
            <p:nvPr/>
          </p:nvSpPr>
          <p:spPr bwMode="auto">
            <a:xfrm>
              <a:off x="5375920" y="3873050"/>
              <a:ext cx="1440160" cy="32403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椭圆 9"/>
            <p:cNvSpPr/>
            <p:nvPr/>
          </p:nvSpPr>
          <p:spPr bwMode="auto">
            <a:xfrm>
              <a:off x="5428805" y="2695798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椭圆 10"/>
            <p:cNvSpPr/>
            <p:nvPr/>
          </p:nvSpPr>
          <p:spPr bwMode="auto">
            <a:xfrm>
              <a:off x="5428805" y="148366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椭圆 11"/>
            <p:cNvSpPr/>
            <p:nvPr/>
          </p:nvSpPr>
          <p:spPr bwMode="auto">
            <a:xfrm>
              <a:off x="5428805" y="3907933"/>
              <a:ext cx="254270" cy="254270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椭圆 13"/>
            <p:cNvSpPr/>
            <p:nvPr/>
          </p:nvSpPr>
          <p:spPr bwMode="auto">
            <a:xfrm>
              <a:off x="6515124" y="2695798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椭圆 14"/>
            <p:cNvSpPr/>
            <p:nvPr/>
          </p:nvSpPr>
          <p:spPr bwMode="auto">
            <a:xfrm>
              <a:off x="6515124" y="148366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椭圆 15"/>
            <p:cNvSpPr/>
            <p:nvPr/>
          </p:nvSpPr>
          <p:spPr bwMode="auto">
            <a:xfrm>
              <a:off x="6515124" y="3907933"/>
              <a:ext cx="254270" cy="254270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矩形: 圆角 17"/>
            <p:cNvSpPr/>
            <p:nvPr/>
          </p:nvSpPr>
          <p:spPr bwMode="auto">
            <a:xfrm>
              <a:off x="2730747" y="1138245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>
                <a:lnSpc>
                  <a:spcPct val="120000"/>
                </a:lnSpc>
              </a:pP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矩形: 圆角 18"/>
            <p:cNvSpPr/>
            <p:nvPr/>
          </p:nvSpPr>
          <p:spPr bwMode="auto">
            <a:xfrm>
              <a:off x="6981940" y="1173128"/>
              <a:ext cx="2484276" cy="6210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zh-CN" altLang="en-US" sz="15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矩形: 圆角 17">
              <a:extLst>
                <a:ext uri="{FF2B5EF4-FFF2-40B4-BE49-F238E27FC236}">
                  <a16:creationId xmlns:a16="http://schemas.microsoft.com/office/drawing/2014/main" xmlns="" id="{0F972500-4722-4C39-9457-7EFA7D80ED35}"/>
                </a:ext>
              </a:extLst>
            </p:cNvPr>
            <p:cNvSpPr/>
            <p:nvPr/>
          </p:nvSpPr>
          <p:spPr bwMode="auto">
            <a:xfrm>
              <a:off x="2754090" y="1138245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Vẻ đẹp bên ngoài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zh-CN" sz="24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của con người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: 圆角 18">
              <a:extLst>
                <a:ext uri="{FF2B5EF4-FFF2-40B4-BE49-F238E27FC236}">
                  <a16:creationId xmlns:a16="http://schemas.microsoft.com/office/drawing/2014/main" xmlns="" id="{BE095F90-C6DD-405F-B768-471468E4A1AE}"/>
                </a:ext>
              </a:extLst>
            </p:cNvPr>
            <p:cNvSpPr/>
            <p:nvPr/>
          </p:nvSpPr>
          <p:spPr bwMode="auto">
            <a:xfrm>
              <a:off x="6996214" y="1183499"/>
              <a:ext cx="2484276" cy="621069"/>
            </a:xfrm>
            <a:prstGeom prst="roundRect">
              <a:avLst>
                <a:gd name="adj" fmla="val 0"/>
              </a:avLst>
            </a:prstGeom>
            <a:noFill/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anchor="ctr" anchorCtr="1" compatLnSpc="1">
              <a:prstTxWarp prst="textNoShape">
                <a:avLst/>
              </a:prstTxWarp>
              <a:normAutofit/>
            </a:bodyPr>
            <a:lstStyle/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Nét đẹp trong tâm hồn, </a:t>
              </a:r>
            </a:p>
            <a:p>
              <a:pPr algn="ctr"/>
              <a:r>
                <a:rPr lang="en-US" altLang="zh-CN" sz="2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tính cách của con người</a:t>
              </a:r>
              <a:endParaRPr lang="zh-CN" altLang="en-US" sz="2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0" name="矩形: 圆角 3">
            <a:extLst>
              <a:ext uri="{FF2B5EF4-FFF2-40B4-BE49-F238E27FC236}">
                <a16:creationId xmlns:a16="http://schemas.microsoft.com/office/drawing/2014/main" xmlns="" id="{10949104-DD99-46E9-9725-8217A64BABBC}"/>
              </a:ext>
            </a:extLst>
          </p:cNvPr>
          <p:cNvSpPr/>
          <p:nvPr/>
        </p:nvSpPr>
        <p:spPr bwMode="auto">
          <a:xfrm>
            <a:off x="1124511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F0886C"/>
                </a:solidFill>
              </a:rPr>
              <a:t>……………………………………..</a:t>
            </a:r>
          </a:p>
        </p:txBody>
      </p:sp>
      <p:sp>
        <p:nvSpPr>
          <p:cNvPr id="31" name="矩形: 圆角 3">
            <a:extLst>
              <a:ext uri="{FF2B5EF4-FFF2-40B4-BE49-F238E27FC236}">
                <a16:creationId xmlns:a16="http://schemas.microsoft.com/office/drawing/2014/main" xmlns="" id="{ADCCEFD0-E080-4F2A-AA78-0502E98BABC1}"/>
              </a:ext>
            </a:extLst>
          </p:cNvPr>
          <p:cNvSpPr/>
          <p:nvPr/>
        </p:nvSpPr>
        <p:spPr bwMode="auto">
          <a:xfrm>
            <a:off x="7296768" y="2682904"/>
            <a:ext cx="3751274" cy="3375546"/>
          </a:xfrm>
          <a:prstGeom prst="roundRect">
            <a:avLst>
              <a:gd name="adj" fmla="val 9498"/>
            </a:avLst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  <a:p>
            <a:pPr algn="ctr">
              <a:lnSpc>
                <a:spcPct val="200000"/>
              </a:lnSpc>
            </a:pPr>
            <a:r>
              <a:rPr lang="en-US" b="1">
                <a:solidFill>
                  <a:srgbClr val="E7481D"/>
                </a:solidFill>
              </a:rPr>
              <a:t>……………………………………..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A4A9FD-F758-4395-B760-7328DEDBF917}"/>
              </a:ext>
            </a:extLst>
          </p:cNvPr>
          <p:cNvSpPr txBox="1"/>
          <p:nvPr/>
        </p:nvSpPr>
        <p:spPr>
          <a:xfrm>
            <a:off x="1391081" y="2787090"/>
            <a:ext cx="2858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Ví dụ:  xinh đẹp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A2413F-ACC1-42E0-B5AA-74F9D0BC77C6}"/>
              </a:ext>
            </a:extLst>
          </p:cNvPr>
          <p:cNvSpPr txBox="1"/>
          <p:nvPr/>
        </p:nvSpPr>
        <p:spPr>
          <a:xfrm>
            <a:off x="7450984" y="2753240"/>
            <a:ext cx="265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Ví dụ:  thùy mị</a:t>
            </a:r>
          </a:p>
        </p:txBody>
      </p:sp>
    </p:spTree>
    <p:extLst>
      <p:ext uri="{BB962C8B-B14F-4D97-AF65-F5344CB8AC3E}">
        <p14:creationId xmlns:p14="http://schemas.microsoft.com/office/powerpoint/2010/main" val="309530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-1-15472050871521176072545.jpg">
            <a:extLst>
              <a:ext uri="{FF2B5EF4-FFF2-40B4-BE49-F238E27FC236}">
                <a16:creationId xmlns:a16="http://schemas.microsoft.com/office/drawing/2014/main" xmlns="" id="{A724B4EA-BF09-4CAD-B4BE-744F5CF7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499" y="536749"/>
            <a:ext cx="3614959" cy="542107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BB33C14F-30E0-4450-B5D0-2377B144E8D0}"/>
              </a:ext>
            </a:extLst>
          </p:cNvPr>
          <p:cNvSpPr/>
          <p:nvPr/>
        </p:nvSpPr>
        <p:spPr>
          <a:xfrm>
            <a:off x="2644953" y="568931"/>
            <a:ext cx="3896488" cy="1371600"/>
          </a:xfrm>
          <a:custGeom>
            <a:avLst/>
            <a:gdLst>
              <a:gd name="connsiteX0" fmla="*/ 0 w 3896488"/>
              <a:gd name="connsiteY0" fmla="*/ 685800 h 1371600"/>
              <a:gd name="connsiteX1" fmla="*/ 1948244 w 3896488"/>
              <a:gd name="connsiteY1" fmla="*/ 0 h 1371600"/>
              <a:gd name="connsiteX2" fmla="*/ 3896488 w 3896488"/>
              <a:gd name="connsiteY2" fmla="*/ 685800 h 1371600"/>
              <a:gd name="connsiteX3" fmla="*/ 1948244 w 3896488"/>
              <a:gd name="connsiteY3" fmla="*/ 1371600 h 1371600"/>
              <a:gd name="connsiteX4" fmla="*/ 0 w 3896488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6488" h="1371600" fill="none" extrusionOk="0">
                <a:moveTo>
                  <a:pt x="0" y="685800"/>
                </a:moveTo>
                <a:cubicBezTo>
                  <a:pt x="-33683" y="271597"/>
                  <a:pt x="838593" y="107779"/>
                  <a:pt x="1948244" y="0"/>
                </a:cubicBezTo>
                <a:cubicBezTo>
                  <a:pt x="3025013" y="-11074"/>
                  <a:pt x="3951437" y="307779"/>
                  <a:pt x="3896488" y="685800"/>
                </a:cubicBezTo>
                <a:cubicBezTo>
                  <a:pt x="3954192" y="1125832"/>
                  <a:pt x="3130126" y="1443386"/>
                  <a:pt x="1948244" y="1371600"/>
                </a:cubicBezTo>
                <a:cubicBezTo>
                  <a:pt x="872794" y="1363359"/>
                  <a:pt x="-65228" y="1092447"/>
                  <a:pt x="0" y="685800"/>
                </a:cubicBezTo>
                <a:close/>
              </a:path>
              <a:path w="3896488" h="1371600" stroke="0" extrusionOk="0">
                <a:moveTo>
                  <a:pt x="0" y="685800"/>
                </a:moveTo>
                <a:cubicBezTo>
                  <a:pt x="139547" y="243760"/>
                  <a:pt x="838963" y="-4011"/>
                  <a:pt x="1948244" y="0"/>
                </a:cubicBezTo>
                <a:cubicBezTo>
                  <a:pt x="3088874" y="-14143"/>
                  <a:pt x="3885295" y="303551"/>
                  <a:pt x="3896488" y="685800"/>
                </a:cubicBezTo>
                <a:cubicBezTo>
                  <a:pt x="3955664" y="976130"/>
                  <a:pt x="3048150" y="1475428"/>
                  <a:pt x="1948244" y="1371600"/>
                </a:cubicBezTo>
                <a:cubicBezTo>
                  <a:pt x="85077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xinh đẹp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F5B7573D-7CEF-466D-AF38-580F96342D9D}"/>
              </a:ext>
            </a:extLst>
          </p:cNvPr>
          <p:cNvSpPr/>
          <p:nvPr/>
        </p:nvSpPr>
        <p:spPr>
          <a:xfrm>
            <a:off x="474005" y="1904999"/>
            <a:ext cx="3975798" cy="1524000"/>
          </a:xfrm>
          <a:custGeom>
            <a:avLst/>
            <a:gdLst>
              <a:gd name="connsiteX0" fmla="*/ 0 w 3975798"/>
              <a:gd name="connsiteY0" fmla="*/ 762000 h 1524000"/>
              <a:gd name="connsiteX1" fmla="*/ 1987899 w 3975798"/>
              <a:gd name="connsiteY1" fmla="*/ 0 h 1524000"/>
              <a:gd name="connsiteX2" fmla="*/ 3975798 w 3975798"/>
              <a:gd name="connsiteY2" fmla="*/ 762000 h 1524000"/>
              <a:gd name="connsiteX3" fmla="*/ 1987899 w 3975798"/>
              <a:gd name="connsiteY3" fmla="*/ 1524000 h 1524000"/>
              <a:gd name="connsiteX4" fmla="*/ 0 w 3975798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5798" h="1524000" fill="none" extrusionOk="0">
                <a:moveTo>
                  <a:pt x="0" y="762000"/>
                </a:moveTo>
                <a:cubicBezTo>
                  <a:pt x="-53763" y="188729"/>
                  <a:pt x="903486" y="-148500"/>
                  <a:pt x="1987899" y="0"/>
                </a:cubicBezTo>
                <a:cubicBezTo>
                  <a:pt x="3134950" y="50160"/>
                  <a:pt x="3935074" y="308130"/>
                  <a:pt x="3975798" y="762000"/>
                </a:cubicBezTo>
                <a:cubicBezTo>
                  <a:pt x="4016403" y="1233343"/>
                  <a:pt x="2986148" y="1399271"/>
                  <a:pt x="1987899" y="1524000"/>
                </a:cubicBezTo>
                <a:cubicBezTo>
                  <a:pt x="875038" y="1451593"/>
                  <a:pt x="21999" y="1191371"/>
                  <a:pt x="0" y="762000"/>
                </a:cubicBezTo>
                <a:close/>
              </a:path>
              <a:path w="3975798" h="1524000" stroke="0" extrusionOk="0">
                <a:moveTo>
                  <a:pt x="0" y="762000"/>
                </a:moveTo>
                <a:cubicBezTo>
                  <a:pt x="-129229" y="356664"/>
                  <a:pt x="781798" y="28247"/>
                  <a:pt x="1987899" y="0"/>
                </a:cubicBezTo>
                <a:cubicBezTo>
                  <a:pt x="3017786" y="-29989"/>
                  <a:pt x="3977478" y="407973"/>
                  <a:pt x="3975798" y="762000"/>
                </a:cubicBezTo>
                <a:cubicBezTo>
                  <a:pt x="4005759" y="1363029"/>
                  <a:pt x="2936090" y="1600970"/>
                  <a:pt x="1987899" y="1524000"/>
                </a:cubicBezTo>
                <a:cubicBezTo>
                  <a:pt x="856471" y="1517499"/>
                  <a:pt x="-42833" y="1141770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4352168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yêu kiều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C1E8505-6CDB-47C6-94E7-8E5280A064A8}"/>
              </a:ext>
            </a:extLst>
          </p:cNvPr>
          <p:cNvSpPr/>
          <p:nvPr/>
        </p:nvSpPr>
        <p:spPr>
          <a:xfrm>
            <a:off x="792478" y="4862147"/>
            <a:ext cx="3704949" cy="1524000"/>
          </a:xfrm>
          <a:custGeom>
            <a:avLst/>
            <a:gdLst>
              <a:gd name="connsiteX0" fmla="*/ 0 w 3704949"/>
              <a:gd name="connsiteY0" fmla="*/ 762000 h 1524000"/>
              <a:gd name="connsiteX1" fmla="*/ 1852475 w 3704949"/>
              <a:gd name="connsiteY1" fmla="*/ 0 h 1524000"/>
              <a:gd name="connsiteX2" fmla="*/ 3704950 w 3704949"/>
              <a:gd name="connsiteY2" fmla="*/ 762000 h 1524000"/>
              <a:gd name="connsiteX3" fmla="*/ 1852475 w 3704949"/>
              <a:gd name="connsiteY3" fmla="*/ 1524000 h 1524000"/>
              <a:gd name="connsiteX4" fmla="*/ 0 w 3704949"/>
              <a:gd name="connsiteY4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49" h="1524000" fill="none" extrusionOk="0">
                <a:moveTo>
                  <a:pt x="0" y="762000"/>
                </a:moveTo>
                <a:cubicBezTo>
                  <a:pt x="-36051" y="238948"/>
                  <a:pt x="842295" y="-142340"/>
                  <a:pt x="1852475" y="0"/>
                </a:cubicBezTo>
                <a:cubicBezTo>
                  <a:pt x="2924734" y="50160"/>
                  <a:pt x="3664226" y="308130"/>
                  <a:pt x="3704950" y="762000"/>
                </a:cubicBezTo>
                <a:cubicBezTo>
                  <a:pt x="3714156" y="1194291"/>
                  <a:pt x="2832465" y="1470040"/>
                  <a:pt x="1852475" y="1524000"/>
                </a:cubicBezTo>
                <a:cubicBezTo>
                  <a:pt x="814406" y="1451593"/>
                  <a:pt x="21999" y="1191371"/>
                  <a:pt x="0" y="762000"/>
                </a:cubicBezTo>
                <a:close/>
              </a:path>
              <a:path w="3704949" h="1524000" stroke="0" extrusionOk="0">
                <a:moveTo>
                  <a:pt x="0" y="762000"/>
                </a:moveTo>
                <a:cubicBezTo>
                  <a:pt x="-91453" y="352132"/>
                  <a:pt x="781108" y="12600"/>
                  <a:pt x="1852475" y="0"/>
                </a:cubicBezTo>
                <a:cubicBezTo>
                  <a:pt x="2807570" y="-29989"/>
                  <a:pt x="3706630" y="407973"/>
                  <a:pt x="3704950" y="762000"/>
                </a:cubicBezTo>
                <a:cubicBezTo>
                  <a:pt x="3711766" y="1223834"/>
                  <a:pt x="2752765" y="1587143"/>
                  <a:pt x="1852475" y="1524000"/>
                </a:cubicBezTo>
                <a:cubicBezTo>
                  <a:pt x="795839" y="1517499"/>
                  <a:pt x="-42833" y="1141770"/>
                  <a:pt x="0" y="76200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xmlns="" sd="343521683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thướt tha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7BA5D81-250F-4CC2-86B1-0101D0C81815}"/>
              </a:ext>
            </a:extLst>
          </p:cNvPr>
          <p:cNvSpPr/>
          <p:nvPr/>
        </p:nvSpPr>
        <p:spPr>
          <a:xfrm>
            <a:off x="2296161" y="3459773"/>
            <a:ext cx="4307285" cy="1371600"/>
          </a:xfrm>
          <a:custGeom>
            <a:avLst/>
            <a:gdLst>
              <a:gd name="connsiteX0" fmla="*/ 0 w 4307285"/>
              <a:gd name="connsiteY0" fmla="*/ 685800 h 1371600"/>
              <a:gd name="connsiteX1" fmla="*/ 2153643 w 4307285"/>
              <a:gd name="connsiteY1" fmla="*/ 0 h 1371600"/>
              <a:gd name="connsiteX2" fmla="*/ 4307286 w 4307285"/>
              <a:gd name="connsiteY2" fmla="*/ 685800 h 1371600"/>
              <a:gd name="connsiteX3" fmla="*/ 2153643 w 4307285"/>
              <a:gd name="connsiteY3" fmla="*/ 1371600 h 1371600"/>
              <a:gd name="connsiteX4" fmla="*/ 0 w 4307285"/>
              <a:gd name="connsiteY4" fmla="*/ 6858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7285" h="1371600" fill="none" extrusionOk="0">
                <a:moveTo>
                  <a:pt x="0" y="685800"/>
                </a:moveTo>
                <a:cubicBezTo>
                  <a:pt x="-48382" y="256129"/>
                  <a:pt x="947259" y="54295"/>
                  <a:pt x="2153643" y="0"/>
                </a:cubicBezTo>
                <a:cubicBezTo>
                  <a:pt x="3343851" y="-11074"/>
                  <a:pt x="4362235" y="307779"/>
                  <a:pt x="4307286" y="685800"/>
                </a:cubicBezTo>
                <a:cubicBezTo>
                  <a:pt x="4435988" y="1201225"/>
                  <a:pt x="3414012" y="1419693"/>
                  <a:pt x="2153643" y="1371600"/>
                </a:cubicBezTo>
                <a:cubicBezTo>
                  <a:pt x="964754" y="1363359"/>
                  <a:pt x="-65228" y="1092447"/>
                  <a:pt x="0" y="685800"/>
                </a:cubicBezTo>
                <a:close/>
              </a:path>
              <a:path w="4307285" h="1371600" stroke="0" extrusionOk="0">
                <a:moveTo>
                  <a:pt x="0" y="685800"/>
                </a:moveTo>
                <a:cubicBezTo>
                  <a:pt x="179429" y="225674"/>
                  <a:pt x="940668" y="-2837"/>
                  <a:pt x="2153643" y="0"/>
                </a:cubicBezTo>
                <a:cubicBezTo>
                  <a:pt x="3407712" y="-14143"/>
                  <a:pt x="4296093" y="303551"/>
                  <a:pt x="4307286" y="685800"/>
                </a:cubicBezTo>
                <a:cubicBezTo>
                  <a:pt x="4335860" y="1021859"/>
                  <a:pt x="3376984" y="1518815"/>
                  <a:pt x="2153643" y="1371600"/>
                </a:cubicBezTo>
                <a:cubicBezTo>
                  <a:pt x="942732" y="1301249"/>
                  <a:pt x="-26352" y="1088770"/>
                  <a:pt x="0" y="68580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12988073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duyên dáng</a:t>
            </a:r>
          </a:p>
        </p:txBody>
      </p:sp>
    </p:spTree>
    <p:extLst>
      <p:ext uri="{BB962C8B-B14F-4D97-AF65-F5344CB8AC3E}">
        <p14:creationId xmlns:p14="http://schemas.microsoft.com/office/powerpoint/2010/main" val="3746005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复古花朵说课教育通用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1195010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686</Words>
  <Application>Microsoft Office PowerPoint</Application>
  <PresentationFormat>Widescreen</PresentationFormat>
  <Paragraphs>154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汉仪喵魂体W</vt:lpstr>
      <vt:lpstr>Times New Roman</vt:lpstr>
      <vt:lpstr>UVN Phuong Tay</vt:lpstr>
      <vt:lpstr>Arial</vt:lpstr>
      <vt:lpstr>时尚中黑简体</vt:lpstr>
      <vt:lpstr>Impact</vt:lpstr>
      <vt:lpstr>UTM Beautiful Caps</vt:lpstr>
      <vt:lpstr>UTM Alberta Heavy</vt:lpstr>
      <vt:lpstr>UVN Bai Sau</vt:lpstr>
      <vt:lpstr>UTM Guanine</vt:lpstr>
      <vt:lpstr>微软雅黑</vt:lpstr>
      <vt:lpstr>等线</vt:lpstr>
      <vt:lpstr>UTM Centur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Cai dep</dc:title>
  <dc:subject>LTvC 4</dc:subject>
  <dc:creator>KTUTS</dc:creator>
  <cp:keywords>YenVu</cp:keywords>
  <cp:lastModifiedBy>Administrator</cp:lastModifiedBy>
  <cp:revision>51</cp:revision>
  <dcterms:created xsi:type="dcterms:W3CDTF">2017-06-17T11:56:52Z</dcterms:created>
  <dcterms:modified xsi:type="dcterms:W3CDTF">2023-02-13T15:36:09Z</dcterms:modified>
  <cp:version>U04</cp:version>
</cp:coreProperties>
</file>