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6"/>
  </p:notesMasterIdLst>
  <p:sldIdLst>
    <p:sldId id="357" r:id="rId2"/>
    <p:sldId id="379" r:id="rId3"/>
    <p:sldId id="377" r:id="rId4"/>
    <p:sldId id="380" r:id="rId5"/>
  </p:sldIdLst>
  <p:sldSz cx="6858000" cy="5143500"/>
  <p:notesSz cx="6858000" cy="9144000"/>
  <p:embeddedFontLst>
    <p:embeddedFont>
      <p:font typeface="Kalam" panose="020B0604020202020204" charset="0"/>
      <p:regular r:id="rId7"/>
      <p:bold r:id="rId8"/>
    </p:embeddedFont>
    <p:embeddedFont>
      <p:font typeface="Montserrat" panose="02000505000000020004" pitchFamily="2" charset="0"/>
      <p:regular r:id="rId9"/>
      <p:bold r:id="rId10"/>
    </p:embeddedFont>
    <p:embeddedFont>
      <p:font typeface="UTM Cookies" panose="02040603050506020204" pitchFamily="18" charset="0"/>
      <p:regular r:id="rId11"/>
    </p:embeddedFont>
    <p:embeddedFont>
      <p:font typeface="UTM Avo" panose="02040603050506020204" pitchFamily="18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131"/>
    <a:srgbClr val="B7D574"/>
    <a:srgbClr val="000000"/>
    <a:srgbClr val="FFCC00"/>
    <a:srgbClr val="FACD94"/>
    <a:srgbClr val="CC7500"/>
    <a:srgbClr val="1E5CC1"/>
    <a:srgbClr val="FB5B53"/>
    <a:srgbClr val="FB4C43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76" autoAdjust="0"/>
    <p:restoredTop sz="94364" autoAdjust="0"/>
  </p:normalViewPr>
  <p:slideViewPr>
    <p:cSldViewPr snapToGrid="0">
      <p:cViewPr varScale="1">
        <p:scale>
          <a:sx n="79" d="100"/>
          <a:sy n="79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36539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58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BỜ TRE ĐÓN KHÁCH</a:t>
            </a:r>
          </a:p>
        </p:txBody>
      </p:sp>
      <p:sp>
        <p:nvSpPr>
          <p:cNvPr id="32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434258"/>
            <a:ext cx="601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văn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mùa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xuân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mùa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thu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mùa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537" y="1001932"/>
            <a:ext cx="601693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latin typeface="UTM Avo" panose="02040603050506020204" pitchFamily="18" charset="0"/>
              </a:rPr>
              <a:t>Nhà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gấu</a:t>
            </a:r>
            <a:r>
              <a:rPr lang="en-US" sz="1800" b="1" dirty="0">
                <a:latin typeface="UTM Avo" panose="02040603050506020204" pitchFamily="18" charset="0"/>
              </a:rPr>
              <a:t> ở </a:t>
            </a:r>
            <a:r>
              <a:rPr lang="en-US" sz="1800" b="1" dirty="0" err="1">
                <a:latin typeface="UTM Avo" panose="02040603050506020204" pitchFamily="18" charset="0"/>
              </a:rPr>
              <a:t>trong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rừng</a:t>
            </a:r>
            <a:endParaRPr lang="en-US" sz="1800" b="1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rừng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Mùa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xuân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kéo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bẻ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uống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ong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Mùa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thu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dẻ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gấy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cùng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béo</a:t>
            </a:r>
            <a:r>
              <a:rPr lang="en-US" sz="1800" dirty="0">
                <a:latin typeface="UTM Avo" panose="02040603050506020204" pitchFamily="18" charset="0"/>
              </a:rPr>
              <a:t> rung </a:t>
            </a:r>
            <a:r>
              <a:rPr lang="en-US" sz="1800" dirty="0" err="1">
                <a:latin typeface="UTM Avo" panose="02040603050506020204" pitchFamily="18" charset="0"/>
              </a:rPr>
              <a:t>rinh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lè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lặc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lè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Béo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mùa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tới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suốt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rét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đứng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gốc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kiếm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ăn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mút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cũng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đủ</a:t>
            </a:r>
            <a:r>
              <a:rPr lang="en-US" sz="1800" dirty="0">
                <a:latin typeface="UTM Avo" panose="02040603050506020204" pitchFamily="18" charset="0"/>
              </a:rPr>
              <a:t> no.</a:t>
            </a:r>
          </a:p>
          <a:p>
            <a:pPr algn="r">
              <a:lnSpc>
                <a:spcPct val="150000"/>
              </a:lnSpc>
            </a:pPr>
            <a:r>
              <a:rPr lang="en-US" i="1" dirty="0">
                <a:latin typeface="UTM Avo" panose="02040603050506020204" pitchFamily="18" charset="0"/>
              </a:rPr>
              <a:t>(</a:t>
            </a:r>
            <a:r>
              <a:rPr lang="en-US" i="1" dirty="0" err="1">
                <a:latin typeface="UTM Avo" panose="02040603050506020204" pitchFamily="18" charset="0"/>
              </a:rPr>
              <a:t>Tô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Hoài</a:t>
            </a:r>
            <a:r>
              <a:rPr lang="en-US" i="1" dirty="0">
                <a:latin typeface="UTM Avo" panose="02040603050506020204" pitchFamily="18" charset="0"/>
              </a:rPr>
              <a:t>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70271" y="2251587"/>
            <a:ext cx="234991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72465" y="2251587"/>
            <a:ext cx="155349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56852" y="2644877"/>
            <a:ext cx="180913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0271" y="3883742"/>
            <a:ext cx="3254477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56852" y="4286865"/>
            <a:ext cx="246789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3 – 5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GỢI Ý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muốn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kĩ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Nêu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xét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212</Words>
  <Application>Microsoft Office PowerPoint</Application>
  <PresentationFormat>Custom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Kalam</vt:lpstr>
      <vt:lpstr>Montserrat</vt:lpstr>
      <vt:lpstr>UTM Cookies</vt:lpstr>
      <vt:lpstr>UTM Avo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HongHa</cp:lastModifiedBy>
  <cp:revision>100</cp:revision>
  <dcterms:modified xsi:type="dcterms:W3CDTF">2022-02-12T17:06:08Z</dcterms:modified>
</cp:coreProperties>
</file>