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14" r:id="rId2"/>
    <p:sldId id="256" r:id="rId3"/>
    <p:sldId id="302" r:id="rId4"/>
    <p:sldId id="303" r:id="rId5"/>
    <p:sldId id="316" r:id="rId6"/>
    <p:sldId id="304" r:id="rId7"/>
    <p:sldId id="305" r:id="rId8"/>
    <p:sldId id="315" r:id="rId9"/>
    <p:sldId id="30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E5497-7E55-4E85-AF7D-D2E89F13D4E0}" type="datetimeFigureOut">
              <a:rPr lang="en-US" smtClean="0"/>
              <a:t>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7607B-BE77-4CD6-8317-628191F8B67B}" type="slidenum">
              <a:rPr lang="en-US" smtClean="0"/>
              <a:t>‹#›</a:t>
            </a:fld>
            <a:endParaRPr lang="en-US"/>
          </a:p>
        </p:txBody>
      </p:sp>
    </p:spTree>
    <p:extLst>
      <p:ext uri="{BB962C8B-B14F-4D97-AF65-F5344CB8AC3E}">
        <p14:creationId xmlns:p14="http://schemas.microsoft.com/office/powerpoint/2010/main" val="263381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1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16FB3-29AD-4AC0-9EB2-5C86A75010BC}"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47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3224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62131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6" y="108236"/>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1"/>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98599909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3484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16FB3-29AD-4AC0-9EB2-5C86A75010BC}"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19295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16FB3-29AD-4AC0-9EB2-5C86A75010BC}"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4290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16FB3-29AD-4AC0-9EB2-5C86A75010BC}" type="datetimeFigureOut">
              <a:rPr lang="en-US" smtClean="0"/>
              <a:t>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56177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16FB3-29AD-4AC0-9EB2-5C86A75010BC}" type="datetimeFigureOut">
              <a:rPr lang="en-US" smtClean="0"/>
              <a:t>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6320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16FB3-29AD-4AC0-9EB2-5C86A75010BC}" type="datetimeFigureOut">
              <a:rPr lang="en-US" smtClean="0"/>
              <a:t>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26743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02944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1115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6FB3-29AD-4AC0-9EB2-5C86A75010BC}" type="datetimeFigureOut">
              <a:rPr lang="en-US" smtClean="0"/>
              <a:t>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588C-AED2-4DCB-B3BE-0C53DEFF078F}" type="slidenum">
              <a:rPr lang="en-US" smtClean="0"/>
              <a:t>‹#›</a:t>
            </a:fld>
            <a:endParaRPr lang="en-US"/>
          </a:p>
        </p:txBody>
      </p:sp>
    </p:spTree>
    <p:extLst>
      <p:ext uri="{BB962C8B-B14F-4D97-AF65-F5344CB8AC3E}">
        <p14:creationId xmlns:p14="http://schemas.microsoft.com/office/powerpoint/2010/main" val="98713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10225300" y="1420767"/>
            <a:ext cx="1374677" cy="109728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897" tIns="121897" rIns="121897" bIns="121897" anchor="ctr" anchorCtr="0">
            <a:noAutofit/>
          </a:bodyPr>
          <a:lstStyle/>
          <a:p>
            <a:endParaRPr/>
          </a:p>
        </p:txBody>
      </p:sp>
      <p:grpSp>
        <p:nvGrpSpPr>
          <p:cNvPr id="227" name="Google Shape;227;p40"/>
          <p:cNvGrpSpPr/>
          <p:nvPr/>
        </p:nvGrpSpPr>
        <p:grpSpPr>
          <a:xfrm>
            <a:off x="430461" y="1866282"/>
            <a:ext cx="2589180" cy="2998348"/>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endParaRPr/>
            </a:p>
          </p:txBody>
        </p:sp>
      </p:grpSp>
      <p:grpSp>
        <p:nvGrpSpPr>
          <p:cNvPr id="336" name="Google Shape;336;p40"/>
          <p:cNvGrpSpPr/>
          <p:nvPr/>
        </p:nvGrpSpPr>
        <p:grpSpPr>
          <a:xfrm>
            <a:off x="9052285" y="1628182"/>
            <a:ext cx="2683295" cy="3188617"/>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endParaRPr/>
            </a:p>
          </p:txBody>
        </p:sp>
      </p:grpSp>
      <p:sp>
        <p:nvSpPr>
          <p:cNvPr id="445" name="Google Shape;445;p40"/>
          <p:cNvSpPr/>
          <p:nvPr/>
        </p:nvSpPr>
        <p:spPr>
          <a:xfrm>
            <a:off x="653633" y="59973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897" tIns="121897" rIns="121897" bIns="121897" anchor="ctr" anchorCtr="0">
            <a:noAutofit/>
          </a:bodyPr>
          <a:lstStyle/>
          <a:p>
            <a:endParaRPr/>
          </a:p>
        </p:txBody>
      </p:sp>
      <p:grpSp>
        <p:nvGrpSpPr>
          <p:cNvPr id="446" name="Google Shape;446;p40"/>
          <p:cNvGrpSpPr/>
          <p:nvPr/>
        </p:nvGrpSpPr>
        <p:grpSpPr>
          <a:xfrm>
            <a:off x="-1611" y="4675051"/>
            <a:ext cx="12192392" cy="2182963"/>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endParaRPr/>
            </a:p>
          </p:txBody>
        </p:sp>
      </p:grpSp>
      <p:grpSp>
        <p:nvGrpSpPr>
          <p:cNvPr id="452" name="Google Shape;452;p40"/>
          <p:cNvGrpSpPr/>
          <p:nvPr/>
        </p:nvGrpSpPr>
        <p:grpSpPr>
          <a:xfrm>
            <a:off x="4762777" y="4030744"/>
            <a:ext cx="2666388" cy="1274893"/>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endParaRPr/>
            </a:p>
          </p:txBody>
        </p:sp>
      </p:grpSp>
      <p:sp>
        <p:nvSpPr>
          <p:cNvPr id="490" name="Google Shape;490;p40"/>
          <p:cNvSpPr/>
          <p:nvPr/>
        </p:nvSpPr>
        <p:spPr>
          <a:xfrm>
            <a:off x="8722949" y="5016467"/>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p>
        </p:txBody>
      </p:sp>
      <p:sp>
        <p:nvSpPr>
          <p:cNvPr id="491" name="Google Shape;491;p40"/>
          <p:cNvSpPr/>
          <p:nvPr/>
        </p:nvSpPr>
        <p:spPr>
          <a:xfrm>
            <a:off x="-18967" y="5016481"/>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p>
        </p:txBody>
      </p:sp>
      <p:grpSp>
        <p:nvGrpSpPr>
          <p:cNvPr id="492" name="Google Shape;492;p40"/>
          <p:cNvGrpSpPr/>
          <p:nvPr/>
        </p:nvGrpSpPr>
        <p:grpSpPr>
          <a:xfrm>
            <a:off x="9028151" y="3770000"/>
            <a:ext cx="1472200" cy="275380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endParaRPr/>
            </a:p>
          </p:txBody>
        </p:sp>
      </p:grpSp>
      <p:grpSp>
        <p:nvGrpSpPr>
          <p:cNvPr id="556" name="Google Shape;556;p40"/>
          <p:cNvGrpSpPr/>
          <p:nvPr/>
        </p:nvGrpSpPr>
        <p:grpSpPr>
          <a:xfrm>
            <a:off x="1798718" y="3555885"/>
            <a:ext cx="1485367" cy="296790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endParaRPr/>
            </a:p>
          </p:txBody>
        </p:sp>
      </p:grpSp>
      <p:sp>
        <p:nvSpPr>
          <p:cNvPr id="613" name="Google Shape;613;p40"/>
          <p:cNvSpPr txBox="1">
            <a:spLocks noGrp="1"/>
          </p:cNvSpPr>
          <p:nvPr>
            <p:ph type="title"/>
          </p:nvPr>
        </p:nvSpPr>
        <p:spPr>
          <a:xfrm>
            <a:off x="2749644" y="1377277"/>
            <a:ext cx="6370051" cy="2454000"/>
          </a:xfrm>
          <a:prstGeom prst="rect">
            <a:avLst/>
          </a:prstGeom>
        </p:spPr>
        <p:txBody>
          <a:bodyPr spcFirstLastPara="1" wrap="square" lIns="121897" tIns="121897" rIns="121897" bIns="121897" anchor="ctr" anchorCtr="0">
            <a:noAutofit/>
          </a:bodyPr>
          <a:lstStyle/>
          <a:p>
            <a:pPr>
              <a:spcBef>
                <a:spcPts val="0"/>
              </a:spcBef>
            </a:pPr>
            <a:r>
              <a:rPr lang="en-US" sz="8000" dirty="0" err="1">
                <a:solidFill>
                  <a:srgbClr val="FF0000"/>
                </a:solidFill>
              </a:rPr>
              <a:t>Bài</a:t>
            </a:r>
            <a:r>
              <a:rPr lang="en-US" sz="8000" dirty="0">
                <a:solidFill>
                  <a:srgbClr val="FF0000"/>
                </a:solidFill>
              </a:rPr>
              <a:t> 16: </a:t>
            </a:r>
            <a:br>
              <a:rPr lang="en-US" sz="8000" dirty="0"/>
            </a:br>
            <a:r>
              <a:rPr lang="en-US" sz="8000" b="1" dirty="0"/>
              <a:t>TẠM BIỆT CÁNH CAM</a:t>
            </a:r>
            <a:endParaRPr sz="8000" b="1" dirty="0"/>
          </a:p>
        </p:txBody>
      </p:sp>
    </p:spTree>
    <p:extLst>
      <p:ext uri="{BB962C8B-B14F-4D97-AF65-F5344CB8AC3E}">
        <p14:creationId xmlns:p14="http://schemas.microsoft.com/office/powerpoint/2010/main" val="884938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99833" y="3251815"/>
            <a:ext cx="7524817" cy="1862048"/>
          </a:xfrm>
          <a:prstGeom prst="rect">
            <a:avLst/>
          </a:prstGeom>
          <a:noFill/>
        </p:spPr>
        <p:txBody>
          <a:bodyPr wrap="none" lIns="91440" tIns="45720" rIns="91440" bIns="45720">
            <a:spAutoFit/>
          </a:bodyPr>
          <a:lstStyle/>
          <a:p>
            <a:pPr algn="ctr"/>
            <a:r>
              <a:rPr lang="en-US" sz="11500" b="1" cap="none" spc="0" dirty="0">
                <a:ln w="0"/>
                <a:solidFill>
                  <a:schemeClr val="bg1"/>
                </a:solidFill>
                <a:effectLst>
                  <a:outerShdw blurRad="38100" dist="19050" dir="2700000" algn="tl" rotWithShape="0">
                    <a:schemeClr val="dk1">
                      <a:alpha val="40000"/>
                    </a:schemeClr>
                  </a:outerShdw>
                </a:effectLst>
              </a:rPr>
              <a:t>KHỞI ĐỘNG</a:t>
            </a:r>
          </a:p>
        </p:txBody>
      </p:sp>
    </p:spTree>
    <p:extLst>
      <p:ext uri="{BB962C8B-B14F-4D97-AF65-F5344CB8AC3E}">
        <p14:creationId xmlns:p14="http://schemas.microsoft.com/office/powerpoint/2010/main" val="314431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2942041" y="2502372"/>
            <a:ext cx="6286867" cy="1862048"/>
          </a:xfrm>
          <a:prstGeom prst="rect">
            <a:avLst/>
          </a:prstGeom>
          <a:noFill/>
        </p:spPr>
        <p:txBody>
          <a:bodyPr wrap="square" lIns="91440" tIns="45720" rIns="91440" bIns="45720">
            <a:spAutoFit/>
          </a:bodyPr>
          <a:lstStyle/>
          <a:p>
            <a:pPr algn="ctr"/>
            <a:r>
              <a:rPr lang="en-US" sz="11500" b="1" cap="none" spc="0" dirty="0">
                <a:ln w="0"/>
                <a:solidFill>
                  <a:schemeClr val="bg1"/>
                </a:solidFill>
                <a:effectLst>
                  <a:outerShdw blurRad="38100" dist="19050" dir="2700000" algn="tl" rotWithShape="0">
                    <a:schemeClr val="dk1">
                      <a:alpha val="40000"/>
                    </a:schemeClr>
                  </a:outerShdw>
                </a:effectLst>
              </a:rPr>
              <a:t>TIẾT 5</a:t>
            </a:r>
          </a:p>
        </p:txBody>
      </p:sp>
    </p:spTree>
    <p:extLst>
      <p:ext uri="{BB962C8B-B14F-4D97-AF65-F5344CB8AC3E}">
        <p14:creationId xmlns:p14="http://schemas.microsoft.com/office/powerpoint/2010/main" val="194497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2844421" y="1167221"/>
            <a:ext cx="6449757" cy="2142308"/>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LUYỆN TẬP</a:t>
            </a:r>
          </a:p>
        </p:txBody>
      </p:sp>
      <p:sp>
        <p:nvSpPr>
          <p:cNvPr id="3" name="TextBox 2"/>
          <p:cNvSpPr txBox="1"/>
          <p:nvPr/>
        </p:nvSpPr>
        <p:spPr>
          <a:xfrm>
            <a:off x="3188109" y="3094536"/>
            <a:ext cx="7458120" cy="1446550"/>
          </a:xfrm>
          <a:prstGeom prst="rect">
            <a:avLst/>
          </a:prstGeom>
          <a:noFill/>
        </p:spPr>
        <p:txBody>
          <a:bodyPr wrap="square" rtlCol="0">
            <a:spAutoFit/>
          </a:bodyPr>
          <a:lstStyle/>
          <a:p>
            <a:r>
              <a:rPr lang="en-US" sz="4400" b="1" dirty="0" err="1">
                <a:solidFill>
                  <a:srgbClr val="0000FF"/>
                </a:solidFill>
                <a:latin typeface="Times New Roman" panose="02020603050405020304" pitchFamily="18" charset="0"/>
                <a:cs typeface="Times New Roman" panose="02020603050405020304" pitchFamily="18" charset="0"/>
              </a:rPr>
              <a:t>Viết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đoạn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văn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kể</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về</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việc</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làm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bảo</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vệ</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môi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trường</a:t>
            </a:r>
            <a:endParaRPr lang="en-US" sz="4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7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43"/>
          <p:cNvGrpSpPr/>
          <p:nvPr/>
        </p:nvGrpSpPr>
        <p:grpSpPr>
          <a:xfrm>
            <a:off x="4916328" y="2126842"/>
            <a:ext cx="235228" cy="166184"/>
            <a:chOff x="1421109" y="2518338"/>
            <a:chExt cx="156021" cy="187275"/>
          </a:xfrm>
        </p:grpSpPr>
        <p:sp>
          <p:nvSpPr>
            <p:cNvPr id="30" name="弧形 4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sp>
          <p:nvSpPr>
            <p:cNvPr id="31"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grpSp>
      <p:grpSp>
        <p:nvGrpSpPr>
          <p:cNvPr id="14" name="组合 756"/>
          <p:cNvGrpSpPr/>
          <p:nvPr/>
        </p:nvGrpSpPr>
        <p:grpSpPr>
          <a:xfrm>
            <a:off x="4916328" y="2847910"/>
            <a:ext cx="235228" cy="166184"/>
            <a:chOff x="1421109" y="2518338"/>
            <a:chExt cx="156021" cy="187275"/>
          </a:xfrm>
        </p:grpSpPr>
        <p:sp>
          <p:nvSpPr>
            <p:cNvPr id="28" name="弧形 760"/>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sp>
          <p:nvSpPr>
            <p:cNvPr id="29"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grpSp>
      <p:grpSp>
        <p:nvGrpSpPr>
          <p:cNvPr id="21" name="组合 763"/>
          <p:cNvGrpSpPr/>
          <p:nvPr/>
        </p:nvGrpSpPr>
        <p:grpSpPr>
          <a:xfrm>
            <a:off x="4916328" y="3605032"/>
            <a:ext cx="235228" cy="166184"/>
            <a:chOff x="1421109" y="2518338"/>
            <a:chExt cx="156021" cy="187275"/>
          </a:xfrm>
        </p:grpSpPr>
        <p:sp>
          <p:nvSpPr>
            <p:cNvPr id="26" name="弧形 76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sp>
          <p:nvSpPr>
            <p:cNvPr id="27"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grpSp>
      <p:grpSp>
        <p:nvGrpSpPr>
          <p:cNvPr id="22" name="组合 770"/>
          <p:cNvGrpSpPr/>
          <p:nvPr/>
        </p:nvGrpSpPr>
        <p:grpSpPr>
          <a:xfrm>
            <a:off x="4892180" y="4362154"/>
            <a:ext cx="235228" cy="166184"/>
            <a:chOff x="1421109" y="2518338"/>
            <a:chExt cx="156021" cy="187275"/>
          </a:xfrm>
        </p:grpSpPr>
        <p:sp>
          <p:nvSpPr>
            <p:cNvPr id="24" name="弧形 774"/>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sp>
          <p:nvSpPr>
            <p:cNvPr id="25"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grpSp>
      <p:sp>
        <p:nvSpPr>
          <p:cNvPr id="33" name="TextBox 32">
            <a:extLst>
              <a:ext uri="{FF2B5EF4-FFF2-40B4-BE49-F238E27FC236}">
                <a16:creationId xmlns:a16="http://schemas.microsoft.com/office/drawing/2014/main" id="{235F6F12-CCEE-452A-A579-1E14567FB943}"/>
              </a:ext>
            </a:extLst>
          </p:cNvPr>
          <p:cNvSpPr txBox="1"/>
          <p:nvPr/>
        </p:nvSpPr>
        <p:spPr>
          <a:xfrm>
            <a:off x="3275647" y="761979"/>
            <a:ext cx="5640705" cy="625007"/>
          </a:xfrm>
          <a:prstGeom prst="rect">
            <a:avLst/>
          </a:prstGeom>
          <a:noFill/>
        </p:spPr>
        <p:txBody>
          <a:bodyPr wrap="square" lIns="70322" tIns="35161" rIns="70322" bIns="3516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00785"/>
            <a:r>
              <a:rPr lang="vi-VN" sz="36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Yêu cầu cần đạt:</a:t>
            </a:r>
            <a:endParaRPr lang="en-US" sz="36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pic>
        <p:nvPicPr>
          <p:cNvPr id="39"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901119" y="288421"/>
            <a:ext cx="1135716" cy="823055"/>
          </a:xfrm>
          <a:prstGeom prst="rect">
            <a:avLst/>
          </a:prstGeom>
        </p:spPr>
      </p:pic>
      <p:pic>
        <p:nvPicPr>
          <p:cNvPr id="40"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362" y="1500155"/>
            <a:ext cx="681754" cy="494877"/>
          </a:xfrm>
          <a:prstGeom prst="rect">
            <a:avLst/>
          </a:prstGeom>
        </p:spPr>
      </p:pic>
      <p:pic>
        <p:nvPicPr>
          <p:cNvPr id="41"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560145" y="375143"/>
            <a:ext cx="730737" cy="560036"/>
          </a:xfrm>
          <a:prstGeom prst="rect">
            <a:avLst/>
          </a:prstGeom>
        </p:spPr>
      </p:pic>
      <p:pic>
        <p:nvPicPr>
          <p:cNvPr id="42" name="图片 10">
            <a:extLst>
              <a:ext uri="{FF2B5EF4-FFF2-40B4-BE49-F238E27FC236}">
                <a16:creationId xmlns:a16="http://schemas.microsoft.com/office/drawing/2014/main" id="{B49B492D-906F-4ADD-8931-5793C9D4D9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1194" y="84889"/>
            <a:ext cx="452015" cy="734164"/>
          </a:xfrm>
          <a:prstGeom prst="rect">
            <a:avLst/>
          </a:prstGeom>
        </p:spPr>
      </p:pic>
      <p:pic>
        <p:nvPicPr>
          <p:cNvPr id="35" name="图片 7"/>
          <p:cNvPicPr>
            <a:picLocks noChangeAspect="1"/>
          </p:cNvPicPr>
          <p:nvPr/>
        </p:nvPicPr>
        <p:blipFill rotWithShape="1">
          <a:blip r:embed="rId7" cstate="print">
            <a:extLst>
              <a:ext uri="{28A0092B-C50C-407E-A947-70E740481C1C}">
                <a14:useLocalDpi xmlns:a14="http://schemas.microsoft.com/office/drawing/2010/main" val="0"/>
              </a:ext>
            </a:extLst>
          </a:blip>
          <a:srcRect l="65866" t="43141" r="16000" b="18696"/>
          <a:stretch/>
        </p:blipFill>
        <p:spPr>
          <a:xfrm>
            <a:off x="9109088" y="5515776"/>
            <a:ext cx="636160" cy="753101"/>
          </a:xfrm>
          <a:prstGeom prst="rect">
            <a:avLst/>
          </a:prstGeom>
        </p:spPr>
      </p:pic>
      <p:pic>
        <p:nvPicPr>
          <p:cNvPr id="36" name="图片 6"/>
          <p:cNvPicPr>
            <a:picLocks noChangeAspect="1"/>
          </p:cNvPicPr>
          <p:nvPr/>
        </p:nvPicPr>
        <p:blipFill rotWithShape="1">
          <a:blip r:embed="rId8" cstate="print">
            <a:extLst>
              <a:ext uri="{28A0092B-C50C-407E-A947-70E740481C1C}">
                <a14:useLocalDpi xmlns:a14="http://schemas.microsoft.com/office/drawing/2010/main" val="0"/>
              </a:ext>
            </a:extLst>
          </a:blip>
          <a:srcRect l="54800" t="72533" r="8533"/>
          <a:stretch/>
        </p:blipFill>
        <p:spPr>
          <a:xfrm>
            <a:off x="9010016" y="6218955"/>
            <a:ext cx="1470467" cy="619601"/>
          </a:xfrm>
          <a:prstGeom prst="rect">
            <a:avLst/>
          </a:prstGeom>
        </p:spPr>
      </p:pic>
      <p:pic>
        <p:nvPicPr>
          <p:cNvPr id="45" name="图片 5"/>
          <p:cNvPicPr>
            <a:picLocks noChangeAspect="1"/>
          </p:cNvPicPr>
          <p:nvPr/>
        </p:nvPicPr>
        <p:blipFill rotWithShape="1">
          <a:blip r:embed="rId9" cstate="print">
            <a:extLst>
              <a:ext uri="{28A0092B-C50C-407E-A947-70E740481C1C}">
                <a14:useLocalDpi xmlns:a14="http://schemas.microsoft.com/office/drawing/2010/main" val="0"/>
              </a:ext>
            </a:extLst>
          </a:blip>
          <a:srcRect l="38581" t="24563" r="40933" b="26282"/>
          <a:stretch/>
        </p:blipFill>
        <p:spPr>
          <a:xfrm flipH="1">
            <a:off x="1867022" y="5419907"/>
            <a:ext cx="821533" cy="1108848"/>
          </a:xfrm>
          <a:prstGeom prst="rect">
            <a:avLst/>
          </a:prstGeom>
        </p:spPr>
      </p:pic>
      <p:sp>
        <p:nvSpPr>
          <p:cNvPr id="32" name="TextBox 31">
            <a:extLst>
              <a:ext uri="{FF2B5EF4-FFF2-40B4-BE49-F238E27FC236}">
                <a16:creationId xmlns:a16="http://schemas.microsoft.com/office/drawing/2014/main" id="{E86052EF-53FE-40B4-8829-1BCFBCB29DD2}"/>
              </a:ext>
            </a:extLst>
          </p:cNvPr>
          <p:cNvSpPr txBox="1"/>
          <p:nvPr/>
        </p:nvSpPr>
        <p:spPr>
          <a:xfrm>
            <a:off x="1679581" y="3270366"/>
            <a:ext cx="8679649" cy="461665"/>
          </a:xfrm>
          <a:prstGeom prst="rect">
            <a:avLst/>
          </a:prstGeom>
          <a:noFill/>
        </p:spPr>
        <p:txBody>
          <a:bodyPr wrap="square">
            <a:spAutoFit/>
          </a:bodyPr>
          <a:lstStyle/>
          <a:p>
            <a:r>
              <a:rPr lang="vi-VN" sz="2400" b="1" dirty="0">
                <a:solidFill>
                  <a:srgbClr val="7030A0"/>
                </a:solidFill>
                <a:latin typeface="+mj-lt"/>
              </a:rPr>
              <a:t>- Viết được 4-5 câu kể về việc em đã làm để bảo vệ môi trường. </a:t>
            </a:r>
            <a:endParaRPr lang="en-US" sz="2400" b="1" dirty="0">
              <a:solidFill>
                <a:srgbClr val="7030A0"/>
              </a:solidFill>
              <a:latin typeface="+mj-lt"/>
            </a:endParaRPr>
          </a:p>
        </p:txBody>
      </p:sp>
      <p:sp>
        <p:nvSpPr>
          <p:cNvPr id="37" name="TextBox 36">
            <a:extLst>
              <a:ext uri="{FF2B5EF4-FFF2-40B4-BE49-F238E27FC236}">
                <a16:creationId xmlns:a16="http://schemas.microsoft.com/office/drawing/2014/main" id="{875B00D4-D21B-4ECE-8EB8-DEEDC21C9D4C}"/>
              </a:ext>
            </a:extLst>
          </p:cNvPr>
          <p:cNvSpPr txBox="1"/>
          <p:nvPr/>
        </p:nvSpPr>
        <p:spPr>
          <a:xfrm>
            <a:off x="1719685" y="2045264"/>
            <a:ext cx="8679649" cy="461665"/>
          </a:xfrm>
          <a:prstGeom prst="rect">
            <a:avLst/>
          </a:prstGeom>
          <a:noFill/>
        </p:spPr>
        <p:txBody>
          <a:bodyPr wrap="square">
            <a:spAutoFit/>
          </a:bodyPr>
          <a:lstStyle/>
          <a:p>
            <a:r>
              <a:rPr lang="vi-VN" sz="2400" b="1" dirty="0">
                <a:solidFill>
                  <a:srgbClr val="00B050"/>
                </a:solidFill>
                <a:latin typeface="+mj-lt"/>
              </a:rPr>
              <a:t>- Phát triển kĩ năng quan sát tranh và trả lời. </a:t>
            </a:r>
            <a:endParaRPr lang="en-US" sz="2400" b="1" dirty="0">
              <a:solidFill>
                <a:srgbClr val="00B050"/>
              </a:solidFill>
              <a:latin typeface="+mj-lt"/>
            </a:endParaRPr>
          </a:p>
        </p:txBody>
      </p:sp>
    </p:spTree>
    <p:extLst>
      <p:ext uri="{BB962C8B-B14F-4D97-AF65-F5344CB8AC3E}">
        <p14:creationId xmlns:p14="http://schemas.microsoft.com/office/powerpoint/2010/main" val="136799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0" presetClass="path" presetSubtype="0" accel="50000" decel="50000" fill="hold" nodeType="withEffect">
                                  <p:stCondLst>
                                    <p:cond delay="0"/>
                                  </p:stCondLst>
                                  <p:childTnLst>
                                    <p:animMotion origin="layout" path="M 0.76745 0.82106 L 0.76745 0.82129 C 0.76497 0.82477 0.7625 0.82916 0.75989 0.83194 C 0.75859 0.8331 0.75716 0.83333 0.75534 0.83379 C 0.75039 0.83588 0.74583 0.8368 0.74075 0.83842 L 0.70312 0.83588 C 0.69961 0.83565 0.69609 0.83518 0.6931 0.83379 C 0.69179 0.83333 0.69114 0.83032 0.6901 0.82963 C 0.68672 0.82754 0.68346 0.82685 0.68021 0.82546 C 0.67187 0.82176 0.67995 0.82453 0.66836 0.82106 C 0.66172 0.81666 0.66862 0.82106 0.65664 0.81481 C 0.65143 0.81203 0.64557 0.80833 0.64049 0.80625 C 0.63737 0.80532 0.63463 0.80509 0.6319 0.80416 C 0.62969 0.8037 0.62773 0.80278 0.62526 0.80231 C 0.62109 0.79953 0.61666 0.79583 0.6125 0.79352 C 0.60768 0.7912 0.60169 0.78889 0.59713 0.78518 C 0.59219 0.78102 0.59153 0.77963 0.58763 0.77453 C 0.58359 0.74305 0.58581 0.76389 0.58763 0.69213 C 0.58763 0.68773 0.58841 0.68379 0.58854 0.6794 C 0.59036 0.65741 0.5901 0.64583 0.59114 0.62222 C 0.59284 0.57199 0.59114 0.62291 0.59297 0.58842 C 0.59336 0.58055 0.59362 0.57268 0.59414 0.56481 C 0.5944 0.54537 0.59531 0.52546 0.59531 0.50602 C 0.59531 0.50324 0.59674 0.44861 0.59297 0.42546 C 0.59232 0.42176 0.59166 0.41805 0.59114 0.41481 C 0.59036 0.41157 0.58854 0.40903 0.58763 0.40625 C 0.58685 0.40231 0.58672 0.39768 0.58554 0.39352 C 0.58359 0.3875 0.58086 0.38241 0.57916 0.37662 C 0.57825 0.37453 0.57799 0.37222 0.57695 0.37037 C 0.57539 0.36736 0.57448 0.36435 0.57252 0.3618 C 0.57122 0.35995 0.56966 0.35926 0.56836 0.35787 C 0.56692 0.35602 0.56588 0.35278 0.56393 0.35139 C 0.56211 0.34953 0.55976 0.34861 0.55755 0.34699 C 0.5556 0.34583 0.55403 0.34398 0.55195 0.34305 C 0.54622 0.33866 0.54622 0.33889 0.5414 0.33657 C 0.5306 0.32592 0.54427 0.33889 0.5319 0.32824 C 0.53021 0.32662 0.52916 0.32453 0.52734 0.32384 C 0.52435 0.32222 0.52096 0.32199 0.51771 0.32176 C 0.48463 0.31666 0.51159 0.32222 0.48971 0.31736 C 0.48268 0.31805 0.4539 0.31852 0.44153 0.32176 C 0.44023 0.32199 0.43893 0.32315 0.43802 0.32384 C 0.43594 0.32477 0.43398 0.32546 0.4319 0.32592 C 0.42239 0.3287 0.42461 0.32778 0.41445 0.33009 L 0.40586 0.33217 C 0.39479 0.33102 0.38346 0.33102 0.37265 0.32824 C 0.36992 0.32731 0.36732 0.32361 0.3651 0.32176 C 0.36276 0.31991 0.36067 0.31898 0.35859 0.31736 L 0.35208 0.30463 C 0.35104 0.30254 0.35 0.30046 0.3487 0.29861 C 0.34583 0.29421 0.3431 0.28958 0.33984 0.28565 C 0.33893 0.28426 0.33789 0.28287 0.33685 0.28148 C 0.33554 0.2794 0.33385 0.27685 0.33242 0.275 C 0.33138 0.27361 0.32956 0.27268 0.32825 0.27083 C 0.32721 0.26944 0.32591 0.26805 0.325 0.26666 C 0.32383 0.26551 0.32291 0.26528 0.32174 0.26435 C 0.31797 0.2618 0.31484 0.25787 0.31107 0.25602 C 0.30807 0.25463 0.30508 0.2537 0.30247 0.25185 C 0.27656 0.23333 0.29518 0.24305 0.2832 0.23703 C 0.28177 0.23472 0.27956 0.23333 0.27864 0.23055 C 0.27773 0.22916 0.27825 0.22639 0.2776 0.22453 C 0.27695 0.22176 0.27552 0.21991 0.27448 0.21805 L 0.27213 0.20509 C 0.27174 0.20324 0.27148 0.20092 0.27122 0.19884 L 0.27005 0.19028 C 0.26966 0.18333 0.26979 0.17592 0.26927 0.16921 C 0.26849 0.16574 0.26666 0.16389 0.26562 0.16065 C 0.25911 0.13842 0.27317 0.17662 0.26146 0.14583 C 0.25937 0.13379 0.26185 0.14444 0.25625 0.13333 C 0.25247 0.12592 0.25208 0.12014 0.24765 0.11435 C 0.24661 0.11296 0.24518 0.11296 0.24453 0.11203 C 0.24245 0.11018 0.24075 0.10741 0.23893 0.10602 C 0.23672 0.10416 0.23437 0.10324 0.23242 0.10139 C 0.2306 0.10046 0.22591 0.09629 0.22383 0.09514 C 0.22187 0.09421 0.22005 0.09398 0.21849 0.09305 C 0.20911 0.09398 0.19961 0.09352 0.19049 0.09514 C 0.1875 0.09583 0.18489 0.09884 0.1819 0.09953 L 0.17135 0.10139 C 0.16836 0.10231 0.16536 0.10324 0.16276 0.1037 C 0.1582 0.1044 0.15416 0.10509 0.14961 0.10602 C 0.14817 0.10648 0.14687 0.10694 0.14531 0.10787 C 0.14427 0.10833 0.14323 0.10972 0.14206 0.10995 C 0.14023 0.11088 0.13828 0.11157 0.13672 0.11203 C 0.12942 0.11921 0.12877 0.12083 0.11745 0.12477 C 0.11263 0.12639 0.10807 0.12639 0.10325 0.12685 C 0.07747 0.13125 0.11028 0.12778 0.06341 0.13102 C 0.06211 0.13194 0.06054 0.13287 0.05924 0.13333 C 0.04023 0.1375 0.04974 0.13194 0.04088 0.1375 C 0.0319 0.1368 0.02278 0.13796 0.01406 0.13518 C 0.01289 0.13495 0.01289 0.13055 0.01198 0.12916 C 0.01094 0.12754 0.00963 0.12754 0.00859 0.12685 C 0.00651 0.11528 0.00859 0.12569 0.0056 0.11435 C 0.00338 0.10694 0.00338 0.10648 0.00208 0.09953 C 0.00182 0.07916 0.00156 0.05833 0.00104 0.03796 C 0.00078 0.0287 0.00065 0.01944 2.29167E-6 0.01018 C -0.00013 0.00833 -0.00039 0.00602 -0.00104 0.00416 C -0.00169 0.00231 -0.00248 0.00139 -0.003 2.22222E-6 L 2.29167E-6 2.22222E-6 " pathEditMode="relative" rAng="0" ptsTypes="AAAAAAAAAAAAAAAAAAAAAAAAAAAAAAAAAAAAAAAAAAAAAAAAAAAAAAAAAAAAAAAAAAAAAAAAAAAAAAAAAAAAAAAAAAAAAAAAA">
                                      <p:cBhvr>
                                        <p:cTn id="14" dur="2000" fill="hold"/>
                                        <p:tgtEl>
                                          <p:spTgt spid="39"/>
                                        </p:tgtEl>
                                        <p:attrNameLst>
                                          <p:attrName>ppt_x</p:attrName>
                                          <p:attrName>ppt_y</p:attrName>
                                        </p:attrNameLst>
                                      </p:cBhvr>
                                      <p:rCtr x="-38529" y="-40185"/>
                                    </p:animMotion>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750" fill="hold"/>
                                        <p:tgtEl>
                                          <p:spTgt spid="40"/>
                                        </p:tgtEl>
                                        <p:attrNameLst>
                                          <p:attrName>ppt_w</p:attrName>
                                        </p:attrNameLst>
                                      </p:cBhvr>
                                      <p:tavLst>
                                        <p:tav tm="0">
                                          <p:val>
                                            <p:fltVal val="0"/>
                                          </p:val>
                                        </p:tav>
                                        <p:tav tm="100000">
                                          <p:val>
                                            <p:strVal val="#ppt_w"/>
                                          </p:val>
                                        </p:tav>
                                      </p:tavLst>
                                    </p:anim>
                                    <p:anim calcmode="lin" valueType="num">
                                      <p:cBhvr>
                                        <p:cTn id="18" dur="750" fill="hold"/>
                                        <p:tgtEl>
                                          <p:spTgt spid="40"/>
                                        </p:tgtEl>
                                        <p:attrNameLst>
                                          <p:attrName>ppt_h</p:attrName>
                                        </p:attrNameLst>
                                      </p:cBhvr>
                                      <p:tavLst>
                                        <p:tav tm="0">
                                          <p:val>
                                            <p:fltVal val="0"/>
                                          </p:val>
                                        </p:tav>
                                        <p:tav tm="100000">
                                          <p:val>
                                            <p:strVal val="#ppt_h"/>
                                          </p:val>
                                        </p:tav>
                                      </p:tavLst>
                                    </p:anim>
                                    <p:animEffect transition="in" filter="fade">
                                      <p:cBhvr>
                                        <p:cTn id="19" dur="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750" fill="hold"/>
                                        <p:tgtEl>
                                          <p:spTgt spid="41"/>
                                        </p:tgtEl>
                                        <p:attrNameLst>
                                          <p:attrName>ppt_w</p:attrName>
                                        </p:attrNameLst>
                                      </p:cBhvr>
                                      <p:tavLst>
                                        <p:tav tm="0">
                                          <p:val>
                                            <p:fltVal val="0"/>
                                          </p:val>
                                        </p:tav>
                                        <p:tav tm="100000">
                                          <p:val>
                                            <p:strVal val="#ppt_w"/>
                                          </p:val>
                                        </p:tav>
                                      </p:tavLst>
                                    </p:anim>
                                    <p:anim calcmode="lin" valueType="num">
                                      <p:cBhvr>
                                        <p:cTn id="23" dur="750" fill="hold"/>
                                        <p:tgtEl>
                                          <p:spTgt spid="41"/>
                                        </p:tgtEl>
                                        <p:attrNameLst>
                                          <p:attrName>ppt_h</p:attrName>
                                        </p:attrNameLst>
                                      </p:cBhvr>
                                      <p:tavLst>
                                        <p:tav tm="0">
                                          <p:val>
                                            <p:fltVal val="0"/>
                                          </p:val>
                                        </p:tav>
                                        <p:tav tm="100000">
                                          <p:val>
                                            <p:strVal val="#ppt_h"/>
                                          </p:val>
                                        </p:tav>
                                      </p:tavLst>
                                    </p:anim>
                                    <p:animEffect transition="in" filter="fade">
                                      <p:cBhvr>
                                        <p:cTn id="24" dur="750"/>
                                        <p:tgtEl>
                                          <p:spTgt spid="41"/>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750" fill="hold"/>
                                        <p:tgtEl>
                                          <p:spTgt spid="42"/>
                                        </p:tgtEl>
                                        <p:attrNameLst>
                                          <p:attrName>ppt_w</p:attrName>
                                        </p:attrNameLst>
                                      </p:cBhvr>
                                      <p:tavLst>
                                        <p:tav tm="0">
                                          <p:val>
                                            <p:fltVal val="0"/>
                                          </p:val>
                                        </p:tav>
                                        <p:tav tm="100000">
                                          <p:val>
                                            <p:strVal val="#ppt_w"/>
                                          </p:val>
                                        </p:tav>
                                      </p:tavLst>
                                    </p:anim>
                                    <p:anim calcmode="lin" valueType="num">
                                      <p:cBhvr>
                                        <p:cTn id="28" dur="750" fill="hold"/>
                                        <p:tgtEl>
                                          <p:spTgt spid="42"/>
                                        </p:tgtEl>
                                        <p:attrNameLst>
                                          <p:attrName>ppt_h</p:attrName>
                                        </p:attrNameLst>
                                      </p:cBhvr>
                                      <p:tavLst>
                                        <p:tav tm="0">
                                          <p:val>
                                            <p:fltVal val="0"/>
                                          </p:val>
                                        </p:tav>
                                        <p:tav tm="100000">
                                          <p:val>
                                            <p:strVal val="#ppt_h"/>
                                          </p:val>
                                        </p:tav>
                                      </p:tavLst>
                                    </p:anim>
                                    <p:animEffect transition="in" filter="fade">
                                      <p:cBhvr>
                                        <p:cTn id="29" dur="750"/>
                                        <p:tgtEl>
                                          <p:spTgt spid="42"/>
                                        </p:tgtEl>
                                      </p:cBhvr>
                                    </p:animEffect>
                                  </p:childTnLst>
                                </p:cTn>
                              </p:par>
                              <p:par>
                                <p:cTn id="30" presetID="22" presetClass="entr" presetSubtype="4" fill="hold" nodeType="withEffect">
                                  <p:stCondLst>
                                    <p:cond delay="100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1000"/>
                                        <p:tgtEl>
                                          <p:spTgt spid="45"/>
                                        </p:tgtEl>
                                      </p:cBhvr>
                                    </p:animEffect>
                                  </p:childTnLst>
                                </p:cTn>
                              </p:par>
                              <p:par>
                                <p:cTn id="33" presetID="22" presetClass="entr" presetSubtype="4" fill="hold" nodeType="withEffect">
                                  <p:stCondLst>
                                    <p:cond delay="100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circle(in)">
                                      <p:cBhvr>
                                        <p:cTn id="41" dur="2000"/>
                                        <p:tgtEl>
                                          <p:spTgt spid="32"/>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circle(in)">
                                      <p:cBhvr>
                                        <p:cTn id="44"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186865" y="833355"/>
            <a:ext cx="11414586"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1. </a:t>
            </a:r>
            <a:r>
              <a:rPr lang="en-US" sz="3200" b="1" dirty="0" err="1">
                <a:solidFill>
                  <a:srgbClr val="0000FF"/>
                </a:solidFill>
                <a:latin typeface="Times New Roman" panose="02020603050405020304" pitchFamily="18" charset="0"/>
                <a:cs typeface="Times New Roman" panose="02020603050405020304" pitchFamily="18" charset="0"/>
              </a:rPr>
              <a:t>Quan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tranh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từng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tranh</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258849" y="117230"/>
            <a:ext cx="4607482" cy="646331"/>
          </a:xfrm>
          <a:prstGeom prst="rect">
            <a:avLst/>
          </a:prstGeom>
          <a:noFill/>
        </p:spPr>
        <p:txBody>
          <a:bodyPr wrap="square" rtlCol="0">
            <a:spAutoFit/>
          </a:bodyPr>
          <a:lstStyle/>
          <a:p>
            <a:r>
              <a:rPr lang="en-US" sz="3600" b="1" dirty="0">
                <a:solidFill>
                  <a:srgbClr val="00B050"/>
                </a:solidFill>
                <a:latin typeface="Times New Roman" panose="02020603050405020304" pitchFamily="18" charset="0"/>
                <a:cs typeface="Times New Roman" panose="02020603050405020304" pitchFamily="18" charset="0"/>
              </a:rPr>
              <a:t>TẬP LÀM VĂN</a:t>
            </a:r>
          </a:p>
        </p:txBody>
      </p:sp>
      <p:pic>
        <p:nvPicPr>
          <p:cNvPr id="4" name="Picture 3"/>
          <p:cNvPicPr>
            <a:picLocks noChangeAspect="1"/>
          </p:cNvPicPr>
          <p:nvPr/>
        </p:nvPicPr>
        <p:blipFill rotWithShape="1">
          <a:blip r:embed="rId3"/>
          <a:srcRect l="52955" t="13368" r="1" b="41661"/>
          <a:stretch/>
        </p:blipFill>
        <p:spPr>
          <a:xfrm>
            <a:off x="6637325" y="1653612"/>
            <a:ext cx="5111666" cy="3362326"/>
          </a:xfrm>
          <a:prstGeom prst="rect">
            <a:avLst/>
          </a:prstGeom>
        </p:spPr>
      </p:pic>
      <p:pic>
        <p:nvPicPr>
          <p:cNvPr id="5" name="Picture 4"/>
          <p:cNvPicPr>
            <a:picLocks noChangeAspect="1"/>
          </p:cNvPicPr>
          <p:nvPr/>
        </p:nvPicPr>
        <p:blipFill rotWithShape="1">
          <a:blip r:embed="rId3"/>
          <a:srcRect l="6229" t="13368" r="47220" b="41661"/>
          <a:stretch/>
        </p:blipFill>
        <p:spPr>
          <a:xfrm>
            <a:off x="483202" y="1662405"/>
            <a:ext cx="5058151" cy="3362326"/>
          </a:xfrm>
          <a:prstGeom prst="rect">
            <a:avLst/>
          </a:prstGeom>
        </p:spPr>
      </p:pic>
      <p:sp>
        <p:nvSpPr>
          <p:cNvPr id="6" name="TextBox 5"/>
          <p:cNvSpPr txBox="1"/>
          <p:nvPr/>
        </p:nvSpPr>
        <p:spPr>
          <a:xfrm>
            <a:off x="797169" y="5113398"/>
            <a:ext cx="3059723" cy="584775"/>
          </a:xfrm>
          <a:prstGeom prst="rect">
            <a:avLst/>
          </a:prstGeom>
          <a:noFill/>
        </p:spPr>
        <p:txBody>
          <a:bodyPr wrap="square" rtlCol="0">
            <a:spAutoFit/>
          </a:bodyPr>
          <a:lstStyle/>
          <a:p>
            <a:pPr marL="457200" indent="-457200">
              <a:buFont typeface="Wingdings" pitchFamily="2" charset="2"/>
              <a:buChar char="v"/>
            </a:pPr>
            <a:r>
              <a:rPr lang="en-US" sz="3200" dirty="0" err="1">
                <a:latin typeface="Times New Roman" pitchFamily="18" charset="0"/>
                <a:cs typeface="Times New Roman" pitchFamily="18" charset="0"/>
              </a:rPr>
              <a:t>Tranh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ai</a:t>
            </a:r>
            <a:r>
              <a:rPr lang="en-US" sz="3200" dirty="0">
                <a:latin typeface="Times New Roman" pitchFamily="18" charset="0"/>
                <a:cs typeface="Times New Roman" pitchFamily="18" charset="0"/>
              </a:rPr>
              <a:t>?</a:t>
            </a:r>
          </a:p>
        </p:txBody>
      </p:sp>
      <p:sp>
        <p:nvSpPr>
          <p:cNvPr id="7" name="TextBox 6"/>
          <p:cNvSpPr txBox="1"/>
          <p:nvPr/>
        </p:nvSpPr>
        <p:spPr>
          <a:xfrm>
            <a:off x="797167" y="5605006"/>
            <a:ext cx="10804283" cy="1077218"/>
          </a:xfrm>
          <a:prstGeom prst="rect">
            <a:avLst/>
          </a:prstGeom>
          <a:noFill/>
        </p:spPr>
        <p:txBody>
          <a:bodyPr wrap="square" rtlCol="0">
            <a:spAutoFit/>
          </a:bodyPr>
          <a:lstStyle/>
          <a:p>
            <a:pPr marL="457200" indent="-457200">
              <a:buFont typeface="Wingdings" pitchFamily="2" charset="2"/>
              <a:buChar char="v"/>
            </a:pPr>
            <a:r>
              <a:rPr lang="vi-VN" sz="3200" dirty="0">
                <a:latin typeface="+mj-lt"/>
              </a:rPr>
              <a:t>Các bạn nhỏ trong tranh đang làm gì? Việc làm của các bạn nên làm hay không nên làm ?</a:t>
            </a:r>
            <a:endParaRPr lang="en-US" sz="3200" dirty="0">
              <a:latin typeface="+mj-lt"/>
              <a:cs typeface="Times New Roman" pitchFamily="18" charset="0"/>
            </a:endParaRPr>
          </a:p>
        </p:txBody>
      </p:sp>
    </p:spTree>
    <p:extLst>
      <p:ext uri="{BB962C8B-B14F-4D97-AF65-F5344CB8AC3E}">
        <p14:creationId xmlns:p14="http://schemas.microsoft.com/office/powerpoint/2010/main" val="42895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TextBox 2"/>
          <p:cNvSpPr txBox="1"/>
          <p:nvPr/>
        </p:nvSpPr>
        <p:spPr>
          <a:xfrm>
            <a:off x="996490" y="638460"/>
            <a:ext cx="1074783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2. </a:t>
            </a:r>
            <a:r>
              <a:rPr lang="en-US" sz="3200" b="1" dirty="0" err="1">
                <a:solidFill>
                  <a:srgbClr val="0000FF"/>
                </a:solidFill>
                <a:latin typeface="Times New Roman" panose="02020603050405020304" pitchFamily="18" charset="0"/>
                <a:cs typeface="Times New Roman" panose="02020603050405020304" pitchFamily="18" charset="0"/>
              </a:rPr>
              <a:t>Viết</a:t>
            </a:r>
            <a:r>
              <a:rPr lang="en-US" sz="3200" b="1" dirty="0">
                <a:solidFill>
                  <a:srgbClr val="0000FF"/>
                </a:solidFill>
                <a:latin typeface="Times New Roman" panose="02020603050405020304" pitchFamily="18" charset="0"/>
                <a:cs typeface="Times New Roman" panose="02020603050405020304" pitchFamily="18" charset="0"/>
              </a:rPr>
              <a:t> 4 – 5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vệ</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trường</a:t>
            </a:r>
            <a:r>
              <a:rPr lang="en-US" sz="3200" b="1" dirty="0">
                <a:solidFill>
                  <a:srgbClr val="0000FF"/>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688026" y="2147074"/>
            <a:ext cx="11138360" cy="3046988"/>
          </a:xfrm>
          <a:prstGeom prst="rect">
            <a:avLst/>
          </a:prstGeom>
          <a:noFill/>
        </p:spPr>
        <p:txBody>
          <a:bodyPr wrap="square" rtlCol="0">
            <a:spAutoFit/>
          </a:bodyPr>
          <a:lstStyle/>
          <a:p>
            <a:pPr>
              <a:lnSpc>
                <a:spcPct val="150000"/>
              </a:lnSpc>
            </a:pP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lúc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đâu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a:t>
            </a:r>
          </a:p>
        </p:txBody>
      </p:sp>
      <p:grpSp>
        <p:nvGrpSpPr>
          <p:cNvPr id="5" name="Group 4"/>
          <p:cNvGrpSpPr/>
          <p:nvPr/>
        </p:nvGrpSpPr>
        <p:grpSpPr>
          <a:xfrm>
            <a:off x="587211" y="1223235"/>
            <a:ext cx="11440666" cy="5001266"/>
            <a:chOff x="1678146" y="1794125"/>
            <a:chExt cx="9446071" cy="4607432"/>
          </a:xfrm>
        </p:grpSpPr>
        <p:grpSp>
          <p:nvGrpSpPr>
            <p:cNvPr id="6" name="Group 5">
              <a:extLst>
                <a:ext uri="{FF2B5EF4-FFF2-40B4-BE49-F238E27FC236}">
                  <a16:creationId xmlns:a16="http://schemas.microsoft.com/office/drawing/2014/main" id="{31ED0437-E5C8-4E02-BFC5-45631CAF7A0E}"/>
                </a:ext>
              </a:extLst>
            </p:cNvPr>
            <p:cNvGrpSpPr/>
            <p:nvPr/>
          </p:nvGrpSpPr>
          <p:grpSpPr>
            <a:xfrm>
              <a:off x="1678146" y="1794125"/>
              <a:ext cx="9333580" cy="3896527"/>
              <a:chOff x="768927" y="1641595"/>
              <a:chExt cx="5340928" cy="2511698"/>
            </a:xfrm>
          </p:grpSpPr>
          <p:grpSp>
            <p:nvGrpSpPr>
              <p:cNvPr id="31" name="Group 30">
                <a:extLst>
                  <a:ext uri="{FF2B5EF4-FFF2-40B4-BE49-F238E27FC236}">
                    <a16:creationId xmlns:a16="http://schemas.microsoft.com/office/drawing/2014/main" id="{D2278A9C-6606-4404-B8D1-DFA84F62BAAE}"/>
                  </a:ext>
                </a:extLst>
              </p:cNvPr>
              <p:cNvGrpSpPr/>
              <p:nvPr/>
            </p:nvGrpSpPr>
            <p:grpSpPr>
              <a:xfrm>
                <a:off x="768927" y="1641595"/>
                <a:ext cx="5340928" cy="2511698"/>
                <a:chOff x="768927" y="1641595"/>
                <a:chExt cx="5340928" cy="2511698"/>
              </a:xfrm>
            </p:grpSpPr>
            <p:sp>
              <p:nvSpPr>
                <p:cNvPr id="33" name="Rectangle 14">
                  <a:extLst>
                    <a:ext uri="{FF2B5EF4-FFF2-40B4-BE49-F238E27FC236}">
                      <a16:creationId xmlns:a16="http://schemas.microsoft.com/office/drawing/2014/main" id="{7CB7D01E-BEB6-461C-8432-22BFA28DC2C5}"/>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34" name="Google Shape;1251;p47">
                  <a:extLst>
                    <a:ext uri="{FF2B5EF4-FFF2-40B4-BE49-F238E27FC236}">
                      <a16:creationId xmlns:a16="http://schemas.microsoft.com/office/drawing/2014/main" id="{B049267A-077C-43FC-B9F6-88FBB8BFCC44}"/>
                    </a:ext>
                  </a:extLst>
                </p:cNvPr>
                <p:cNvGrpSpPr/>
                <p:nvPr/>
              </p:nvGrpSpPr>
              <p:grpSpPr>
                <a:xfrm>
                  <a:off x="768927" y="1641595"/>
                  <a:ext cx="5340928" cy="2511698"/>
                  <a:chOff x="4875791" y="946666"/>
                  <a:chExt cx="1252993" cy="1443671"/>
                </a:xfrm>
              </p:grpSpPr>
              <p:sp>
                <p:nvSpPr>
                  <p:cNvPr id="36" name="Google Shape;1252;p47">
                    <a:extLst>
                      <a:ext uri="{FF2B5EF4-FFF2-40B4-BE49-F238E27FC236}">
                        <a16:creationId xmlns:a16="http://schemas.microsoft.com/office/drawing/2014/main"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Google Shape;1253;p47">
                    <a:extLst>
                      <a:ext uri="{FF2B5EF4-FFF2-40B4-BE49-F238E27FC236}">
                        <a16:creationId xmlns:a16="http://schemas.microsoft.com/office/drawing/2014/main"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Google Shape;1254;p47">
                    <a:extLst>
                      <a:ext uri="{FF2B5EF4-FFF2-40B4-BE49-F238E27FC236}">
                        <a16:creationId xmlns:a16="http://schemas.microsoft.com/office/drawing/2014/main"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 name="Google Shape;1255;p47">
                    <a:extLst>
                      <a:ext uri="{FF2B5EF4-FFF2-40B4-BE49-F238E27FC236}">
                        <a16:creationId xmlns:a16="http://schemas.microsoft.com/office/drawing/2014/main"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0" name="Google Shape;1256;p47">
                    <a:extLst>
                      <a:ext uri="{FF2B5EF4-FFF2-40B4-BE49-F238E27FC236}">
                        <a16:creationId xmlns:a16="http://schemas.microsoft.com/office/drawing/2014/main"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Google Shape;1257;p47">
                    <a:extLst>
                      <a:ext uri="{FF2B5EF4-FFF2-40B4-BE49-F238E27FC236}">
                        <a16:creationId xmlns:a16="http://schemas.microsoft.com/office/drawing/2014/main"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2" name="Google Shape;1258;p47">
                    <a:extLst>
                      <a:ext uri="{FF2B5EF4-FFF2-40B4-BE49-F238E27FC236}">
                        <a16:creationId xmlns:a16="http://schemas.microsoft.com/office/drawing/2014/main"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3" name="Google Shape;1259;p47">
                    <a:extLst>
                      <a:ext uri="{FF2B5EF4-FFF2-40B4-BE49-F238E27FC236}">
                        <a16:creationId xmlns:a16="http://schemas.microsoft.com/office/drawing/2014/main"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4" name="Google Shape;1260;p47">
                    <a:extLst>
                      <a:ext uri="{FF2B5EF4-FFF2-40B4-BE49-F238E27FC236}">
                        <a16:creationId xmlns:a16="http://schemas.microsoft.com/office/drawing/2014/main"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5" name="Google Shape;1261;p47">
                    <a:extLst>
                      <a:ext uri="{FF2B5EF4-FFF2-40B4-BE49-F238E27FC236}">
                        <a16:creationId xmlns:a16="http://schemas.microsoft.com/office/drawing/2014/main"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35" name="Rectangle 14">
                  <a:extLst>
                    <a:ext uri="{FF2B5EF4-FFF2-40B4-BE49-F238E27FC236}">
                      <a16:creationId xmlns:a16="http://schemas.microsoft.com/office/drawing/2014/main"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32" name="TextBox 31">
                <a:extLst>
                  <a:ext uri="{FF2B5EF4-FFF2-40B4-BE49-F238E27FC236}">
                    <a16:creationId xmlns:a16="http://schemas.microsoft.com/office/drawing/2014/main" id="{3905E4E2-5934-4996-969A-3A40AF93D95F}"/>
                  </a:ext>
                </a:extLst>
              </p:cNvPr>
              <p:cNvSpPr txBox="1"/>
              <p:nvPr/>
            </p:nvSpPr>
            <p:spPr>
              <a:xfrm>
                <a:off x="3150717" y="1761363"/>
                <a:ext cx="1129909" cy="3769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Gợi</a:t>
                </a:r>
                <a:r>
                  <a:rPr kumimoji="0" 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ý</a:t>
                </a:r>
              </a:p>
            </p:txBody>
          </p:sp>
        </p:grpSp>
        <p:grpSp>
          <p:nvGrpSpPr>
            <p:cNvPr id="7" name="Google Shape;1029;p42">
              <a:extLst>
                <a:ext uri="{FF2B5EF4-FFF2-40B4-BE49-F238E27FC236}">
                  <a16:creationId xmlns:a16="http://schemas.microsoft.com/office/drawing/2014/main" id="{51CA20DD-C4F6-452C-941A-C30EDD282F23}"/>
                </a:ext>
              </a:extLst>
            </p:cNvPr>
            <p:cNvGrpSpPr/>
            <p:nvPr/>
          </p:nvGrpSpPr>
          <p:grpSpPr>
            <a:xfrm rot="20594821">
              <a:off x="9557530" y="5203744"/>
              <a:ext cx="1566687" cy="1197813"/>
              <a:chOff x="7570574" y="3912596"/>
              <a:chExt cx="1175015" cy="898360"/>
            </a:xfrm>
          </p:grpSpPr>
          <p:grpSp>
            <p:nvGrpSpPr>
              <p:cNvPr id="8" name="Google Shape;1030;p42">
                <a:extLst>
                  <a:ext uri="{FF2B5EF4-FFF2-40B4-BE49-F238E27FC236}">
                    <a16:creationId xmlns:a16="http://schemas.microsoft.com/office/drawing/2014/main" id="{813068FE-422E-4410-BDB3-AAF488745F17}"/>
                  </a:ext>
                </a:extLst>
              </p:cNvPr>
              <p:cNvGrpSpPr/>
              <p:nvPr/>
            </p:nvGrpSpPr>
            <p:grpSpPr>
              <a:xfrm>
                <a:off x="8115957" y="3912596"/>
                <a:ext cx="629632" cy="591794"/>
                <a:chOff x="6528424" y="1260656"/>
                <a:chExt cx="1975626" cy="1856900"/>
              </a:xfrm>
            </p:grpSpPr>
            <p:sp>
              <p:nvSpPr>
                <p:cNvPr id="10" name="Google Shape;1031;p42">
                  <a:extLst>
                    <a:ext uri="{FF2B5EF4-FFF2-40B4-BE49-F238E27FC236}">
                      <a16:creationId xmlns:a16="http://schemas.microsoft.com/office/drawing/2014/main" id="{02EE0E79-D253-4AD7-B423-CD57FC5B316E}"/>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Google Shape;1032;p42">
                  <a:extLst>
                    <a:ext uri="{FF2B5EF4-FFF2-40B4-BE49-F238E27FC236}">
                      <a16:creationId xmlns:a16="http://schemas.microsoft.com/office/drawing/2014/main" id="{68980127-650B-4B2C-B5F6-14D4F30F5249}"/>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Google Shape;1033;p42">
                  <a:extLst>
                    <a:ext uri="{FF2B5EF4-FFF2-40B4-BE49-F238E27FC236}">
                      <a16:creationId xmlns:a16="http://schemas.microsoft.com/office/drawing/2014/main" id="{945B6485-EDCB-421A-BDF2-0E5E07E3E721}"/>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Google Shape;1034;p42">
                  <a:extLst>
                    <a:ext uri="{FF2B5EF4-FFF2-40B4-BE49-F238E27FC236}">
                      <a16:creationId xmlns:a16="http://schemas.microsoft.com/office/drawing/2014/main" id="{4ED8CE6B-7C61-4F4D-8FED-219DA85C5D76}"/>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Google Shape;1035;p42">
                  <a:extLst>
                    <a:ext uri="{FF2B5EF4-FFF2-40B4-BE49-F238E27FC236}">
                      <a16:creationId xmlns:a16="http://schemas.microsoft.com/office/drawing/2014/main" id="{CCCDDC36-864F-4E0A-8B0D-EB8DE19BD5CB}"/>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Google Shape;1036;p42">
                  <a:extLst>
                    <a:ext uri="{FF2B5EF4-FFF2-40B4-BE49-F238E27FC236}">
                      <a16:creationId xmlns:a16="http://schemas.microsoft.com/office/drawing/2014/main" id="{4D4BE9BD-A147-4F2B-84DF-EFEF9BC6C7CD}"/>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037;p42">
                  <a:extLst>
                    <a:ext uri="{FF2B5EF4-FFF2-40B4-BE49-F238E27FC236}">
                      <a16:creationId xmlns:a16="http://schemas.microsoft.com/office/drawing/2014/main" id="{32305980-6426-4EC2-A2CC-161CEF71FB78}"/>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038;p42">
                  <a:extLst>
                    <a:ext uri="{FF2B5EF4-FFF2-40B4-BE49-F238E27FC236}">
                      <a16:creationId xmlns:a16="http://schemas.microsoft.com/office/drawing/2014/main" id="{5714E5FA-A5E5-42D7-978A-923C9CAA3512}"/>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Google Shape;1039;p42">
                  <a:extLst>
                    <a:ext uri="{FF2B5EF4-FFF2-40B4-BE49-F238E27FC236}">
                      <a16:creationId xmlns:a16="http://schemas.microsoft.com/office/drawing/2014/main" id="{8CCC42D4-A95D-4A01-A7CB-6723385548C1}"/>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Google Shape;1040;p42">
                  <a:extLst>
                    <a:ext uri="{FF2B5EF4-FFF2-40B4-BE49-F238E27FC236}">
                      <a16:creationId xmlns:a16="http://schemas.microsoft.com/office/drawing/2014/main" id="{04366C08-0DB6-4886-BA87-7A1393689738}"/>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Google Shape;1041;p42">
                  <a:extLst>
                    <a:ext uri="{FF2B5EF4-FFF2-40B4-BE49-F238E27FC236}">
                      <a16:creationId xmlns:a16="http://schemas.microsoft.com/office/drawing/2014/main" id="{F9B6D770-5CD3-4E18-AA46-0FFA7BCBE4A4}"/>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Google Shape;1042;p42">
                  <a:extLst>
                    <a:ext uri="{FF2B5EF4-FFF2-40B4-BE49-F238E27FC236}">
                      <a16:creationId xmlns:a16="http://schemas.microsoft.com/office/drawing/2014/main" id="{1A306956-A5B9-4AC4-A965-43EC793A453B}"/>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Google Shape;1043;p42">
                  <a:extLst>
                    <a:ext uri="{FF2B5EF4-FFF2-40B4-BE49-F238E27FC236}">
                      <a16:creationId xmlns:a16="http://schemas.microsoft.com/office/drawing/2014/main" id="{09FEBDAC-413A-4A8A-87A1-DBDACFD31973}"/>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Google Shape;1044;p42">
                  <a:extLst>
                    <a:ext uri="{FF2B5EF4-FFF2-40B4-BE49-F238E27FC236}">
                      <a16:creationId xmlns:a16="http://schemas.microsoft.com/office/drawing/2014/main" id="{60FDA571-5DDA-4F99-84C4-05589B0043B0}"/>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4" name="Google Shape;1045;p42">
                  <a:extLst>
                    <a:ext uri="{FF2B5EF4-FFF2-40B4-BE49-F238E27FC236}">
                      <a16:creationId xmlns:a16="http://schemas.microsoft.com/office/drawing/2014/main" id="{852A400F-4A7F-4141-863E-6F1893F49ACA}"/>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5" name="Google Shape;1046;p42">
                  <a:extLst>
                    <a:ext uri="{FF2B5EF4-FFF2-40B4-BE49-F238E27FC236}">
                      <a16:creationId xmlns:a16="http://schemas.microsoft.com/office/drawing/2014/main" id="{E2364011-D9CB-4604-AFDC-493D1F42AE38}"/>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6" name="Google Shape;1047;p42">
                  <a:extLst>
                    <a:ext uri="{FF2B5EF4-FFF2-40B4-BE49-F238E27FC236}">
                      <a16:creationId xmlns:a16="http://schemas.microsoft.com/office/drawing/2014/main" id="{10877BFA-78ED-4698-A828-9330EC519281}"/>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7" name="Google Shape;1048;p42">
                  <a:extLst>
                    <a:ext uri="{FF2B5EF4-FFF2-40B4-BE49-F238E27FC236}">
                      <a16:creationId xmlns:a16="http://schemas.microsoft.com/office/drawing/2014/main" id="{1B69F052-3D99-41C8-B50B-067AACED1685}"/>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8" name="Google Shape;1049;p42">
                  <a:extLst>
                    <a:ext uri="{FF2B5EF4-FFF2-40B4-BE49-F238E27FC236}">
                      <a16:creationId xmlns:a16="http://schemas.microsoft.com/office/drawing/2014/main" id="{08DEB285-DE48-40F2-9817-5001D23981ED}"/>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9" name="Google Shape;1050;p42">
                  <a:extLst>
                    <a:ext uri="{FF2B5EF4-FFF2-40B4-BE49-F238E27FC236}">
                      <a16:creationId xmlns:a16="http://schemas.microsoft.com/office/drawing/2014/main" id="{DAE38684-3710-4C08-A2C7-8A4BA6822E80}"/>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0" name="Google Shape;1051;p42">
                  <a:extLst>
                    <a:ext uri="{FF2B5EF4-FFF2-40B4-BE49-F238E27FC236}">
                      <a16:creationId xmlns:a16="http://schemas.microsoft.com/office/drawing/2014/main" id="{AEDF9D78-2B0D-485C-84F0-56700B6738E1}"/>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9" name="Google Shape;1052;p42">
                <a:extLst>
                  <a:ext uri="{FF2B5EF4-FFF2-40B4-BE49-F238E27FC236}">
                    <a16:creationId xmlns:a16="http://schemas.microsoft.com/office/drawing/2014/main" id="{E32EB7E9-8BE3-4B0C-8551-674061F1B69B}"/>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spTree>
    <p:extLst>
      <p:ext uri="{BB962C8B-B14F-4D97-AF65-F5344CB8AC3E}">
        <p14:creationId xmlns:p14="http://schemas.microsoft.com/office/powerpoint/2010/main" val="104067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1ED0437-E5C8-4E02-BFC5-45631CAF7A0E}"/>
              </a:ext>
            </a:extLst>
          </p:cNvPr>
          <p:cNvGrpSpPr/>
          <p:nvPr/>
        </p:nvGrpSpPr>
        <p:grpSpPr>
          <a:xfrm>
            <a:off x="603127" y="1273620"/>
            <a:ext cx="11214893" cy="4365179"/>
            <a:chOff x="768927" y="1641595"/>
            <a:chExt cx="5340928" cy="2511698"/>
          </a:xfrm>
        </p:grpSpPr>
        <p:grpSp>
          <p:nvGrpSpPr>
            <p:cNvPr id="6" name="Group 5">
              <a:extLst>
                <a:ext uri="{FF2B5EF4-FFF2-40B4-BE49-F238E27FC236}">
                  <a16:creationId xmlns:a16="http://schemas.microsoft.com/office/drawing/2014/main" id="{D2278A9C-6606-4404-B8D1-DFA84F62BAAE}"/>
                </a:ext>
              </a:extLst>
            </p:cNvPr>
            <p:cNvGrpSpPr/>
            <p:nvPr/>
          </p:nvGrpSpPr>
          <p:grpSpPr>
            <a:xfrm>
              <a:off x="768927" y="1641595"/>
              <a:ext cx="5340928" cy="2511698"/>
              <a:chOff x="768927" y="1641595"/>
              <a:chExt cx="5340928" cy="2511698"/>
            </a:xfrm>
          </p:grpSpPr>
          <p:sp>
            <p:nvSpPr>
              <p:cNvPr id="8" name="Rectangle 14">
                <a:extLst>
                  <a:ext uri="{FF2B5EF4-FFF2-40B4-BE49-F238E27FC236}">
                    <a16:creationId xmlns:a16="http://schemas.microsoft.com/office/drawing/2014/main" id="{7CB7D01E-BEB6-461C-8432-22BFA28DC2C5}"/>
                  </a:ext>
                </a:extLst>
              </p:cNvPr>
              <p:cNvSpPr/>
              <p:nvPr/>
            </p:nvSpPr>
            <p:spPr>
              <a:xfrm>
                <a:off x="2834269" y="16517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9" name="Google Shape;1251;p47">
                <a:extLst>
                  <a:ext uri="{FF2B5EF4-FFF2-40B4-BE49-F238E27FC236}">
                    <a16:creationId xmlns:a16="http://schemas.microsoft.com/office/drawing/2014/main" id="{B049267A-077C-43FC-B9F6-88FBB8BFCC44}"/>
                  </a:ext>
                </a:extLst>
              </p:cNvPr>
              <p:cNvGrpSpPr/>
              <p:nvPr/>
            </p:nvGrpSpPr>
            <p:grpSpPr>
              <a:xfrm>
                <a:off x="768927" y="1641595"/>
                <a:ext cx="5340928" cy="2511698"/>
                <a:chOff x="4875791" y="946666"/>
                <a:chExt cx="1252993" cy="1443671"/>
              </a:xfrm>
            </p:grpSpPr>
            <p:sp>
              <p:nvSpPr>
                <p:cNvPr id="11" name="Google Shape;1252;p47">
                  <a:extLst>
                    <a:ext uri="{FF2B5EF4-FFF2-40B4-BE49-F238E27FC236}">
                      <a16:creationId xmlns:a16="http://schemas.microsoft.com/office/drawing/2014/main"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Google Shape;1253;p47">
                  <a:extLst>
                    <a:ext uri="{FF2B5EF4-FFF2-40B4-BE49-F238E27FC236}">
                      <a16:creationId xmlns:a16="http://schemas.microsoft.com/office/drawing/2014/main"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Google Shape;1254;p47">
                  <a:extLst>
                    <a:ext uri="{FF2B5EF4-FFF2-40B4-BE49-F238E27FC236}">
                      <a16:creationId xmlns:a16="http://schemas.microsoft.com/office/drawing/2014/main"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Google Shape;1255;p47">
                  <a:extLst>
                    <a:ext uri="{FF2B5EF4-FFF2-40B4-BE49-F238E27FC236}">
                      <a16:creationId xmlns:a16="http://schemas.microsoft.com/office/drawing/2014/main"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Google Shape;1256;p47">
                  <a:extLst>
                    <a:ext uri="{FF2B5EF4-FFF2-40B4-BE49-F238E27FC236}">
                      <a16:creationId xmlns:a16="http://schemas.microsoft.com/office/drawing/2014/main"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257;p47">
                  <a:extLst>
                    <a:ext uri="{FF2B5EF4-FFF2-40B4-BE49-F238E27FC236}">
                      <a16:creationId xmlns:a16="http://schemas.microsoft.com/office/drawing/2014/main"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258;p47">
                  <a:extLst>
                    <a:ext uri="{FF2B5EF4-FFF2-40B4-BE49-F238E27FC236}">
                      <a16:creationId xmlns:a16="http://schemas.microsoft.com/office/drawing/2014/main"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Google Shape;1259;p47">
                  <a:extLst>
                    <a:ext uri="{FF2B5EF4-FFF2-40B4-BE49-F238E27FC236}">
                      <a16:creationId xmlns:a16="http://schemas.microsoft.com/office/drawing/2014/main"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Google Shape;1260;p47">
                  <a:extLst>
                    <a:ext uri="{FF2B5EF4-FFF2-40B4-BE49-F238E27FC236}">
                      <a16:creationId xmlns:a16="http://schemas.microsoft.com/office/drawing/2014/main"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Google Shape;1261;p47">
                  <a:extLst>
                    <a:ext uri="{FF2B5EF4-FFF2-40B4-BE49-F238E27FC236}">
                      <a16:creationId xmlns:a16="http://schemas.microsoft.com/office/drawing/2014/main"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0" name="Rectangle 14">
                <a:extLst>
                  <a:ext uri="{FF2B5EF4-FFF2-40B4-BE49-F238E27FC236}">
                    <a16:creationId xmlns:a16="http://schemas.microsoft.com/office/drawing/2014/main"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TextBox 6">
              <a:extLst>
                <a:ext uri="{FF2B5EF4-FFF2-40B4-BE49-F238E27FC236}">
                  <a16:creationId xmlns:a16="http://schemas.microsoft.com/office/drawing/2014/main" id="{3905E4E2-5934-4996-969A-3A40AF93D95F}"/>
                </a:ext>
              </a:extLst>
            </p:cNvPr>
            <p:cNvSpPr txBox="1"/>
            <p:nvPr/>
          </p:nvSpPr>
          <p:spPr>
            <a:xfrm>
              <a:off x="2888064" y="1767517"/>
              <a:ext cx="1129909" cy="33647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Ví</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dụ</a:t>
              </a:r>
              <a:endParaRPr kumimoji="0" lang="en-US" sz="3200" b="1"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 name="Rectangle 1"/>
          <p:cNvSpPr/>
          <p:nvPr/>
        </p:nvSpPr>
        <p:spPr>
          <a:xfrm>
            <a:off x="1066801" y="2461846"/>
            <a:ext cx="10093568" cy="2554545"/>
          </a:xfrm>
          <a:prstGeom prst="rect">
            <a:avLst/>
          </a:prstGeom>
        </p:spPr>
        <p:txBody>
          <a:bodyPr wrap="square">
            <a:spAutoFit/>
          </a:bodyPr>
          <a:lstStyle/>
          <a:p>
            <a:pPr algn="just"/>
            <a:r>
              <a:rPr lang="en-US" sz="3200" dirty="0">
                <a:latin typeface="+mj-lt"/>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cửa</a:t>
            </a:r>
            <a:r>
              <a:rPr lang="vi-VN" sz="3200" dirty="0">
                <a:latin typeface="Times New Roman" pitchFamily="18" charset="0"/>
                <a:cs typeface="Times New Roman" pitchFamily="18" charset="0"/>
              </a:rPr>
              <a:t>. </a:t>
            </a:r>
            <a:r>
              <a:rPr lang="vi-VN" sz="3200" dirty="0">
                <a:latin typeface="+mj-lt"/>
              </a:rPr>
              <a:t>Em dọn vệ sinh nhà ở và phòng học tập của em. Em vứt rác đúng nơi quy định, không xả rác bừa bãi. Em cùng bố trồng cây xanh. Em cảm thấy vui vẻ và, những việc em làm có ý nghĩa để bảo vệ môi trường xung quanh. </a:t>
            </a:r>
            <a:endParaRPr lang="en-US" sz="3200" dirty="0">
              <a:latin typeface="+mj-lt"/>
            </a:endParaRPr>
          </a:p>
        </p:txBody>
      </p:sp>
    </p:spTree>
    <p:extLst>
      <p:ext uri="{BB962C8B-B14F-4D97-AF65-F5344CB8AC3E}">
        <p14:creationId xmlns:p14="http://schemas.microsoft.com/office/powerpoint/2010/main" val="240724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28959" y="2327255"/>
            <a:ext cx="5655715" cy="2554545"/>
          </a:xfrm>
          <a:prstGeom prst="rect">
            <a:avLst/>
          </a:prstGeom>
          <a:noFill/>
        </p:spPr>
        <p:txBody>
          <a:bodyPr wrap="none" lIns="91440" tIns="45720" rIns="91440" bIns="45720">
            <a:spAutoFit/>
          </a:bodyPr>
          <a:lstStyle/>
          <a:p>
            <a:pPr algn="ctr"/>
            <a:r>
              <a:rPr lang="en-US" sz="8000" b="1"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TIẾT HỌC</a:t>
            </a:r>
          </a:p>
          <a:p>
            <a:pPr algn="ctr"/>
            <a:r>
              <a:rPr lang="en-US" sz="8000" b="1"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KẾT THÚC</a:t>
            </a:r>
          </a:p>
        </p:txBody>
      </p:sp>
    </p:spTree>
    <p:extLst>
      <p:ext uri="{BB962C8B-B14F-4D97-AF65-F5344CB8AC3E}">
        <p14:creationId xmlns:p14="http://schemas.microsoft.com/office/powerpoint/2010/main" val="3082924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259</Words>
  <Application>Microsoft Office PowerPoint</Application>
  <PresentationFormat>Widescreen</PresentationFormat>
  <Paragraphs>24</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Microsoft YaHei</vt:lpstr>
      <vt:lpstr>Arial</vt:lpstr>
      <vt:lpstr>Arial-Rounded</vt:lpstr>
      <vt:lpstr>Calibri</vt:lpstr>
      <vt:lpstr>Calibri Light</vt:lpstr>
      <vt:lpstr>Times New Roman</vt:lpstr>
      <vt:lpstr>Wingdings</vt:lpstr>
      <vt:lpstr>Office Theme</vt:lpstr>
      <vt:lpstr>Bài 16:  TẠM BIỆT CÁNH CAM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TechCare</dc:creator>
  <cp:lastModifiedBy>Dao Thuy</cp:lastModifiedBy>
  <cp:revision>51</cp:revision>
  <dcterms:created xsi:type="dcterms:W3CDTF">2021-07-13T00:48:11Z</dcterms:created>
  <dcterms:modified xsi:type="dcterms:W3CDTF">2022-01-08T14:06:31Z</dcterms:modified>
</cp:coreProperties>
</file>