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14"/>
  </p:notesMasterIdLst>
  <p:sldIdLst>
    <p:sldId id="362" r:id="rId4"/>
    <p:sldId id="273" r:id="rId5"/>
    <p:sldId id="343" r:id="rId6"/>
    <p:sldId id="258" r:id="rId7"/>
    <p:sldId id="333" r:id="rId8"/>
    <p:sldId id="360" r:id="rId9"/>
    <p:sldId id="292" r:id="rId10"/>
    <p:sldId id="361" r:id="rId11"/>
    <p:sldId id="336" r:id="rId12"/>
    <p:sldId id="312" r:id="rId13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52" d="100"/>
          <a:sy n="52" d="100"/>
        </p:scale>
        <p:origin x="54" y="26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09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18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553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447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8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721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1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42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46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513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048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092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9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E55DF6-4EEA-4675-9E86-2E6A6239FF4F}"/>
              </a:ext>
            </a:extLst>
          </p:cNvPr>
          <p:cNvSpPr/>
          <p:nvPr userDrawn="1"/>
        </p:nvSpPr>
        <p:spPr>
          <a:xfrm>
            <a:off x="101574" y="0"/>
            <a:ext cx="12087251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1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4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0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0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9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6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1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9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7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38263674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7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xmlns="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6594028-6525-4457-9820-22D8F044B913}"/>
              </a:ext>
            </a:extLst>
          </p:cNvPr>
          <p:cNvGrpSpPr/>
          <p:nvPr/>
        </p:nvGrpSpPr>
        <p:grpSpPr>
          <a:xfrm rot="289861">
            <a:off x="4714376" y="1541004"/>
            <a:ext cx="3536833" cy="2298424"/>
            <a:chOff x="6741949" y="3068424"/>
            <a:chExt cx="3280709" cy="229902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1949" y="4044007"/>
              <a:ext cx="3280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4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2696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1674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4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F66A6D-BEA9-4082-A325-0BFAF506F977}"/>
              </a:ext>
            </a:extLst>
          </p:cNvPr>
          <p:cNvSpPr/>
          <p:nvPr/>
        </p:nvSpPr>
        <p:spPr>
          <a:xfrm>
            <a:off x="251725" y="239369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C36D56-41F6-4CA9-BF33-6F08ED5DCDD7}"/>
              </a:ext>
            </a:extLst>
          </p:cNvPr>
          <p:cNvSpPr txBox="1"/>
          <p:nvPr/>
        </p:nvSpPr>
        <p:spPr>
          <a:xfrm>
            <a:off x="765470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236222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" y="893"/>
            <a:ext cx="861418" cy="1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064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2CE2A5-3F53-43D2-B756-E71876725BD0}"/>
              </a:ext>
            </a:extLst>
          </p:cNvPr>
          <p:cNvSpPr txBox="1"/>
          <p:nvPr/>
        </p:nvSpPr>
        <p:spPr>
          <a:xfrm>
            <a:off x="1074906" y="2717985"/>
            <a:ext cx="5008499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-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199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5BB71CD7-143D-46D8-BD2B-BC2C9F69C57B}"/>
              </a:ext>
            </a:extLst>
          </p:cNvPr>
          <p:cNvSpPr/>
          <p:nvPr/>
        </p:nvSpPr>
        <p:spPr>
          <a:xfrm>
            <a:off x="346139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029A78-1DA2-4CE9-9381-E528C58EC8D6}"/>
              </a:ext>
            </a:extLst>
          </p:cNvPr>
          <p:cNvSpPr txBox="1"/>
          <p:nvPr/>
        </p:nvSpPr>
        <p:spPr>
          <a:xfrm>
            <a:off x="833652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26BDF5-AF33-4FFB-98E5-23D24239E9D4}"/>
              </a:ext>
            </a:extLst>
          </p:cNvPr>
          <p:cNvSpPr txBox="1"/>
          <p:nvPr/>
        </p:nvSpPr>
        <p:spPr>
          <a:xfrm>
            <a:off x="944364" y="1194383"/>
            <a:ext cx="500718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1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843" b="27577"/>
          <a:stretch/>
        </p:blipFill>
        <p:spPr>
          <a:xfrm>
            <a:off x="5484971" y="1251751"/>
            <a:ext cx="6557271" cy="39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26BDF5-AF33-4FFB-98E5-23D24239E9D4}"/>
              </a:ext>
            </a:extLst>
          </p:cNvPr>
          <p:cNvSpPr txBox="1"/>
          <p:nvPr/>
        </p:nvSpPr>
        <p:spPr>
          <a:xfrm>
            <a:off x="812588" y="1360300"/>
            <a:ext cx="4570809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2CE2A5-3F53-43D2-B756-E71876725BD0}"/>
              </a:ext>
            </a:extLst>
          </p:cNvPr>
          <p:cNvSpPr txBox="1"/>
          <p:nvPr/>
        </p:nvSpPr>
        <p:spPr>
          <a:xfrm>
            <a:off x="1003116" y="2921132"/>
            <a:ext cx="4189754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bằng má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5BB71CD7-143D-46D8-BD2B-BC2C9F69C57B}"/>
              </a:ext>
            </a:extLst>
          </p:cNvPr>
          <p:cNvSpPr/>
          <p:nvPr/>
        </p:nvSpPr>
        <p:spPr>
          <a:xfrm>
            <a:off x="400623" y="3144746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12" y="1194382"/>
            <a:ext cx="6100960" cy="3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EC9276-9301-4FA4-9D73-3BA58C2E1752}"/>
              </a:ext>
            </a:extLst>
          </p:cNvPr>
          <p:cNvSpPr txBox="1"/>
          <p:nvPr/>
        </p:nvSpPr>
        <p:spPr>
          <a:xfrm>
            <a:off x="1479226" y="584942"/>
            <a:ext cx="355025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C09F61-9071-4E42-8823-8B255B37E5A7}"/>
              </a:ext>
            </a:extLst>
          </p:cNvPr>
          <p:cNvSpPr txBox="1"/>
          <p:nvPr/>
        </p:nvSpPr>
        <p:spPr>
          <a:xfrm>
            <a:off x="1479226" y="2311691"/>
            <a:ext cx="4266089" cy="1763879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con chim đồ chơi bị hỏng mọi người tháo tung ra để sửa nhưng không được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05295161-9C40-4753-A821-72D527D3F41E}"/>
              </a:ext>
            </a:extLst>
          </p:cNvPr>
          <p:cNvSpPr/>
          <p:nvPr/>
        </p:nvSpPr>
        <p:spPr>
          <a:xfrm>
            <a:off x="732710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32" y="1194383"/>
            <a:ext cx="5605792" cy="3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EC9276-9301-4FA4-9D73-3BA58C2E1752}"/>
              </a:ext>
            </a:extLst>
          </p:cNvPr>
          <p:cNvSpPr txBox="1"/>
          <p:nvPr/>
        </p:nvSpPr>
        <p:spPr>
          <a:xfrm>
            <a:off x="1068553" y="788089"/>
            <a:ext cx="4619565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C09F61-9071-4E42-8823-8B255B37E5A7}"/>
              </a:ext>
            </a:extLst>
          </p:cNvPr>
          <p:cNvSpPr txBox="1"/>
          <p:nvPr/>
        </p:nvSpPr>
        <p:spPr>
          <a:xfrm>
            <a:off x="1116697" y="2517263"/>
            <a:ext cx="4571421" cy="123052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399" b="1">
                <a:solidFill>
                  <a:prstClr val="black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399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05295161-9C40-4753-A821-72D527D3F41E}"/>
              </a:ext>
            </a:extLst>
          </p:cNvPr>
          <p:cNvSpPr/>
          <p:nvPr/>
        </p:nvSpPr>
        <p:spPr>
          <a:xfrm>
            <a:off x="357538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65" y="1246365"/>
            <a:ext cx="5459772" cy="3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4720" y="280220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AD7271-B993-4909-9E7A-E627168C803B}"/>
              </a:ext>
            </a:extLst>
          </p:cNvPr>
          <p:cNvSpPr txBox="1"/>
          <p:nvPr/>
        </p:nvSpPr>
        <p:spPr>
          <a:xfrm>
            <a:off x="711014" y="1869156"/>
            <a:ext cx="1066522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199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9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xmlns="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-13064"/>
            <a:ext cx="12877800" cy="6871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355F66-A617-4373-9B18-F16044AF01D7}"/>
              </a:ext>
            </a:extLst>
          </p:cNvPr>
          <p:cNvSpPr txBox="1"/>
          <p:nvPr/>
        </p:nvSpPr>
        <p:spPr>
          <a:xfrm>
            <a:off x="4189412" y="1420020"/>
            <a:ext cx="310091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FF00"/>
                </a:solidFill>
              </a:rPr>
              <a:t>CỦNG CỐ, 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6544E8-AB14-43DB-905A-C5D4F8E490FC}"/>
              </a:ext>
            </a:extLst>
          </p:cNvPr>
          <p:cNvSpPr txBox="1"/>
          <p:nvPr/>
        </p:nvSpPr>
        <p:spPr>
          <a:xfrm>
            <a:off x="2970212" y="1899403"/>
            <a:ext cx="5867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39,40).</a:t>
            </a:r>
          </a:p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U,</a:t>
            </a:r>
          </a:p>
          <a:p>
            <a:endParaRPr lang="vi-V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217</Words>
  <Application>Microsoft Office PowerPoint</Application>
  <PresentationFormat>Custom</PresentationFormat>
  <Paragraphs>25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微软雅黑</vt:lpstr>
      <vt:lpstr>宋体</vt:lpstr>
      <vt:lpstr>微软雅黑 Light</vt:lpstr>
      <vt:lpstr>Aharoni</vt:lpstr>
      <vt:lpstr>Arial</vt:lpstr>
      <vt:lpstr>Arial Rounded MT Bold</vt:lpstr>
      <vt:lpstr>Arial-Rounded</vt:lpstr>
      <vt:lpstr>Calibri</vt:lpstr>
      <vt:lpstr>Calibri </vt:lpstr>
      <vt:lpstr>Calibri Light</vt:lpstr>
      <vt:lpstr>Times New Roman</vt:lpstr>
      <vt:lpstr>UVN Ly Do</vt:lpstr>
      <vt:lpstr>小考拉体</vt:lpstr>
      <vt:lpstr>等线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HongHa</cp:lastModifiedBy>
  <cp:revision>290</cp:revision>
  <dcterms:created xsi:type="dcterms:W3CDTF">2020-12-08T15:48:47Z</dcterms:created>
  <dcterms:modified xsi:type="dcterms:W3CDTF">2022-02-12T16:15:55Z</dcterms:modified>
</cp:coreProperties>
</file>