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78" r:id="rId2"/>
    <p:sldId id="355" r:id="rId3"/>
    <p:sldId id="359" r:id="rId4"/>
    <p:sldId id="371" r:id="rId5"/>
    <p:sldId id="372" r:id="rId6"/>
    <p:sldId id="373" r:id="rId7"/>
    <p:sldId id="375" r:id="rId8"/>
    <p:sldId id="377" r:id="rId9"/>
  </p:sldIdLst>
  <p:sldSz cx="6858000" cy="5143500"/>
  <p:notesSz cx="6858000" cy="9144000"/>
  <p:embeddedFontLst>
    <p:embeddedFont>
      <p:font typeface="HP001 4 hàng" panose="020B0603050302020204" pitchFamily="34" charset="0"/>
      <p:regular r:id="rId11"/>
      <p:bold r:id="rId12"/>
    </p:embeddedFont>
    <p:embeddedFont>
      <p:font typeface="Montserrat" panose="02000505000000020004" pitchFamily="2" charset="0"/>
      <p:regular r:id="rId13"/>
      <p:bold r:id="rId14"/>
    </p:embeddedFont>
    <p:embeddedFont>
      <p:font typeface="Kalam" panose="020B0604020202020204" charset="0"/>
      <p:regular r:id="rId15"/>
      <p:bold r:id="rId16"/>
    </p:embeddedFont>
    <p:embeddedFont>
      <p:font typeface="HP001 5 hàng" panose="020B0603050302020204" pitchFamily="34" charset="0"/>
      <p:regular r:id="rId17"/>
      <p:bold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90" d="100"/>
          <a:sy n="90" d="100"/>
        </p:scale>
        <p:origin x="9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6563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BF13DD-26A0-4998-A7A0-B93FEB173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Hãy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V</a:t>
            </a:r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95608" y="1657368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6" r="11567" b="6918"/>
          <a:stretch/>
        </p:blipFill>
        <p:spPr>
          <a:xfrm>
            <a:off x="1535795" y="1537100"/>
            <a:ext cx="2641881" cy="3142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23444" r="11580" b="23222"/>
          <a:stretch/>
        </p:blipFill>
        <p:spPr>
          <a:xfrm>
            <a:off x="4177677" y="3062221"/>
            <a:ext cx="1676586" cy="16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13828" y="1534510"/>
            <a:ext cx="4727212" cy="3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6C3BB7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27" t="3148" r="9588" b="15346"/>
          <a:stretch/>
        </p:blipFill>
        <p:spPr>
          <a:xfrm>
            <a:off x="1634443" y="1166648"/>
            <a:ext cx="3817805" cy="3636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66800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531" y="995784"/>
            <a:ext cx="6082781" cy="1408328"/>
            <a:chOff x="1984109" y="992403"/>
            <a:chExt cx="6000857" cy="1345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4109" y="1308732"/>
              <a:ext cx="5929879" cy="102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200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V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V, y, h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10.0&quot;&gt;&lt;object type=&quot;1&quot; unique_id=&quot;10001&quot;&gt;&lt;object type=&quot;2&quot; unique_id=&quot;11174&quot;&gt;&lt;object type=&quot;3&quot; unique_id=&quot;11175&quot;&gt;&lt;property id=&quot;20148&quot; value=&quot;5&quot;/&gt;&lt;property id=&quot;20300&quot; value=&quot;Slide 2&quot;/&gt;&lt;property id=&quot;20307&quot; value=&quot;355&quot;/&gt;&lt;/object&gt;&lt;object type=&quot;3&quot; unique_id=&quot;11176&quot;&gt;&lt;property id=&quot;20148&quot; value=&quot;5&quot;/&gt;&lt;property id=&quot;20300&quot; value=&quot;Slide 3&quot;/&gt;&lt;property id=&quot;20307&quot; value=&quot;359&quot;/&gt;&lt;/object&gt;&lt;object type=&quot;3&quot; unique_id=&quot;11177&quot;&gt;&lt;property id=&quot;20148&quot; value=&quot;5&quot;/&gt;&lt;property id=&quot;20300&quot; value=&quot;Slide 4&quot;/&gt;&lt;property id=&quot;20307&quot; value=&quot;371&quot;/&gt;&lt;/object&gt;&lt;object type=&quot;3&quot; unique_id=&quot;11178&quot;&gt;&lt;property id=&quot;20148&quot; value=&quot;5&quot;/&gt;&lt;property id=&quot;20300&quot; value=&quot;Slide 5&quot;/&gt;&lt;property id=&quot;20307&quot; value=&quot;372&quot;/&gt;&lt;/object&gt;&lt;object type=&quot;3&quot; unique_id=&quot;11179&quot;&gt;&lt;property id=&quot;20148&quot; value=&quot;5&quot;/&gt;&lt;property id=&quot;20300&quot; value=&quot;Slide 6&quot;/&gt;&lt;property id=&quot;20307&quot; value=&quot;373&quot;/&gt;&lt;/object&gt;&lt;object type=&quot;3&quot; unique_id=&quot;11180&quot;&gt;&lt;property id=&quot;20148&quot; value=&quot;5&quot;/&gt;&lt;property id=&quot;20300&quot; value=&quot;Slide 7&quot;/&gt;&lt;property id=&quot;20307&quot; value=&quot;375&quot;/&gt;&lt;/object&gt;&lt;object type=&quot;3&quot; unique_id=&quot;11181&quot;&gt;&lt;property id=&quot;20148&quot; value=&quot;5&quot;/&gt;&lt;property id=&quot;20300&quot; value=&quot;Slide 8&quot;/&gt;&lt;property id=&quot;20307&quot; value=&quot;377&quot;/&gt;&lt;/object&gt;&lt;object type=&quot;3&quot; unique_id=&quot;11209&quot;&gt;&lt;property id=&quot;20148&quot; value=&quot;5&quot;/&gt;&lt;property id=&quot;20300&quot; value=&quot;Slide 1&quot;/&gt;&lt;property id=&quot;20307&quot; value=&quot;378&quot;/&gt;&lt;/object&gt;&lt;/object&gt;&lt;object type=&quot;8&quot; unique_id=&quot;1119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104</Words>
  <Application>Microsoft Office PowerPoint</Application>
  <PresentationFormat>Custom</PresentationFormat>
  <Paragraphs>20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HP001 4 hàng</vt:lpstr>
      <vt:lpstr>Montserrat</vt:lpstr>
      <vt:lpstr>Wingdings</vt:lpstr>
      <vt:lpstr>Kalam</vt:lpstr>
      <vt:lpstr>Arial</vt:lpstr>
      <vt:lpstr>HP001 5 hàng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User</cp:lastModifiedBy>
  <cp:revision>85</cp:revision>
  <dcterms:modified xsi:type="dcterms:W3CDTF">2022-06-14T12:16:31Z</dcterms:modified>
</cp:coreProperties>
</file>