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3" r:id="rId11"/>
    <p:sldId id="264" r:id="rId12"/>
    <p:sldId id="268" r:id="rId13"/>
    <p:sldId id="266" r:id="rId14"/>
    <p:sldId id="269" r:id="rId15"/>
  </p:sldIdLst>
  <p:sldSz cx="9144000" cy="5143500" type="screen16x9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A9DA74"/>
    <a:srgbClr val="EBF6F9"/>
    <a:srgbClr val="FBD6B7"/>
    <a:srgbClr val="E824B5"/>
    <a:srgbClr val="00DA63"/>
    <a:srgbClr val="0DFF7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8" y="-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5CABE3-FD6B-4323-AB82-F571EA804D6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8AF24C-41D2-4F2A-8845-47E36E449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88;g65af97229a_8_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Google Shape;89;g65af97229a_8_4:note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1CB0-C4BE-4F1B-85EF-E5013D6FFBBD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0400-389B-4A0D-ADF6-B053FE4C8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A29C2-F440-4461-B68C-1462EFC34D22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6E67-E4EE-490C-9487-45F397E1B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575A-53A0-40AF-AC56-56F2E3CB0E6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B1A8-1F45-4398-8D8F-F5B3D756E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AE0E-371C-48F2-B70A-5691A83147AD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78DB4-7FB3-4B78-9BD7-F6EA80F76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3C0C-43E9-4175-9D9D-388B1A97F69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9927-7C75-4DF6-8D56-CB9E7962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CE12-8AEE-4E00-A2E4-E320528001B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9FBF8-605A-4764-B65B-F95EA278C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7C63-3EDE-4276-88A4-FA7DEE10E0E1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879C6-1C81-4C46-937B-AFD337D29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A244-D45D-48E7-995C-031ADD064CF5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F815-77F5-43AF-BDA1-976DEB193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C701-A928-4F46-A9F4-F0C6DCCA7F6A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F381-70A8-4FC7-BE15-60D2E7BD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88D4-9338-44F1-B868-83CB9663743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BEE7B-940F-4917-A229-C0AB6C040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1E99-F3FF-46A2-880B-ACE366FC58AE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5771-8A14-488B-B502-3F773CC59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2" indent="0">
              <a:buNone/>
              <a:defRPr sz="2000"/>
            </a:lvl5pPr>
            <a:lvl6pPr marL="2285690" indent="0">
              <a:buNone/>
              <a:defRPr sz="2000"/>
            </a:lvl6pPr>
            <a:lvl7pPr marL="2742828" indent="0">
              <a:buNone/>
              <a:defRPr sz="2000"/>
            </a:lvl7pPr>
            <a:lvl8pPr marL="3199966" indent="0">
              <a:buNone/>
              <a:defRPr sz="2000"/>
            </a:lvl8pPr>
            <a:lvl9pPr marL="365710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3AF8-7890-407D-B4A9-2214AB58B0F2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ED3A-7567-44F0-810A-875BA109E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jpe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 defTabSz="91427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B4CCE-9935-4E1E-9297-994D799A096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 defTabSz="91427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 defTabSz="91427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35CDA2-CC5E-4BD7-B748-2954B2966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9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7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6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2400" y="671513"/>
            <a:ext cx="6359525" cy="522287"/>
          </a:xfrm>
          <a:prstGeom prst="rect">
            <a:avLst/>
          </a:prstGeom>
          <a:solidFill>
            <a:srgbClr val="E2F0D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 NỐI TRI THỨC VỚI CUỘC SỐNG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3441700" y="1435100"/>
            <a:ext cx="1336675" cy="585788"/>
          </a:xfrm>
          <a:prstGeom prst="rect">
            <a:avLst/>
          </a:prstGeom>
          <a:solidFill>
            <a:srgbClr val="FEE7E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defTabSz="457200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 1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1981200" y="2368550"/>
            <a:ext cx="4583113" cy="728663"/>
          </a:xfrm>
          <a:prstGeom prst="rect">
            <a:avLst/>
          </a:prstGeom>
          <a:solidFill>
            <a:srgbClr val="FFFF99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defTabSz="457200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Lê Thị Kim Yến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9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"/>
            <a:ext cx="9144000" cy="4495800"/>
          </a:xfrm>
          <a:prstGeom prst="rect">
            <a:avLst/>
          </a:prstGeom>
          <a:noFill/>
        </p:spPr>
      </p:pic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4038600" y="22669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" name="Rectangle 55"/>
          <p:cNvSpPr>
            <a:spLocks noChangeArrowheads="1"/>
          </p:cNvSpPr>
          <p:nvPr/>
        </p:nvSpPr>
        <p:spPr bwMode="auto">
          <a:xfrm>
            <a:off x="4953000" y="22669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4038600" y="2724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4953000" y="2724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5" name="Rectangle 55"/>
          <p:cNvSpPr>
            <a:spLocks noChangeArrowheads="1"/>
          </p:cNvSpPr>
          <p:nvPr/>
        </p:nvSpPr>
        <p:spPr bwMode="auto">
          <a:xfrm>
            <a:off x="4038600" y="32575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6" name="Rectangle 55"/>
          <p:cNvSpPr>
            <a:spLocks noChangeArrowheads="1"/>
          </p:cNvSpPr>
          <p:nvPr/>
        </p:nvSpPr>
        <p:spPr bwMode="auto">
          <a:xfrm>
            <a:off x="4953000" y="32575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1" name="Rectang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3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276600" y="16573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2" name="Rectangle 55"/>
          <p:cNvSpPr>
            <a:spLocks noChangeArrowheads="1"/>
          </p:cNvSpPr>
          <p:nvPr/>
        </p:nvSpPr>
        <p:spPr bwMode="auto">
          <a:xfrm>
            <a:off x="4267200" y="1581150"/>
            <a:ext cx="311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5181600" y="1581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Không có mô tả.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0"/>
            <a:ext cx="8610600" cy="4594225"/>
          </a:xfrm>
        </p:spPr>
      </p:pic>
      <p:sp>
        <p:nvSpPr>
          <p:cNvPr id="19" name="Oval 18"/>
          <p:cNvSpPr/>
          <p:nvPr/>
        </p:nvSpPr>
        <p:spPr>
          <a:xfrm>
            <a:off x="3657600" y="3257550"/>
            <a:ext cx="603250" cy="5826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3" name="Picture 7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057400" y="4248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2" name="Rectangle 55"/>
          <p:cNvSpPr>
            <a:spLocks noChangeArrowheads="1"/>
          </p:cNvSpPr>
          <p:nvPr/>
        </p:nvSpPr>
        <p:spPr bwMode="auto">
          <a:xfrm>
            <a:off x="3048000" y="4248150"/>
            <a:ext cx="311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4038600" y="4248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4953000" y="4248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52</a:t>
            </a:r>
          </a:p>
        </p:txBody>
      </p:sp>
      <p:sp>
        <p:nvSpPr>
          <p:cNvPr id="5" name="Rectangle 55"/>
          <p:cNvSpPr>
            <a:spLocks noChangeArrowheads="1"/>
          </p:cNvSpPr>
          <p:nvPr/>
        </p:nvSpPr>
        <p:spPr bwMode="auto">
          <a:xfrm>
            <a:off x="5943600" y="4248150"/>
            <a:ext cx="311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Rectangle 55"/>
          <p:cNvSpPr>
            <a:spLocks noChangeArrowheads="1"/>
          </p:cNvSpPr>
          <p:nvPr/>
        </p:nvSpPr>
        <p:spPr bwMode="auto">
          <a:xfrm>
            <a:off x="6934200" y="4248150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b="1">
                <a:solidFill>
                  <a:srgbClr val="FF0000"/>
                </a:solidFill>
              </a:rPr>
              <a:t>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ectangle 2"/>
          <p:cNvGrpSpPr>
            <a:grpSpLocks/>
          </p:cNvGrpSpPr>
          <p:nvPr/>
        </p:nvGrpSpPr>
        <p:grpSpPr bwMode="auto">
          <a:xfrm>
            <a:off x="92075" y="738188"/>
            <a:ext cx="5873750" cy="3667125"/>
            <a:chOff x="58" y="465"/>
            <a:chExt cx="3701" cy="2311"/>
          </a:xfrm>
        </p:grpSpPr>
        <p:pic>
          <p:nvPicPr>
            <p:cNvPr id="29699" name="Rectangle 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" y="465"/>
              <a:ext cx="3701" cy="2311"/>
            </a:xfrm>
            <a:prstGeom prst="rect">
              <a:avLst/>
            </a:prstGeom>
            <a:noFill/>
          </p:spPr>
        </p:pic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208" y="616"/>
              <a:ext cx="3403" cy="2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91415" rIns="91415" bIns="91415" anchor="ctr"/>
            <a:lstStyle/>
            <a:p>
              <a:pPr algn="ctr" defTabSz="457200">
                <a:lnSpc>
                  <a:spcPct val="150000"/>
                </a:lnSpc>
                <a:buClr>
                  <a:srgbClr val="000000"/>
                </a:buClr>
                <a:buSzPts val="5200"/>
              </a:pPr>
              <a:r>
                <a:rPr lang="en-GB" sz="6000" b="1">
                  <a:solidFill>
                    <a:srgbClr val="000000"/>
                  </a:solidFill>
                </a:rPr>
                <a:t>CỦNG CỐ </a:t>
              </a:r>
            </a:p>
            <a:p>
              <a:pPr algn="ctr" defTabSz="457200">
                <a:lnSpc>
                  <a:spcPct val="150000"/>
                </a:lnSpc>
                <a:buClr>
                  <a:srgbClr val="000000"/>
                </a:buClr>
                <a:buSzPts val="5200"/>
              </a:pPr>
              <a:r>
                <a:rPr lang="en-GB" sz="6000" b="1">
                  <a:solidFill>
                    <a:srgbClr val="000000"/>
                  </a:solidFill>
                </a:rPr>
                <a:t>BÀI HỌC </a:t>
              </a:r>
            </a:p>
          </p:txBody>
        </p:sp>
      </p:grpSp>
      <p:pic>
        <p:nvPicPr>
          <p:cNvPr id="29701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2900" y="2413000"/>
            <a:ext cx="37211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 lIns="91403" tIns="45702" rIns="91403" bIns="45702"/>
          <a:lstStyle/>
          <a:p>
            <a:endParaRPr lang="en-US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 lIns="91403" tIns="45702" rIns="91403" bIns="45702"/>
          <a:lstStyle/>
          <a:p>
            <a:pPr marL="171450" indent="-171450" defTabSz="685800"/>
            <a:endParaRPr lang="en-US"/>
          </a:p>
        </p:txBody>
      </p:sp>
      <p:pic>
        <p:nvPicPr>
          <p:cNvPr id="15364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"/>
            <a:ext cx="86106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Không có mô tả.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62063" y="211138"/>
            <a:ext cx="2574925" cy="993775"/>
          </a:xfrm>
        </p:spPr>
      </p:pic>
      <p:sp>
        <p:nvSpPr>
          <p:cNvPr id="1638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200150"/>
            <a:ext cx="4035425" cy="3394075"/>
          </a:xfrm>
        </p:spPr>
        <p:txBody>
          <a:bodyPr lIns="91403" tIns="45702" rIns="91403" bIns="45702"/>
          <a:lstStyle/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r>
              <a:rPr lang="en-US" sz="2800"/>
              <a:t>   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66825" y="3309938"/>
            <a:ext cx="210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/>
              <a:t>     41+5= ? </a:t>
            </a:r>
            <a:endParaRPr lang="en-US" sz="1300" b="1">
              <a:ea typeface="微软雅黑" pitchFamily="34" charset="-122"/>
            </a:endParaRPr>
          </a:p>
        </p:txBody>
      </p:sp>
      <p:pic>
        <p:nvPicPr>
          <p:cNvPr id="28679" name="Picture 7" descr="Không có mô tả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913" y="1135063"/>
            <a:ext cx="4017962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21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4927600" y="1187450"/>
          <a:ext cx="2311400" cy="2314575"/>
        </p:xfrm>
        <a:graphic>
          <a:graphicData uri="http://schemas.openxmlformats.org/drawingml/2006/table">
            <a:tbl>
              <a:tblPr/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Chục</a:t>
                      </a:r>
                    </a:p>
                  </a:txBody>
                  <a:tcPr marL="91403" marR="91403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Đơn vị</a:t>
                      </a:r>
                    </a:p>
                  </a:txBody>
                  <a:tcPr marL="91403" marR="9140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3" marR="91403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</a:txBody>
                  <a:tcPr marL="91403" marR="9140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3" marR="91403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</a:txBody>
                  <a:tcPr marL="91403" marR="9140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57800" y="1809750"/>
            <a:ext cx="3317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/>
              <a:t>4</a:t>
            </a: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6324600" y="1733550"/>
            <a:ext cx="354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1</a:t>
            </a: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5105400" y="2266950"/>
            <a:ext cx="361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+</a:t>
            </a: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6324600" y="2343150"/>
            <a:ext cx="354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5</a:t>
            </a: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5257800" y="3028950"/>
            <a:ext cx="354013" cy="45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324600" y="2952750"/>
            <a:ext cx="354013" cy="45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4502150" y="3471863"/>
            <a:ext cx="52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41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4244975" y="3698875"/>
            <a:ext cx="361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+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4676775" y="3903663"/>
            <a:ext cx="354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5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572000" y="4248150"/>
            <a:ext cx="476250" cy="111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708525" y="4367213"/>
            <a:ext cx="3762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6 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4503738" y="4367213"/>
            <a:ext cx="2682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267325" y="3581400"/>
            <a:ext cx="33861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0000FF"/>
                </a:solidFill>
              </a:rPr>
              <a:t>* 1 cộng 5 bằng 6 viết 6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257800" y="4046538"/>
            <a:ext cx="27590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0000FF"/>
                </a:solidFill>
              </a:rPr>
              <a:t>* Hạ 4 xuống viết 4</a:t>
            </a: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663825" y="3278188"/>
            <a:ext cx="52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animBg="1"/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hông có mô tả.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62063" y="211138"/>
            <a:ext cx="2574925" cy="993775"/>
          </a:xfrm>
        </p:spPr>
      </p:pic>
      <p:sp>
        <p:nvSpPr>
          <p:cNvPr id="1741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200150"/>
            <a:ext cx="4035425" cy="3394075"/>
          </a:xfrm>
        </p:spPr>
        <p:txBody>
          <a:bodyPr lIns="91403" tIns="45702" rIns="91403" bIns="45702"/>
          <a:lstStyle/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endParaRPr lang="en-US" sz="2800"/>
          </a:p>
          <a:p>
            <a:pPr marL="171450" indent="-171450" defTabSz="685800"/>
            <a:r>
              <a:rPr lang="en-US" sz="2800"/>
              <a:t>   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66825" y="3309938"/>
            <a:ext cx="210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/>
              <a:t>20+4= ? </a:t>
            </a:r>
            <a:endParaRPr lang="en-US" sz="1300" b="1">
              <a:ea typeface="微软雅黑" pitchFamily="34" charset="-122"/>
            </a:endParaRP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ph sz="half" idx="4294967295"/>
          </p:nvPr>
        </p:nvGraphicFramePr>
        <p:xfrm>
          <a:off x="4927600" y="1187450"/>
          <a:ext cx="2311400" cy="2314575"/>
        </p:xfrm>
        <a:graphic>
          <a:graphicData uri="http://schemas.openxmlformats.org/drawingml/2006/table">
            <a:tbl>
              <a:tblPr/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Chục</a:t>
                      </a:r>
                    </a:p>
                  </a:txBody>
                  <a:tcPr marL="91403" marR="91403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Đơn vị</a:t>
                      </a:r>
                    </a:p>
                  </a:txBody>
                  <a:tcPr marL="91403" marR="9140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3" marR="91403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</a:txBody>
                  <a:tcPr marL="91403" marR="9140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03" marR="91403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</a:txBody>
                  <a:tcPr marL="91403" marR="9140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410200" y="1733550"/>
            <a:ext cx="3317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/>
              <a:t>2</a:t>
            </a: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6324600" y="1733550"/>
            <a:ext cx="354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0</a:t>
            </a: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5105400" y="2038350"/>
            <a:ext cx="361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/>
              <a:t>+</a:t>
            </a: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6324600" y="2266950"/>
            <a:ext cx="354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4</a:t>
            </a: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5410200" y="3028950"/>
            <a:ext cx="354013" cy="45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400800" y="3028950"/>
            <a:ext cx="354013" cy="45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4502150" y="3471863"/>
            <a:ext cx="52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20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4244975" y="3698875"/>
            <a:ext cx="361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+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4676775" y="3903663"/>
            <a:ext cx="354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/>
              <a:t>4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570413" y="4276725"/>
            <a:ext cx="476250" cy="111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708525" y="4367213"/>
            <a:ext cx="3762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4 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4503738" y="4367213"/>
            <a:ext cx="2682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267325" y="3581400"/>
            <a:ext cx="33861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0000FF"/>
                </a:solidFill>
              </a:rPr>
              <a:t>* 0 cộng 4 bằng 4 viết 4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257800" y="4046538"/>
            <a:ext cx="27590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0000FF"/>
                </a:solidFill>
              </a:rPr>
              <a:t>* Hạ 2 xuống viết 2</a:t>
            </a: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170113" y="3289300"/>
            <a:ext cx="5222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24</a:t>
            </a:r>
          </a:p>
        </p:txBody>
      </p:sp>
      <p:pic>
        <p:nvPicPr>
          <p:cNvPr id="31780" name="Picture 36" descr="Không có mô tả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013" y="1055688"/>
            <a:ext cx="3636962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animBg="1"/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7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52550"/>
            <a:ext cx="8039100" cy="2819400"/>
          </a:xfrm>
          <a:prstGeom prst="rect">
            <a:avLst/>
          </a:prstGeom>
          <a:noFill/>
        </p:spPr>
      </p:pic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3352800" y="3638550"/>
            <a:ext cx="52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4953000" y="3562350"/>
            <a:ext cx="52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67</a:t>
            </a: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6629400" y="3562350"/>
            <a:ext cx="5238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03" tIns="45702" rIns="91403" bIns="45702">
            <a:spAutoFit/>
          </a:bodyPr>
          <a:lstStyle/>
          <a:p>
            <a:pPr defTabSz="457200"/>
            <a:r>
              <a:rPr lang="en-US" sz="2400">
                <a:solidFill>
                  <a:srgbClr val="FF0000"/>
                </a:solidFill>
              </a:rPr>
              <a:t>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61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7324725" cy="252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5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9550"/>
            <a:ext cx="8915400" cy="5143500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/>
        </p:nvCxnSpPr>
        <p:spPr>
          <a:xfrm flipV="1">
            <a:off x="4038600" y="1581150"/>
            <a:ext cx="1219200" cy="16764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6"/>
          <p:cNvCxnSpPr/>
          <p:nvPr/>
        </p:nvCxnSpPr>
        <p:spPr>
          <a:xfrm flipV="1">
            <a:off x="4114800" y="3486150"/>
            <a:ext cx="1295400" cy="9906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800" y="2724150"/>
            <a:ext cx="1143000" cy="16002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 lIns="91403" tIns="45702" rIns="91403" bIns="45702"/>
          <a:lstStyle/>
          <a:p>
            <a:endParaRPr lang="en-US"/>
          </a:p>
        </p:txBody>
      </p:sp>
      <p:pic>
        <p:nvPicPr>
          <p:cNvPr id="25604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2971800" y="3714750"/>
            <a:ext cx="3581400" cy="609600"/>
          </a:xfrm>
          <a:solidFill>
            <a:schemeClr val="bg1"/>
          </a:solidFill>
          <a:ln/>
        </p:spPr>
        <p:txBody>
          <a:bodyPr lIns="91403" tIns="45702" rIns="91403" bIns="45702"/>
          <a:lstStyle/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hlink"/>
                </a:solidFill>
              </a:rPr>
              <a:t>          </a:t>
            </a:r>
            <a:r>
              <a:rPr lang="en-US" b="1">
                <a:solidFill>
                  <a:schemeClr val="hlink"/>
                </a:solidFill>
              </a:rPr>
              <a:t>TIẾT 2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7" name="Picture 5" descr="Không có mô tả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52550"/>
            <a:ext cx="8153400" cy="3276600"/>
          </a:xfrm>
          <a:prstGeom prst="rect">
            <a:avLst/>
          </a:prstGeom>
          <a:noFill/>
        </p:spPr>
      </p:pic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743200" y="285750"/>
            <a:ext cx="3581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03" tIns="45702" rIns="91403" bIns="45702"/>
          <a:lstStyle/>
          <a:p>
            <a:pPr defTabSz="457200"/>
            <a:r>
              <a:rPr lang="en-US" sz="3200" b="1">
                <a:latin typeface="Calibri" pitchFamily="34" charset="0"/>
              </a:rPr>
              <a:t>    </a:t>
            </a:r>
            <a:r>
              <a:rPr lang="en-US" sz="3200" b="1">
                <a:solidFill>
                  <a:schemeClr val="hlink"/>
                </a:solidFill>
                <a:latin typeface="Calibri" pitchFamily="34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92</Words>
  <Application>Microsoft Office PowerPoint</Application>
  <PresentationFormat>Trình chiếu Trên màn hình (16:9)</PresentationFormat>
  <Paragraphs>77</Paragraphs>
  <Slides>14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15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Người dùng Không xác định</cp:lastModifiedBy>
  <cp:revision>128</cp:revision>
  <dcterms:created xsi:type="dcterms:W3CDTF">2020-12-08T15:48:47Z</dcterms:created>
  <dcterms:modified xsi:type="dcterms:W3CDTF">2021-03-15T05:24:52Z</dcterms:modified>
</cp:coreProperties>
</file>