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5" r:id="rId10"/>
    <p:sldId id="263" r:id="rId11"/>
    <p:sldId id="264" r:id="rId12"/>
    <p:sldId id="268" r:id="rId13"/>
    <p:sldId id="266" r:id="rId14"/>
    <p:sldId id="269" r:id="rId15"/>
  </p:sldIdLst>
  <p:sldSz cx="9144000" cy="5143500" type="screen16x9"/>
  <p:notesSz cx="6858000" cy="9144000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BB00"/>
    <a:srgbClr val="A9DA74"/>
    <a:srgbClr val="EBF6F9"/>
    <a:srgbClr val="FBD6B7"/>
    <a:srgbClr val="E824B5"/>
    <a:srgbClr val="00DA63"/>
    <a:srgbClr val="0DFF7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08" y="-6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notesMaster" Target="notesMasters/notesMaster1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5CABE3-FD6B-4323-AB82-F571EA804D63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8AF24C-41D2-4F2A-8845-47E36E449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Google Shape;88;g65af97229a_8_4:notes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Google Shape;89;g65af97229a_8_4:note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31CB0-C4BE-4F1B-85EF-E5013D6FFBBD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E0400-389B-4A0D-ADF6-B053FE4C8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A29C2-F440-4461-B68C-1462EFC34D22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C6E67-E4EE-490C-9487-45F397E1B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2575A-53A0-40AF-AC56-56F2E3CB0E6C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B1A8-1F45-4398-8D8F-F5B3D756E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0"/>
            <a:ext cx="8229600" cy="33940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CAE0E-371C-48F2-B70A-5691A83147AD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78DB4-7FB3-4B78-9BD7-F6EA80F76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3C0C-43E9-4175-9D9D-388B1A97F69C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A9927-7C75-4DF6-8D56-CB9E7962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9CE12-8AEE-4E00-A2E4-E320528001BC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9FBF8-605A-4764-B65B-F95EA278C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17C63-3EDE-4276-88A4-FA7DEE10E0E1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879C6-1C81-4C46-937B-AFD337D29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8" indent="0">
              <a:buNone/>
              <a:defRPr sz="2000" b="1"/>
            </a:lvl2pPr>
            <a:lvl3pPr marL="914276" indent="0">
              <a:buNone/>
              <a:defRPr sz="1800" b="1"/>
            </a:lvl3pPr>
            <a:lvl4pPr marL="1371414" indent="0">
              <a:buNone/>
              <a:defRPr sz="1600" b="1"/>
            </a:lvl4pPr>
            <a:lvl5pPr marL="1828552" indent="0">
              <a:buNone/>
              <a:defRPr sz="1600" b="1"/>
            </a:lvl5pPr>
            <a:lvl6pPr marL="2285690" indent="0">
              <a:buNone/>
              <a:defRPr sz="1600" b="1"/>
            </a:lvl6pPr>
            <a:lvl7pPr marL="2742828" indent="0">
              <a:buNone/>
              <a:defRPr sz="1600" b="1"/>
            </a:lvl7pPr>
            <a:lvl8pPr marL="3199966" indent="0">
              <a:buNone/>
              <a:defRPr sz="1600" b="1"/>
            </a:lvl8pPr>
            <a:lvl9pPr marL="365710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8" indent="0">
              <a:buNone/>
              <a:defRPr sz="2000" b="1"/>
            </a:lvl2pPr>
            <a:lvl3pPr marL="914276" indent="0">
              <a:buNone/>
              <a:defRPr sz="1800" b="1"/>
            </a:lvl3pPr>
            <a:lvl4pPr marL="1371414" indent="0">
              <a:buNone/>
              <a:defRPr sz="1600" b="1"/>
            </a:lvl4pPr>
            <a:lvl5pPr marL="1828552" indent="0">
              <a:buNone/>
              <a:defRPr sz="1600" b="1"/>
            </a:lvl5pPr>
            <a:lvl6pPr marL="2285690" indent="0">
              <a:buNone/>
              <a:defRPr sz="1600" b="1"/>
            </a:lvl6pPr>
            <a:lvl7pPr marL="2742828" indent="0">
              <a:buNone/>
              <a:defRPr sz="1600" b="1"/>
            </a:lvl7pPr>
            <a:lvl8pPr marL="3199966" indent="0">
              <a:buNone/>
              <a:defRPr sz="1600" b="1"/>
            </a:lvl8pPr>
            <a:lvl9pPr marL="365710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2A244-D45D-48E7-995C-031ADD064CF5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EF815-77F5-43AF-BDA1-976DEB193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FC701-A928-4F46-A9F4-F0C6DCCA7F6A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3F381-70A8-4FC7-BE15-60D2E7BD3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88D4-9338-44F1-B868-83CB96637433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BEE7B-940F-4917-A229-C0AB6C040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8" indent="0">
              <a:buNone/>
              <a:defRPr sz="1200"/>
            </a:lvl2pPr>
            <a:lvl3pPr marL="914276" indent="0">
              <a:buNone/>
              <a:defRPr sz="1000"/>
            </a:lvl3pPr>
            <a:lvl4pPr marL="1371414" indent="0">
              <a:buNone/>
              <a:defRPr sz="900"/>
            </a:lvl4pPr>
            <a:lvl5pPr marL="1828552" indent="0">
              <a:buNone/>
              <a:defRPr sz="900"/>
            </a:lvl5pPr>
            <a:lvl6pPr marL="2285690" indent="0">
              <a:buNone/>
              <a:defRPr sz="900"/>
            </a:lvl6pPr>
            <a:lvl7pPr marL="2742828" indent="0">
              <a:buNone/>
              <a:defRPr sz="900"/>
            </a:lvl7pPr>
            <a:lvl8pPr marL="3199966" indent="0">
              <a:buNone/>
              <a:defRPr sz="900"/>
            </a:lvl8pPr>
            <a:lvl9pPr marL="365710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A1E99-F3FF-46A2-880B-ACE366FC58AE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55771-8A14-488B-B502-3F773CC59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38" indent="0">
              <a:buNone/>
              <a:defRPr sz="2800"/>
            </a:lvl2pPr>
            <a:lvl3pPr marL="914276" indent="0">
              <a:buNone/>
              <a:defRPr sz="2400"/>
            </a:lvl3pPr>
            <a:lvl4pPr marL="1371414" indent="0">
              <a:buNone/>
              <a:defRPr sz="2000"/>
            </a:lvl4pPr>
            <a:lvl5pPr marL="1828552" indent="0">
              <a:buNone/>
              <a:defRPr sz="2000"/>
            </a:lvl5pPr>
            <a:lvl6pPr marL="2285690" indent="0">
              <a:buNone/>
              <a:defRPr sz="2000"/>
            </a:lvl6pPr>
            <a:lvl7pPr marL="2742828" indent="0">
              <a:buNone/>
              <a:defRPr sz="2000"/>
            </a:lvl7pPr>
            <a:lvl8pPr marL="3199966" indent="0">
              <a:buNone/>
              <a:defRPr sz="2000"/>
            </a:lvl8pPr>
            <a:lvl9pPr marL="3657104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8" indent="0">
              <a:buNone/>
              <a:defRPr sz="1200"/>
            </a:lvl2pPr>
            <a:lvl3pPr marL="914276" indent="0">
              <a:buNone/>
              <a:defRPr sz="1000"/>
            </a:lvl3pPr>
            <a:lvl4pPr marL="1371414" indent="0">
              <a:buNone/>
              <a:defRPr sz="900"/>
            </a:lvl4pPr>
            <a:lvl5pPr marL="1828552" indent="0">
              <a:buNone/>
              <a:defRPr sz="900"/>
            </a:lvl5pPr>
            <a:lvl6pPr marL="2285690" indent="0">
              <a:buNone/>
              <a:defRPr sz="900"/>
            </a:lvl6pPr>
            <a:lvl7pPr marL="2742828" indent="0">
              <a:buNone/>
              <a:defRPr sz="900"/>
            </a:lvl7pPr>
            <a:lvl8pPr marL="3199966" indent="0">
              <a:buNone/>
              <a:defRPr sz="900"/>
            </a:lvl8pPr>
            <a:lvl9pPr marL="365710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03AF8-7890-407D-B4A9-2214AB58B0F2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ED3A-7567-44F0-810A-875BA109E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jpe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 defTabSz="91427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CB4CCE-9935-4E1E-9297-994D799A0963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 defTabSz="91427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 defTabSz="914276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35CDA2-CC5E-4BD7-B748-2954B2966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59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97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35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73" indent="-228569" algn="l" defTabSz="91427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8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6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4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2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0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28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66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04" algn="l" defTabSz="91427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1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16.pn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22400" y="671513"/>
            <a:ext cx="6359525" cy="522287"/>
          </a:xfrm>
          <a:prstGeom prst="rect">
            <a:avLst/>
          </a:prstGeom>
          <a:solidFill>
            <a:srgbClr val="E2F0D9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91430" tIns="45716" rIns="91430" bIns="45716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 NỐI TRI THỨC VỚI CUỘC SỐNG</a:t>
            </a:r>
          </a:p>
        </p:txBody>
      </p:sp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3441700" y="1435100"/>
            <a:ext cx="1336675" cy="585788"/>
          </a:xfrm>
          <a:prstGeom prst="rect">
            <a:avLst/>
          </a:prstGeom>
          <a:solidFill>
            <a:srgbClr val="FEE7EF"/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pPr defTabSz="457200"/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 1</a:t>
            </a:r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1981200" y="2368550"/>
            <a:ext cx="4583113" cy="728663"/>
          </a:xfrm>
          <a:prstGeom prst="rect">
            <a:avLst/>
          </a:prstGeom>
          <a:solidFill>
            <a:srgbClr val="FFFF99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wrap="none" lIns="91430" tIns="45716" rIns="91430" bIns="45716">
            <a:spAutoFit/>
          </a:bodyPr>
          <a:lstStyle/>
          <a:p>
            <a:pPr defTabSz="457200"/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GV: Lê Thị Kim Yến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9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0"/>
            <a:ext cx="9144000" cy="4495800"/>
          </a:xfrm>
          <a:prstGeom prst="rect">
            <a:avLst/>
          </a:prstGeom>
          <a:noFill/>
        </p:spPr>
      </p:pic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4038600" y="22669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" name="Rectangle 55"/>
          <p:cNvSpPr>
            <a:spLocks noChangeArrowheads="1"/>
          </p:cNvSpPr>
          <p:nvPr/>
        </p:nvSpPr>
        <p:spPr bwMode="auto">
          <a:xfrm>
            <a:off x="4953000" y="22669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3" name="Rectangle 55"/>
          <p:cNvSpPr>
            <a:spLocks noChangeArrowheads="1"/>
          </p:cNvSpPr>
          <p:nvPr/>
        </p:nvSpPr>
        <p:spPr bwMode="auto">
          <a:xfrm>
            <a:off x="4038600" y="2724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4" name="Rectangle 55"/>
          <p:cNvSpPr>
            <a:spLocks noChangeArrowheads="1"/>
          </p:cNvSpPr>
          <p:nvPr/>
        </p:nvSpPr>
        <p:spPr bwMode="auto">
          <a:xfrm>
            <a:off x="4953000" y="2724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5" name="Rectangle 55"/>
          <p:cNvSpPr>
            <a:spLocks noChangeArrowheads="1"/>
          </p:cNvSpPr>
          <p:nvPr/>
        </p:nvSpPr>
        <p:spPr bwMode="auto">
          <a:xfrm>
            <a:off x="4038600" y="32575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6" name="Rectangle 55"/>
          <p:cNvSpPr>
            <a:spLocks noChangeArrowheads="1"/>
          </p:cNvSpPr>
          <p:nvPr/>
        </p:nvSpPr>
        <p:spPr bwMode="auto">
          <a:xfrm>
            <a:off x="4953000" y="32575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1" name="Rectang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3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3276600" y="16573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2" name="Rectangle 55"/>
          <p:cNvSpPr>
            <a:spLocks noChangeArrowheads="1"/>
          </p:cNvSpPr>
          <p:nvPr/>
        </p:nvSpPr>
        <p:spPr bwMode="auto">
          <a:xfrm>
            <a:off x="4267200" y="1581150"/>
            <a:ext cx="311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" name="Rectangle 55"/>
          <p:cNvSpPr>
            <a:spLocks noChangeArrowheads="1"/>
          </p:cNvSpPr>
          <p:nvPr/>
        </p:nvSpPr>
        <p:spPr bwMode="auto">
          <a:xfrm>
            <a:off x="5181600" y="1581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676" name="Picture 4" descr="Không có mô tả.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0"/>
            <a:ext cx="8610600" cy="4594225"/>
          </a:xfrm>
        </p:spPr>
      </p:pic>
      <p:sp>
        <p:nvSpPr>
          <p:cNvPr id="19" name="Oval 18"/>
          <p:cNvSpPr/>
          <p:nvPr/>
        </p:nvSpPr>
        <p:spPr>
          <a:xfrm>
            <a:off x="3657600" y="3257550"/>
            <a:ext cx="603250" cy="5826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83" name="Picture 7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2057400" y="4248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2" name="Rectangle 55"/>
          <p:cNvSpPr>
            <a:spLocks noChangeArrowheads="1"/>
          </p:cNvSpPr>
          <p:nvPr/>
        </p:nvSpPr>
        <p:spPr bwMode="auto">
          <a:xfrm>
            <a:off x="3048000" y="4248150"/>
            <a:ext cx="311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" name="Rectangle 55"/>
          <p:cNvSpPr>
            <a:spLocks noChangeArrowheads="1"/>
          </p:cNvSpPr>
          <p:nvPr/>
        </p:nvSpPr>
        <p:spPr bwMode="auto">
          <a:xfrm>
            <a:off x="4038600" y="4248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4" name="Rectangle 55"/>
          <p:cNvSpPr>
            <a:spLocks noChangeArrowheads="1"/>
          </p:cNvSpPr>
          <p:nvPr/>
        </p:nvSpPr>
        <p:spPr bwMode="auto">
          <a:xfrm>
            <a:off x="4953000" y="4248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52</a:t>
            </a:r>
          </a:p>
        </p:txBody>
      </p:sp>
      <p:sp>
        <p:nvSpPr>
          <p:cNvPr id="5" name="Rectangle 55"/>
          <p:cNvSpPr>
            <a:spLocks noChangeArrowheads="1"/>
          </p:cNvSpPr>
          <p:nvPr/>
        </p:nvSpPr>
        <p:spPr bwMode="auto">
          <a:xfrm>
            <a:off x="5943600" y="4248150"/>
            <a:ext cx="311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6" name="Rectangle 55"/>
          <p:cNvSpPr>
            <a:spLocks noChangeArrowheads="1"/>
          </p:cNvSpPr>
          <p:nvPr/>
        </p:nvSpPr>
        <p:spPr bwMode="auto">
          <a:xfrm>
            <a:off x="6934200" y="4248150"/>
            <a:ext cx="4381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b="1">
                <a:solidFill>
                  <a:srgbClr val="FF0000"/>
                </a:solidFill>
              </a:rPr>
              <a:t>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ectangle 2"/>
          <p:cNvGrpSpPr>
            <a:grpSpLocks/>
          </p:cNvGrpSpPr>
          <p:nvPr/>
        </p:nvGrpSpPr>
        <p:grpSpPr bwMode="auto">
          <a:xfrm>
            <a:off x="92075" y="738188"/>
            <a:ext cx="5873750" cy="3667125"/>
            <a:chOff x="58" y="465"/>
            <a:chExt cx="3701" cy="2311"/>
          </a:xfrm>
        </p:grpSpPr>
        <p:pic>
          <p:nvPicPr>
            <p:cNvPr id="29699" name="Rectangle 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8" y="465"/>
              <a:ext cx="3701" cy="2311"/>
            </a:xfrm>
            <a:prstGeom prst="rect">
              <a:avLst/>
            </a:prstGeom>
            <a:noFill/>
          </p:spPr>
        </p:pic>
        <p:sp>
          <p:nvSpPr>
            <p:cNvPr id="29700" name="Text Box 4"/>
            <p:cNvSpPr txBox="1">
              <a:spLocks noChangeArrowheads="1"/>
            </p:cNvSpPr>
            <p:nvPr/>
          </p:nvSpPr>
          <p:spPr bwMode="auto">
            <a:xfrm>
              <a:off x="208" y="616"/>
              <a:ext cx="3403" cy="2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5" tIns="91415" rIns="91415" bIns="91415" anchor="ctr"/>
            <a:lstStyle/>
            <a:p>
              <a:pPr algn="ctr" defTabSz="457200">
                <a:lnSpc>
                  <a:spcPct val="150000"/>
                </a:lnSpc>
                <a:buClr>
                  <a:srgbClr val="000000"/>
                </a:buClr>
                <a:buSzPts val="5200"/>
              </a:pPr>
              <a:r>
                <a:rPr lang="en-GB" sz="6000" b="1">
                  <a:solidFill>
                    <a:srgbClr val="000000"/>
                  </a:solidFill>
                </a:rPr>
                <a:t>CỦNG CỐ </a:t>
              </a:r>
            </a:p>
            <a:p>
              <a:pPr algn="ctr" defTabSz="457200">
                <a:lnSpc>
                  <a:spcPct val="150000"/>
                </a:lnSpc>
                <a:buClr>
                  <a:srgbClr val="000000"/>
                </a:buClr>
                <a:buSzPts val="5200"/>
              </a:pPr>
              <a:r>
                <a:rPr lang="en-GB" sz="6000" b="1">
                  <a:solidFill>
                    <a:srgbClr val="000000"/>
                  </a:solidFill>
                </a:rPr>
                <a:t>BÀI HỌC </a:t>
              </a:r>
            </a:p>
          </p:txBody>
        </p:sp>
      </p:grpSp>
      <p:pic>
        <p:nvPicPr>
          <p:cNvPr id="29701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2900" y="2413000"/>
            <a:ext cx="3721100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 lIns="91403" tIns="45702" rIns="91403" bIns="45702"/>
          <a:lstStyle/>
          <a:p>
            <a:endParaRPr lang="en-US"/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/>
        <p:txBody>
          <a:bodyPr lIns="91403" tIns="45702" rIns="91403" bIns="45702"/>
          <a:lstStyle/>
          <a:p>
            <a:pPr marL="171450" indent="-171450" defTabSz="685800"/>
            <a:endParaRPr lang="en-US"/>
          </a:p>
        </p:txBody>
      </p:sp>
      <p:pic>
        <p:nvPicPr>
          <p:cNvPr id="15364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0"/>
            <a:ext cx="861060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Không có mô tả.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262063" y="211138"/>
            <a:ext cx="2574925" cy="993775"/>
          </a:xfrm>
        </p:spPr>
      </p:pic>
      <p:sp>
        <p:nvSpPr>
          <p:cNvPr id="16387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200150"/>
            <a:ext cx="4035425" cy="3394075"/>
          </a:xfrm>
        </p:spPr>
        <p:txBody>
          <a:bodyPr lIns="91403" tIns="45702" rIns="91403" bIns="45702"/>
          <a:lstStyle/>
          <a:p>
            <a:pPr marL="171450" indent="-171450" defTabSz="685800"/>
            <a:endParaRPr lang="en-US" sz="2800"/>
          </a:p>
          <a:p>
            <a:pPr marL="171450" indent="-171450" defTabSz="685800"/>
            <a:endParaRPr lang="en-US" sz="2800"/>
          </a:p>
          <a:p>
            <a:pPr marL="171450" indent="-171450" defTabSz="685800"/>
            <a:endParaRPr lang="en-US" sz="2800"/>
          </a:p>
          <a:p>
            <a:pPr marL="171450" indent="-171450" defTabSz="685800"/>
            <a:endParaRPr lang="en-US" sz="2800"/>
          </a:p>
          <a:p>
            <a:pPr marL="171450" indent="-171450" defTabSz="685800"/>
            <a:endParaRPr lang="en-US" sz="2800"/>
          </a:p>
          <a:p>
            <a:pPr marL="171450" indent="-171450" defTabSz="685800"/>
            <a:r>
              <a:rPr lang="en-US" sz="2800"/>
              <a:t>    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66825" y="3309938"/>
            <a:ext cx="210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     41+5= ? </a:t>
            </a:r>
            <a:endParaRPr lang="en-US" sz="1300" b="1">
              <a:ea typeface="微软雅黑" pitchFamily="34" charset="-122"/>
            </a:endParaRPr>
          </a:p>
        </p:txBody>
      </p:sp>
      <p:pic>
        <p:nvPicPr>
          <p:cNvPr id="28679" name="Picture 7" descr="Không có mô tả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9913" y="1135063"/>
            <a:ext cx="4017962" cy="207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421" name="Group 37"/>
          <p:cNvGraphicFramePr>
            <a:graphicFrameLocks noGrp="1"/>
          </p:cNvGraphicFramePr>
          <p:nvPr>
            <p:ph sz="half" idx="4294967295"/>
          </p:nvPr>
        </p:nvGraphicFramePr>
        <p:xfrm>
          <a:off x="4927600" y="1187450"/>
          <a:ext cx="2311400" cy="2314575"/>
        </p:xfrm>
        <a:graphic>
          <a:graphicData uri="http://schemas.openxmlformats.org/drawingml/2006/table">
            <a:tbl>
              <a:tblPr/>
              <a:tblGrid>
                <a:gridCol w="1108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Chục</a:t>
                      </a: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Đơn vị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15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257800" y="1809750"/>
            <a:ext cx="3317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4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6324600" y="17335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1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5105400" y="2266950"/>
            <a:ext cx="361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6324600" y="23431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5</a:t>
            </a: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5257800" y="3028950"/>
            <a:ext cx="354013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6324600" y="2952750"/>
            <a:ext cx="354013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4502150" y="3471863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41</a:t>
            </a: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4244975" y="3698875"/>
            <a:ext cx="361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4676775" y="3903663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5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572000" y="4248150"/>
            <a:ext cx="476250" cy="111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4708525" y="4367213"/>
            <a:ext cx="3762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6 </a:t>
            </a: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4503738" y="4367213"/>
            <a:ext cx="2682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267325" y="3581400"/>
            <a:ext cx="33861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1 cộng 5 bằng 6 viết 6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5257800" y="4046538"/>
            <a:ext cx="27590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Hạ 4 xuống viết 4</a:t>
            </a: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663825" y="3278188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animBg="1"/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Không có mô tả.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262063" y="211138"/>
            <a:ext cx="2574925" cy="993775"/>
          </a:xfrm>
        </p:spPr>
      </p:pic>
      <p:sp>
        <p:nvSpPr>
          <p:cNvPr id="17411" name="Rectangle 3"/>
          <p:cNvSpPr>
            <a:spLocks noGrp="1"/>
          </p:cNvSpPr>
          <p:nvPr>
            <p:ph type="body" sz="half" idx="4294967295"/>
          </p:nvPr>
        </p:nvSpPr>
        <p:spPr>
          <a:xfrm>
            <a:off x="457200" y="1200150"/>
            <a:ext cx="4035425" cy="3394075"/>
          </a:xfrm>
        </p:spPr>
        <p:txBody>
          <a:bodyPr lIns="91403" tIns="45702" rIns="91403" bIns="45702"/>
          <a:lstStyle/>
          <a:p>
            <a:pPr marL="171450" indent="-171450" defTabSz="685800"/>
            <a:endParaRPr lang="en-US" sz="2800"/>
          </a:p>
          <a:p>
            <a:pPr marL="171450" indent="-171450" defTabSz="685800"/>
            <a:endParaRPr lang="en-US" sz="2800"/>
          </a:p>
          <a:p>
            <a:pPr marL="171450" indent="-171450" defTabSz="685800"/>
            <a:endParaRPr lang="en-US" sz="2800"/>
          </a:p>
          <a:p>
            <a:pPr marL="171450" indent="-171450" defTabSz="685800"/>
            <a:endParaRPr lang="en-US" sz="2800"/>
          </a:p>
          <a:p>
            <a:pPr marL="171450" indent="-171450" defTabSz="685800"/>
            <a:endParaRPr lang="en-US" sz="2800"/>
          </a:p>
          <a:p>
            <a:pPr marL="171450" indent="-171450" defTabSz="685800"/>
            <a:r>
              <a:rPr lang="en-US" sz="2800"/>
              <a:t>     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66825" y="3309938"/>
            <a:ext cx="210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20+4= ? </a:t>
            </a:r>
            <a:endParaRPr lang="en-US" sz="1300" b="1">
              <a:ea typeface="微软雅黑" pitchFamily="34" charset="-122"/>
            </a:endParaRPr>
          </a:p>
        </p:txBody>
      </p:sp>
      <p:graphicFrame>
        <p:nvGraphicFramePr>
          <p:cNvPr id="17444" name="Group 36"/>
          <p:cNvGraphicFramePr>
            <a:graphicFrameLocks noGrp="1"/>
          </p:cNvGraphicFramePr>
          <p:nvPr>
            <p:ph sz="half" idx="4294967295"/>
          </p:nvPr>
        </p:nvGraphicFramePr>
        <p:xfrm>
          <a:off x="4927600" y="1187450"/>
          <a:ext cx="2311400" cy="2314575"/>
        </p:xfrm>
        <a:graphic>
          <a:graphicData uri="http://schemas.openxmlformats.org/drawingml/2006/table">
            <a:tbl>
              <a:tblPr/>
              <a:tblGrid>
                <a:gridCol w="1108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Chục</a:t>
                      </a: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Đơn vị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15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3" marR="9140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</a:p>
                  </a:txBody>
                  <a:tcPr marL="91403" marR="9140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410200" y="1733550"/>
            <a:ext cx="3317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2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6324600" y="17335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0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5105400" y="2038350"/>
            <a:ext cx="361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6324600" y="2266950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4</a:t>
            </a: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5410200" y="3028950"/>
            <a:ext cx="354013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6400800" y="3028950"/>
            <a:ext cx="354013" cy="4556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4502150" y="3471863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20</a:t>
            </a: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4244975" y="3698875"/>
            <a:ext cx="361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+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4676775" y="3903663"/>
            <a:ext cx="3540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/>
              <a:t>4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570413" y="4276725"/>
            <a:ext cx="476250" cy="111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4708525" y="4367213"/>
            <a:ext cx="3762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4 </a:t>
            </a: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4503738" y="4367213"/>
            <a:ext cx="2682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5267325" y="3581400"/>
            <a:ext cx="33861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0 cộng 4 bằng 4 viết 4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5257800" y="4046538"/>
            <a:ext cx="27590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0000FF"/>
                </a:solidFill>
              </a:rPr>
              <a:t>* Hạ 2 xuống viết 2</a:t>
            </a:r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2170113" y="3289300"/>
            <a:ext cx="5222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24</a:t>
            </a:r>
          </a:p>
        </p:txBody>
      </p:sp>
      <p:pic>
        <p:nvPicPr>
          <p:cNvPr id="31780" name="Picture 36" descr="Không có mô tả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9013" y="1055688"/>
            <a:ext cx="3636962" cy="193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animBg="1"/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7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52550"/>
            <a:ext cx="8039100" cy="2819400"/>
          </a:xfrm>
          <a:prstGeom prst="rect">
            <a:avLst/>
          </a:prstGeom>
          <a:noFill/>
        </p:spPr>
      </p:pic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3352800" y="3638550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4953000" y="3562350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67</a:t>
            </a:r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auto">
          <a:xfrm>
            <a:off x="6629400" y="3562350"/>
            <a:ext cx="5238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03" tIns="45702" rIns="91403" bIns="45702">
            <a:spAutoFit/>
          </a:bodyPr>
          <a:lstStyle/>
          <a:p>
            <a:pPr defTabSz="457200"/>
            <a:r>
              <a:rPr lang="en-US" sz="2400">
                <a:solidFill>
                  <a:srgbClr val="FF0000"/>
                </a:solidFill>
              </a:rPr>
              <a:t>87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61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46038"/>
            <a:ext cx="7324725" cy="2524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5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9550"/>
            <a:ext cx="8915400" cy="5143500"/>
          </a:xfrm>
          <a:prstGeom prst="rect">
            <a:avLst/>
          </a:prstGeom>
          <a:noFill/>
        </p:spPr>
      </p:pic>
      <p:cxnSp>
        <p:nvCxnSpPr>
          <p:cNvPr id="17" name="Straight Connector 16"/>
          <p:cNvCxnSpPr/>
          <p:nvPr/>
        </p:nvCxnSpPr>
        <p:spPr>
          <a:xfrm flipV="1">
            <a:off x="4038600" y="1581150"/>
            <a:ext cx="1219200" cy="16764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6"/>
          <p:cNvCxnSpPr/>
          <p:nvPr/>
        </p:nvCxnSpPr>
        <p:spPr>
          <a:xfrm flipV="1">
            <a:off x="4114800" y="3486150"/>
            <a:ext cx="1295400" cy="9906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114800" y="2724150"/>
            <a:ext cx="1143000" cy="16002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/>
        <p:txBody>
          <a:bodyPr lIns="91403" tIns="45702" rIns="91403" bIns="45702"/>
          <a:lstStyle/>
          <a:p>
            <a:endParaRPr lang="en-US"/>
          </a:p>
        </p:txBody>
      </p:sp>
      <p:pic>
        <p:nvPicPr>
          <p:cNvPr id="25604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0"/>
            <a:ext cx="8610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3"/>
          <p:cNvSpPr>
            <a:spLocks noGrp="1" noChangeArrowheads="1"/>
          </p:cNvSpPr>
          <p:nvPr>
            <p:ph type="body" idx="4294967295"/>
          </p:nvPr>
        </p:nvSpPr>
        <p:spPr>
          <a:xfrm>
            <a:off x="2971800" y="3714750"/>
            <a:ext cx="3581400" cy="609600"/>
          </a:xfrm>
          <a:solidFill>
            <a:schemeClr val="bg1"/>
          </a:solidFill>
          <a:ln/>
        </p:spPr>
        <p:txBody>
          <a:bodyPr lIns="91403" tIns="45702" rIns="91403" bIns="45702"/>
          <a:lstStyle/>
          <a:p>
            <a:pPr defTabSz="457200"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chemeClr val="hlink"/>
                </a:solidFill>
              </a:rPr>
              <a:t>          </a:t>
            </a:r>
            <a:r>
              <a:rPr lang="en-US" b="1">
                <a:solidFill>
                  <a:schemeClr val="hlink"/>
                </a:solidFill>
              </a:rPr>
              <a:t>TIẾT 2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7" name="Picture 5" descr="Không có mô tả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52550"/>
            <a:ext cx="8153400" cy="3276600"/>
          </a:xfrm>
          <a:prstGeom prst="rect">
            <a:avLst/>
          </a:prstGeom>
          <a:noFill/>
        </p:spPr>
      </p:pic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2743200" y="285750"/>
            <a:ext cx="35814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03" tIns="45702" rIns="91403" bIns="45702"/>
          <a:lstStyle/>
          <a:p>
            <a:pPr defTabSz="457200"/>
            <a:r>
              <a:rPr lang="en-US" sz="3200" b="1">
                <a:latin typeface="Calibri" pitchFamily="34" charset="0"/>
              </a:rPr>
              <a:t>    </a:t>
            </a:r>
            <a:r>
              <a:rPr lang="en-US" sz="3200" b="1">
                <a:solidFill>
                  <a:schemeClr val="hlink"/>
                </a:solidFill>
                <a:latin typeface="Calibri" pitchFamily="34" charset="0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92</Words>
  <Application>Microsoft Office PowerPoint</Application>
  <PresentationFormat>Trình chiếu Trên màn hình (16:9)</PresentationFormat>
  <Paragraphs>77</Paragraphs>
  <Slides>14</Slides>
  <Notes>1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14</vt:i4>
      </vt:variant>
    </vt:vector>
  </HeadingPairs>
  <TitlesOfParts>
    <vt:vector size="15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Người dùng Không xác định</cp:lastModifiedBy>
  <cp:revision>128</cp:revision>
  <dcterms:created xsi:type="dcterms:W3CDTF">2020-12-08T15:48:47Z</dcterms:created>
  <dcterms:modified xsi:type="dcterms:W3CDTF">2021-03-15T05:24:52Z</dcterms:modified>
</cp:coreProperties>
</file>