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2" r:id="rId3"/>
    <p:sldId id="286" r:id="rId4"/>
    <p:sldId id="288" r:id="rId5"/>
    <p:sldId id="287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6" autoAdjust="0"/>
    <p:restoredTop sz="94660"/>
  </p:normalViewPr>
  <p:slideViewPr>
    <p:cSldViewPr snapToGrid="0">
      <p:cViewPr varScale="1">
        <p:scale>
          <a:sx n="50" d="100"/>
          <a:sy n="50" d="100"/>
        </p:scale>
        <p:origin x="4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C027C12-5184-CA4E-8F0F-0D44DB170A64}"/>
              </a:ext>
            </a:extLst>
          </p:cNvPr>
          <p:cNvGrpSpPr/>
          <p:nvPr/>
        </p:nvGrpSpPr>
        <p:grpSpPr>
          <a:xfrm>
            <a:off x="1108953" y="1534131"/>
            <a:ext cx="9768950" cy="1581174"/>
            <a:chOff x="1108953" y="1777027"/>
            <a:chExt cx="9768950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x-none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x-none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D4BAC00B-5414-2F45-8130-E12CA0B22EE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636FF7FC-C600-DB4A-9D33-AE2033278FC6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404D128-D9F3-CD4F-86A0-36DF21DC0B10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C7D25C8-EE87-714A-B132-B452DAC87F15}"/>
              </a:ext>
            </a:extLst>
          </p:cNvPr>
          <p:cNvSpPr/>
          <p:nvPr/>
        </p:nvSpPr>
        <p:spPr>
          <a:xfrm>
            <a:off x="8308629" y="249957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263D505-47B1-C84D-BAA2-EB2C16CE54B5}"/>
              </a:ext>
            </a:extLst>
          </p:cNvPr>
          <p:cNvGrpSpPr/>
          <p:nvPr/>
        </p:nvGrpSpPr>
        <p:grpSpPr>
          <a:xfrm>
            <a:off x="1108953" y="3186104"/>
            <a:ext cx="9983270" cy="2970906"/>
            <a:chOff x="1108953" y="3429000"/>
            <a:chExt cx="9983270" cy="29709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x-none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xmlns="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x-none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xmlns="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FBE17E5-CC4A-854C-8262-6644841B14EF}"/>
              </a:ext>
            </a:extLst>
          </p:cNvPr>
          <p:cNvSpPr/>
          <p:nvPr/>
        </p:nvSpPr>
        <p:spPr>
          <a:xfrm>
            <a:off x="2797277" y="555379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98EF6B0-101A-CC4C-B915-C9C69DA8347F}"/>
              </a:ext>
            </a:extLst>
          </p:cNvPr>
          <p:cNvSpPr/>
          <p:nvPr/>
        </p:nvSpPr>
        <p:spPr>
          <a:xfrm>
            <a:off x="8244824" y="552703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23" grpId="0"/>
      <p:bldP spid="24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9999230F-5BC6-6D41-99E0-05A75EF728D5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646F0CD-71EB-8E4F-AC28-4D4868BAC64C}"/>
              </a:ext>
            </a:extLst>
          </p:cNvPr>
          <p:cNvGrpSpPr/>
          <p:nvPr/>
        </p:nvGrpSpPr>
        <p:grpSpPr>
          <a:xfrm>
            <a:off x="1108953" y="1534131"/>
            <a:ext cx="9425908" cy="1653664"/>
            <a:chOff x="1108953" y="1534131"/>
            <a:chExt cx="9425908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x-none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x-none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xmlns="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xmlns="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26F20EC-CA2E-DB4D-B701-73C2BEE8AAA2}"/>
              </a:ext>
            </a:extLst>
          </p:cNvPr>
          <p:cNvGrpSpPr/>
          <p:nvPr/>
        </p:nvGrpSpPr>
        <p:grpSpPr>
          <a:xfrm>
            <a:off x="1108953" y="3348350"/>
            <a:ext cx="9486002" cy="2484555"/>
            <a:chOff x="1108953" y="3348350"/>
            <a:chExt cx="9486002" cy="24845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xmlns="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xmlns="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x-none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xmlns="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xmlns="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xmlns="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x-none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xmlns="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540F7F9-4899-074C-AA81-5854F1D488BD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055FDBC-1605-D846-A95B-18BA3161B35E}"/>
              </a:ext>
            </a:extLst>
          </p:cNvPr>
          <p:cNvSpPr/>
          <p:nvPr/>
        </p:nvSpPr>
        <p:spPr>
          <a:xfrm>
            <a:off x="8194816" y="249957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7AA3558-A2B2-D444-AA21-A3CBB7A2CAC5}"/>
              </a:ext>
            </a:extLst>
          </p:cNvPr>
          <p:cNvSpPr/>
          <p:nvPr/>
        </p:nvSpPr>
        <p:spPr>
          <a:xfrm>
            <a:off x="2825853" y="52108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1F15C68-7EE2-8042-8AFB-67538ABE6E10}"/>
              </a:ext>
            </a:extLst>
          </p:cNvPr>
          <p:cNvSpPr/>
          <p:nvPr/>
        </p:nvSpPr>
        <p:spPr>
          <a:xfrm>
            <a:off x="8244824" y="519841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202CD751-3A78-2E4E-965D-7117AD1BCD3C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F298974-489A-FA44-ACDA-DBBB606D0F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F25FBC3-F975-B34B-ADA5-62BE4353D6F2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6922C8F-14C2-AD4D-86AC-87D826C47921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B35E31D-66D8-F746-835C-AA5C969069BC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D20ED45-6EF0-3E47-B466-C62D1713A709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777F35C-F3D2-8243-A41F-C5D400F4019C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DE95D95C-3258-3D40-8880-EED6FAE01DB1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9" y="1352282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24C5A0-FF5C-5B4D-A50D-9E0AB256747F}"/>
              </a:ext>
            </a:extLst>
          </p:cNvPr>
          <p:cNvSpPr txBox="1"/>
          <p:nvPr/>
        </p:nvSpPr>
        <p:spPr>
          <a:xfrm>
            <a:off x="935467" y="102493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BBD9C-B55A-4346-B95A-FF59138279A7}"/>
              </a:ext>
            </a:extLst>
          </p:cNvPr>
          <p:cNvGrpSpPr/>
          <p:nvPr/>
        </p:nvGrpSpPr>
        <p:grpSpPr>
          <a:xfrm>
            <a:off x="935467" y="278491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A26551E9-A5C3-7B4A-B3FC-BF44A731179C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AF54FD4-B56B-474E-93D7-26DF1F6B5785}"/>
              </a:ext>
            </a:extLst>
          </p:cNvPr>
          <p:cNvGrpSpPr/>
          <p:nvPr/>
        </p:nvGrpSpPr>
        <p:grpSpPr>
          <a:xfrm>
            <a:off x="935467" y="4596092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08C6CEF4-C891-8542-9933-494376A57495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B491662-342C-F443-BDAF-F7E3ECB5CAB0}"/>
              </a:ext>
            </a:extLst>
          </p:cNvPr>
          <p:cNvSpPr/>
          <p:nvPr/>
        </p:nvSpPr>
        <p:spPr>
          <a:xfrm>
            <a:off x="4386515" y="33821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87A4D-87F3-0046-98EE-2DB35520D845}"/>
              </a:ext>
            </a:extLst>
          </p:cNvPr>
          <p:cNvSpPr/>
          <p:nvPr/>
        </p:nvSpPr>
        <p:spPr>
          <a:xfrm>
            <a:off x="4757908" y="519330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7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168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97</cp:revision>
  <dcterms:created xsi:type="dcterms:W3CDTF">2021-06-02T01:34:28Z</dcterms:created>
  <dcterms:modified xsi:type="dcterms:W3CDTF">2022-02-12T16:59:38Z</dcterms:modified>
</cp:coreProperties>
</file>