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4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887614" y="106016"/>
            <a:ext cx="2297048" cy="980661"/>
            <a:chOff x="1417701" y="0"/>
            <a:chExt cx="229704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417701" y="197943"/>
              <a:ext cx="2297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355895" y="355807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1613573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749309" y="4088916"/>
            <a:ext cx="4445961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15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Củng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cố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bảng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 2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bảng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 5 qua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một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tập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41545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Vận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dụng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vào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lời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văn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về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1783853" y="140817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2221175" y="1408171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057C0-9010-45F1-BAF2-FB9D4A560B91}"/>
              </a:ext>
            </a:extLst>
          </p:cNvPr>
          <p:cNvSpPr txBox="1"/>
          <p:nvPr/>
        </p:nvSpPr>
        <p:spPr>
          <a:xfrm>
            <a:off x="3337250" y="238896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AD0B34-F6AB-4631-B4DF-CEF5111A3110}"/>
              </a:ext>
            </a:extLst>
          </p:cNvPr>
          <p:cNvSpPr txBox="1"/>
          <p:nvPr/>
        </p:nvSpPr>
        <p:spPr>
          <a:xfrm>
            <a:off x="3503964" y="407924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6492" y="2360846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6492" y="3972695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B83D23-1CE8-4383-9FB9-6481C185DA07}"/>
              </a:ext>
            </a:extLst>
          </p:cNvPr>
          <p:cNvSpPr txBox="1"/>
          <p:nvPr/>
        </p:nvSpPr>
        <p:spPr>
          <a:xfrm>
            <a:off x="5919868" y="2777287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106E1-5364-4A83-96CB-C64F9D30E717}"/>
              </a:ext>
            </a:extLst>
          </p:cNvPr>
          <p:cNvSpPr txBox="1"/>
          <p:nvPr/>
        </p:nvSpPr>
        <p:spPr>
          <a:xfrm>
            <a:off x="7611193" y="2749151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21413A-8438-4D86-AB7E-ADD0A7F2469D}"/>
              </a:ext>
            </a:extLst>
          </p:cNvPr>
          <p:cNvSpPr txBox="1"/>
          <p:nvPr/>
        </p:nvSpPr>
        <p:spPr>
          <a:xfrm>
            <a:off x="5966357" y="44394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59CACD-4BEE-4E27-A567-3B72F83A79EC}"/>
              </a:ext>
            </a:extLst>
          </p:cNvPr>
          <p:cNvSpPr txBox="1"/>
          <p:nvPr/>
        </p:nvSpPr>
        <p:spPr>
          <a:xfrm>
            <a:off x="7694279" y="44394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342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6259" y="1132094"/>
            <a:ext cx="4860142" cy="25716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17A1010E-F69F-4C66-BA1D-2CBD86000BAA}"/>
              </a:ext>
            </a:extLst>
          </p:cNvPr>
          <p:cNvSpPr/>
          <p:nvPr/>
        </p:nvSpPr>
        <p:spPr>
          <a:xfrm>
            <a:off x="776064" y="6947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A2B50C-014E-442D-B384-0477101A2233}"/>
              </a:ext>
            </a:extLst>
          </p:cNvPr>
          <p:cNvSpPr txBox="1"/>
          <p:nvPr/>
        </p:nvSpPr>
        <p:spPr>
          <a:xfrm>
            <a:off x="1213387" y="694772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F86389-7F08-419A-B2DF-5B58AE9BB601}"/>
              </a:ext>
            </a:extLst>
          </p:cNvPr>
          <p:cNvSpPr txBox="1"/>
          <p:nvPr/>
        </p:nvSpPr>
        <p:spPr>
          <a:xfrm>
            <a:off x="4599420" y="383099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05D835-25F2-4D45-B56E-F63DDBF2CDED}"/>
              </a:ext>
            </a:extLst>
          </p:cNvPr>
          <p:cNvSpPr txBox="1"/>
          <p:nvPr/>
        </p:nvSpPr>
        <p:spPr>
          <a:xfrm>
            <a:off x="1206462" y="428647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F9F420-107B-4846-8B5C-CB3AD64B3D1C}"/>
              </a:ext>
            </a:extLst>
          </p:cNvPr>
          <p:cNvSpPr txBox="1"/>
          <p:nvPr/>
        </p:nvSpPr>
        <p:spPr>
          <a:xfrm>
            <a:off x="2516927" y="474195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57486B-77FA-4196-85EF-2A05A9B5FA29}"/>
              </a:ext>
            </a:extLst>
          </p:cNvPr>
          <p:cNvSpPr txBox="1"/>
          <p:nvPr/>
        </p:nvSpPr>
        <p:spPr>
          <a:xfrm>
            <a:off x="4262931" y="51974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8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5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32484" y="2828579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57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uiExpand="1" build="p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319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199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 Black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209</cp:revision>
  <dcterms:created xsi:type="dcterms:W3CDTF">2021-06-02T01:34:28Z</dcterms:created>
  <dcterms:modified xsi:type="dcterms:W3CDTF">2022-02-12T15:33:15Z</dcterms:modified>
</cp:coreProperties>
</file>