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6" r:id="rId2"/>
    <p:sldId id="329" r:id="rId3"/>
    <p:sldId id="306" r:id="rId4"/>
    <p:sldId id="307" r:id="rId5"/>
    <p:sldId id="332" r:id="rId6"/>
    <p:sldId id="333" r:id="rId7"/>
    <p:sldId id="32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4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4.png"/><Relationship Id="rId10" Type="http://schemas.openxmlformats.org/officeDocument/2006/relationships/image" Target="../media/image430.png"/><Relationship Id="rId9" Type="http://schemas.openxmlformats.org/officeDocument/2006/relationships/image" Target="../media/image4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7365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GB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3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61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2575670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đã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học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3521233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thích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hợp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với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1,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thương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bằng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1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dựa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vào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bảng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7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9A847B-2066-45B2-AB30-448C3C053A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FCDF39-4CB3-42D7-8A95-C6946AE963FF}"/>
              </a:ext>
            </a:extLst>
          </p:cNvPr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</a:p>
        </p:txBody>
      </p:sp>
    </p:spTree>
    <p:extLst>
      <p:ext uri="{BB962C8B-B14F-4D97-AF65-F5344CB8AC3E}">
        <p14:creationId xmlns:p14="http://schemas.microsoft.com/office/powerpoint/2010/main" val="9716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1159 0.067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4375 -0.1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677 -0.2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0169 0.2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4583 -0.09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7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7344 0.2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5859 -0.32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16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15247 0.223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6133 0.3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F233200-7CE5-4166-AA46-997C5A3E9903}"/>
              </a:ext>
            </a:extLst>
          </p:cNvPr>
          <p:cNvSpPr/>
          <p:nvPr/>
        </p:nvSpPr>
        <p:spPr>
          <a:xfrm>
            <a:off x="1116598" y="1353843"/>
            <a:ext cx="671721" cy="6868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3BBF47C-561F-437D-9E0A-258BFDE945A8}"/>
              </a:ext>
            </a:extLst>
          </p:cNvPr>
          <p:cNvGrpSpPr/>
          <p:nvPr/>
        </p:nvGrpSpPr>
        <p:grpSpPr>
          <a:xfrm>
            <a:off x="2035489" y="1568622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621B4759-3228-472A-A4F1-E88464E36AF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E54BB2F5-C324-4DE4-A1A9-E09B2239B91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C3A110D-95CA-4132-9506-B1F96D2094F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BD69008-14B3-4ACC-98A8-B32E023E01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3275EAB-AA30-42CD-A7D3-1A6DE7CFB3D8}"/>
              </a:ext>
            </a:extLst>
          </p:cNvPr>
          <p:cNvGrpSpPr/>
          <p:nvPr/>
        </p:nvGrpSpPr>
        <p:grpSpPr>
          <a:xfrm>
            <a:off x="2174040" y="2995190"/>
            <a:ext cx="2840570" cy="1527434"/>
            <a:chOff x="8067369" y="4708827"/>
            <a:chExt cx="2840570" cy="15274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1AF0D2C-9CAB-432F-9804-252237E864D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FF47A101-191D-4C58-ABB3-3D6227D8DE45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     =  2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474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82A4E0C1-347B-430B-98BF-F45FBBF64C06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34B4D778-DDF1-4746-AE0F-36934CE1C6C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1 =  5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5E468A16-7D73-453C-BCD6-31C6FD1BAB4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52FFFB8-C173-478F-BD0D-E5E16B40ACAC}"/>
              </a:ext>
            </a:extLst>
          </p:cNvPr>
          <p:cNvSpPr/>
          <p:nvPr/>
        </p:nvSpPr>
        <p:spPr>
          <a:xfrm>
            <a:off x="3484324" y="328062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AB61E9B-5311-40AF-B50E-2E9276CF8572}"/>
              </a:ext>
            </a:extLst>
          </p:cNvPr>
          <p:cNvGrpSpPr/>
          <p:nvPr/>
        </p:nvGrpSpPr>
        <p:grpSpPr>
          <a:xfrm>
            <a:off x="6610405" y="2915382"/>
            <a:ext cx="2840570" cy="1527434"/>
            <a:chOff x="8067369" y="4708827"/>
            <a:chExt cx="2840570" cy="152743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F520027-E37E-4A75-BFCB-57B64A2C8E8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988F06D-899A-45CE-AF67-94804377547A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  5  :        =  1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F0B65B4D-6243-41F3-89D4-C0134F3E5F82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444172B-7918-483A-802A-54C893E5955B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      :  2  = 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ACEBAE50-E898-46E3-B1B8-9AE643919037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21A8206-87BA-48CD-BA6C-9EB96E0508C4}"/>
              </a:ext>
            </a:extLst>
          </p:cNvPr>
          <p:cNvSpPr/>
          <p:nvPr/>
        </p:nvSpPr>
        <p:spPr>
          <a:xfrm>
            <a:off x="2732045" y="383871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681B6B95-6A15-4488-9784-706A44B89551}"/>
              </a:ext>
            </a:extLst>
          </p:cNvPr>
          <p:cNvSpPr/>
          <p:nvPr/>
        </p:nvSpPr>
        <p:spPr>
          <a:xfrm>
            <a:off x="7920690" y="319661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2C4BB4F5-1230-416B-BFE2-4268A40E04DA}"/>
              </a:ext>
            </a:extLst>
          </p:cNvPr>
          <p:cNvSpPr/>
          <p:nvPr/>
        </p:nvSpPr>
        <p:spPr>
          <a:xfrm>
            <a:off x="7168411" y="376740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44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9F6A314-6F20-4788-9346-F2951DF10444}"/>
              </a:ext>
            </a:extLst>
          </p:cNvPr>
          <p:cNvSpPr/>
          <p:nvPr/>
        </p:nvSpPr>
        <p:spPr>
          <a:xfrm>
            <a:off x="657226" y="506455"/>
            <a:ext cx="711837" cy="72784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3</a:t>
            </a:r>
            <a:endParaRPr lang="vi-VN" sz="48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0296C94-1779-453D-BE07-7C47BFBDC79A}"/>
              </a:ext>
            </a:extLst>
          </p:cNvPr>
          <p:cNvGrpSpPr/>
          <p:nvPr/>
        </p:nvGrpSpPr>
        <p:grpSpPr>
          <a:xfrm>
            <a:off x="1578121" y="535496"/>
            <a:ext cx="1230124" cy="707887"/>
            <a:chOff x="1870518" y="1440652"/>
            <a:chExt cx="1230124" cy="6923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2"/>
              <a:ext cx="1230124" cy="692313"/>
              <a:chOff x="1870518" y="1440652"/>
              <a:chExt cx="1230124" cy="692313"/>
            </a:xfrm>
          </p:grpSpPr>
          <p:sp>
            <p:nvSpPr>
              <p:cNvPr id="7" name="Rectangle: Rounded Corners 34">
                <a:extLst>
                  <a:ext uri="{FF2B5EF4-FFF2-40B4-BE49-F238E27FC236}">
                    <a16:creationId xmlns:a16="http://schemas.microsoft.com/office/drawing/2014/main" xmlns="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3"/>
                <a:ext cx="1230124" cy="692312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870518" y="1440652"/>
                <a:ext cx="811441" cy="692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470000" cy="692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dirty="0"/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3130982-D363-43FE-849C-A323313BEC3D}"/>
              </a:ext>
            </a:extLst>
          </p:cNvPr>
          <p:cNvGrpSpPr/>
          <p:nvPr/>
        </p:nvGrpSpPr>
        <p:grpSpPr>
          <a:xfrm>
            <a:off x="1056903" y="1488470"/>
            <a:ext cx="9068405" cy="3897569"/>
            <a:chOff x="4469177" y="1042421"/>
            <a:chExt cx="6763211" cy="26474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972B62D-162D-4BB6-8B4F-DF40D5E1081D}"/>
                </a:ext>
              </a:extLst>
            </p:cNvPr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1ABB299-F151-4421-812F-693A417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B517EF-903E-416B-9E09-54EE3CF9F839}"/>
              </a:ext>
            </a:extLst>
          </p:cNvPr>
          <p:cNvSpPr txBox="1"/>
          <p:nvPr/>
        </p:nvSpPr>
        <p:spPr>
          <a:xfrm>
            <a:off x="4751804" y="1781706"/>
            <a:ext cx="51628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73DA236-06FB-4027-98EA-CA5D563EBB64}"/>
              </a:ext>
            </a:extLst>
          </p:cNvPr>
          <p:cNvSpPr txBox="1"/>
          <p:nvPr/>
        </p:nvSpPr>
        <p:spPr>
          <a:xfrm>
            <a:off x="6885247" y="2675117"/>
            <a:ext cx="51628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65CABD4-7207-41A6-A1CE-F536976BF3D6}"/>
              </a:ext>
            </a:extLst>
          </p:cNvPr>
          <p:cNvSpPr txBox="1"/>
          <p:nvPr/>
        </p:nvSpPr>
        <p:spPr>
          <a:xfrm>
            <a:off x="9083178" y="2027383"/>
            <a:ext cx="78495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DD75D6-5427-4D98-A48E-C643DB7D5560}"/>
              </a:ext>
            </a:extLst>
          </p:cNvPr>
          <p:cNvSpPr txBox="1"/>
          <p:nvPr/>
        </p:nvSpPr>
        <p:spPr>
          <a:xfrm>
            <a:off x="4617467" y="3571531"/>
            <a:ext cx="784954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CB7E99A-1732-49D6-88EE-F9C761FFDB5F}"/>
              </a:ext>
            </a:extLst>
          </p:cNvPr>
          <p:cNvSpPr txBox="1"/>
          <p:nvPr/>
        </p:nvSpPr>
        <p:spPr>
          <a:xfrm>
            <a:off x="6827263" y="4356140"/>
            <a:ext cx="51628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71CE10A-1ADE-41D4-8DB6-3CC2B833F6E9}"/>
              </a:ext>
            </a:extLst>
          </p:cNvPr>
          <p:cNvSpPr txBox="1"/>
          <p:nvPr/>
        </p:nvSpPr>
        <p:spPr>
          <a:xfrm>
            <a:off x="8939384" y="3723814"/>
            <a:ext cx="784954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314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A0D5E61-E4AB-430E-81AF-8D7D86BCA88D}"/>
              </a:ext>
            </a:extLst>
          </p:cNvPr>
          <p:cNvSpPr/>
          <p:nvPr/>
        </p:nvSpPr>
        <p:spPr>
          <a:xfrm>
            <a:off x="1324532" y="810928"/>
            <a:ext cx="699307" cy="71678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4</a:t>
            </a:r>
            <a:endParaRPr lang="vi-VN" sz="44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0E6822E-3392-42EF-BD75-30BBD41E26D5}"/>
              </a:ext>
            </a:extLst>
          </p:cNvPr>
          <p:cNvGrpSpPr/>
          <p:nvPr/>
        </p:nvGrpSpPr>
        <p:grpSpPr>
          <a:xfrm>
            <a:off x="2283761" y="838613"/>
            <a:ext cx="2741173" cy="1924109"/>
            <a:chOff x="1870517" y="1413138"/>
            <a:chExt cx="1714232" cy="1173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6C4C22A1-7DC8-45A9-A801-2129504DAC7E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1173924"/>
              <a:chOff x="1870517" y="1413138"/>
              <a:chExt cx="1488510" cy="1173924"/>
            </a:xfrm>
          </p:grpSpPr>
          <p:sp>
            <p:nvSpPr>
              <p:cNvPr id="6" name="Rectangle: Rounded Corners 50">
                <a:extLst>
                  <a:ext uri="{FF2B5EF4-FFF2-40B4-BE49-F238E27FC236}">
                    <a16:creationId xmlns:a16="http://schemas.microsoft.com/office/drawing/2014/main" xmlns="" id="{073B6A1D-179B-41D1-AF16-E9C21171874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450010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8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B3A5D64-5866-4CAC-9BAD-9EB5696B71E0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1173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/>
                  <a:t>&gt;; &lt;; =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0592477-3271-4F0F-A2D9-28DE5FF61422}"/>
                </a:ext>
              </a:extLst>
            </p:cNvPr>
            <p:cNvSpPr txBox="1"/>
            <p:nvPr/>
          </p:nvSpPr>
          <p:spPr>
            <a:xfrm>
              <a:off x="2630642" y="1440653"/>
              <a:ext cx="954107" cy="632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    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364F102-99A3-4C22-839C-04C625327F58}"/>
              </a:ext>
            </a:extLst>
          </p:cNvPr>
          <p:cNvGrpSpPr/>
          <p:nvPr/>
        </p:nvGrpSpPr>
        <p:grpSpPr>
          <a:xfrm>
            <a:off x="1761855" y="2690389"/>
            <a:ext cx="2840570" cy="1821810"/>
            <a:chOff x="8067369" y="4708827"/>
            <a:chExt cx="2840570" cy="18218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704A087-FC12-4112-8318-0048A24DA023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BC2482CD-47D7-4D27-B036-D31AF21ED03C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3        4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73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57">
              <a:extLst>
                <a:ext uri="{FF2B5EF4-FFF2-40B4-BE49-F238E27FC236}">
                  <a16:creationId xmlns:a16="http://schemas.microsoft.com/office/drawing/2014/main" xmlns="" id="{B7969809-8BF5-4708-B8FE-E7397037AE5F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E9937E3E-4796-4D3A-8F96-5871182E7C4A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6        30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53" t="-12791" r="-4932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: Rounded Corners 59">
              <a:extLst>
                <a:ext uri="{FF2B5EF4-FFF2-40B4-BE49-F238E27FC236}">
                  <a16:creationId xmlns:a16="http://schemas.microsoft.com/office/drawing/2014/main" xmlns="" id="{273E5762-4C3B-4273-820A-5FE972E3A253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ectangle: Rounded Corners 60">
            <a:extLst>
              <a:ext uri="{FF2B5EF4-FFF2-40B4-BE49-F238E27FC236}">
                <a16:creationId xmlns:a16="http://schemas.microsoft.com/office/drawing/2014/main" xmlns="" id="{0F29282B-423D-4968-91D3-D7E7C336870B}"/>
              </a:ext>
            </a:extLst>
          </p:cNvPr>
          <p:cNvSpPr/>
          <p:nvPr/>
        </p:nvSpPr>
        <p:spPr>
          <a:xfrm>
            <a:off x="3421810" y="2863291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702C990-DCE7-4F6B-876E-F01F82669FCD}"/>
              </a:ext>
            </a:extLst>
          </p:cNvPr>
          <p:cNvGrpSpPr/>
          <p:nvPr/>
        </p:nvGrpSpPr>
        <p:grpSpPr>
          <a:xfrm>
            <a:off x="4871464" y="2690389"/>
            <a:ext cx="3529334" cy="1807098"/>
            <a:chOff x="8067369" y="4708827"/>
            <a:chExt cx="3529334" cy="18070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0C5BC04-A5E2-41E6-A301-B06309F18B32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08BC7525-DAC7-415F-904C-AE4D5EDA5369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16 : 2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377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64">
              <a:extLst>
                <a:ext uri="{FF2B5EF4-FFF2-40B4-BE49-F238E27FC236}">
                  <a16:creationId xmlns:a16="http://schemas.microsoft.com/office/drawing/2014/main" xmlns="" id="{68047E4C-8C16-445F-A50C-C1542CAEDAFA}"/>
                </a:ext>
              </a:extLst>
            </p:cNvPr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1670194-5A5D-4B59-9325-16277605E488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35 : 5        40 : 5</a:t>
              </a:r>
            </a:p>
          </p:txBody>
        </p:sp>
        <p:sp>
          <p:nvSpPr>
            <p:cNvPr id="20" name="Rectangle: Rounded Corners 66">
              <a:extLst>
                <a:ext uri="{FF2B5EF4-FFF2-40B4-BE49-F238E27FC236}">
                  <a16:creationId xmlns:a16="http://schemas.microsoft.com/office/drawing/2014/main" xmlns="" id="{FE16CC44-1341-4677-A657-2EEECD604285}"/>
                </a:ext>
              </a:extLst>
            </p:cNvPr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: Rounded Corners 67">
            <a:extLst>
              <a:ext uri="{FF2B5EF4-FFF2-40B4-BE49-F238E27FC236}">
                <a16:creationId xmlns:a16="http://schemas.microsoft.com/office/drawing/2014/main" xmlns="" id="{B9FAC5CA-1BA9-421F-BB02-B7B71460547A}"/>
              </a:ext>
            </a:extLst>
          </p:cNvPr>
          <p:cNvSpPr/>
          <p:nvPr/>
        </p:nvSpPr>
        <p:spPr>
          <a:xfrm>
            <a:off x="3432936" y="367312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2" name="Rectangle: Rounded Corners 68">
            <a:extLst>
              <a:ext uri="{FF2B5EF4-FFF2-40B4-BE49-F238E27FC236}">
                <a16:creationId xmlns:a16="http://schemas.microsoft.com/office/drawing/2014/main" xmlns="" id="{73CC3DB6-B5EF-4D1A-9AA8-270E248F27D8}"/>
              </a:ext>
            </a:extLst>
          </p:cNvPr>
          <p:cNvSpPr/>
          <p:nvPr/>
        </p:nvSpPr>
        <p:spPr>
          <a:xfrm>
            <a:off x="6497572" y="2860173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: Rounded Corners 69">
            <a:extLst>
              <a:ext uri="{FF2B5EF4-FFF2-40B4-BE49-F238E27FC236}">
                <a16:creationId xmlns:a16="http://schemas.microsoft.com/office/drawing/2014/main" xmlns="" id="{30393DEA-F253-4A6B-81DE-1249E967F3C2}"/>
              </a:ext>
            </a:extLst>
          </p:cNvPr>
          <p:cNvSpPr/>
          <p:nvPr/>
        </p:nvSpPr>
        <p:spPr>
          <a:xfrm>
            <a:off x="6532870" y="366916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4825" y="241310"/>
            <a:ext cx="2455847" cy="313025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045D6C3-4469-4069-A9FB-56F986E24FC5}"/>
              </a:ext>
            </a:extLst>
          </p:cNvPr>
          <p:cNvSpPr txBox="1"/>
          <p:nvPr/>
        </p:nvSpPr>
        <p:spPr>
          <a:xfrm>
            <a:off x="2722150" y="3365894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5A5AFA0-14B1-4013-9D30-C1C6FD362C5C}"/>
              </a:ext>
            </a:extLst>
          </p:cNvPr>
          <p:cNvSpPr txBox="1"/>
          <p:nvPr/>
        </p:nvSpPr>
        <p:spPr>
          <a:xfrm>
            <a:off x="2594796" y="415303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81BFFBC-5301-4286-825D-B9250C27AF46}"/>
              </a:ext>
            </a:extLst>
          </p:cNvPr>
          <p:cNvSpPr txBox="1"/>
          <p:nvPr/>
        </p:nvSpPr>
        <p:spPr>
          <a:xfrm>
            <a:off x="5803673" y="33816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D121E54-EE42-402E-9342-B860F34D8860}"/>
              </a:ext>
            </a:extLst>
          </p:cNvPr>
          <p:cNvSpPr txBox="1"/>
          <p:nvPr/>
        </p:nvSpPr>
        <p:spPr>
          <a:xfrm>
            <a:off x="7492917" y="33816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27D6524-8894-44DC-BEB3-999EF5EC5CF2}"/>
              </a:ext>
            </a:extLst>
          </p:cNvPr>
          <p:cNvSpPr txBox="1"/>
          <p:nvPr/>
        </p:nvSpPr>
        <p:spPr>
          <a:xfrm>
            <a:off x="5803673" y="4153034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63253A3-48FC-422B-B311-AEA9B9C02DDE}"/>
              </a:ext>
            </a:extLst>
          </p:cNvPr>
          <p:cNvSpPr txBox="1"/>
          <p:nvPr/>
        </p:nvSpPr>
        <p:spPr>
          <a:xfrm>
            <a:off x="7492917" y="4153034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3676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180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Montserrat Black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209</cp:revision>
  <dcterms:created xsi:type="dcterms:W3CDTF">2021-06-02T01:34:28Z</dcterms:created>
  <dcterms:modified xsi:type="dcterms:W3CDTF">2022-02-12T15:32:37Z</dcterms:modified>
</cp:coreProperties>
</file>