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3" r:id="rId4"/>
    <p:sldId id="295" r:id="rId5"/>
    <p:sldId id="296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49" d="100"/>
          <a:sy n="49" d="100"/>
        </p:scale>
        <p:origin x="3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xmlns="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xmlns="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xmlns="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173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218</cp:revision>
  <dcterms:created xsi:type="dcterms:W3CDTF">2021-06-02T01:34:28Z</dcterms:created>
  <dcterms:modified xsi:type="dcterms:W3CDTF">2022-02-12T16:11:54Z</dcterms:modified>
</cp:coreProperties>
</file>