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286" r:id="rId4"/>
    <p:sldId id="260" r:id="rId5"/>
    <p:sldId id="280" r:id="rId6"/>
    <p:sldId id="262" r:id="rId7"/>
    <p:sldId id="281" r:id="rId8"/>
    <p:sldId id="263" r:id="rId9"/>
    <p:sldId id="267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3C0D5-E3F6-4BE9-8D9A-9198E576540A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CDDDE-BE58-43B2-95D1-588D45DDD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3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666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13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82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41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598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448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951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99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34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31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856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41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4022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915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281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482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1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198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3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16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6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2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3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87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88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98655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0277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2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7" y="-371704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1432" y="4632856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702" y="4966414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334845"/>
            <a:ext cx="12193057" cy="15241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1645747" y="1842503"/>
            <a:ext cx="921909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26: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Đơn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vị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đo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độ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dài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2)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2870199" y="4627221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01754" y="3796045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529" y="5766261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76828" y="441966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38212" y="4673662"/>
            <a:ext cx="664522" cy="90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3262529" y="836539"/>
            <a:ext cx="560252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4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Toán</a:t>
            </a:r>
            <a:endParaRPr kumimoji="0" sz="44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19;p5">
            <a:extLst>
              <a:ext uri="{FF2B5EF4-FFF2-40B4-BE49-F238E27FC236}">
                <a16:creationId xmlns:a16="http://schemas.microsoft.com/office/drawing/2014/main" id="{10D63E8C-0B9C-4436-8B37-C2166ECFC515}"/>
              </a:ext>
            </a:extLst>
          </p:cNvPr>
          <p:cNvSpPr txBox="1"/>
          <p:nvPr/>
        </p:nvSpPr>
        <p:spPr>
          <a:xfrm>
            <a:off x="1701886" y="2716787"/>
            <a:ext cx="921909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Xăng-ti-mét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4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803" y="1889985"/>
            <a:ext cx="11139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Bước 1</a:t>
            </a:r>
            <a:r>
              <a:rPr lang="en-US" sz="2400">
                <a:solidFill>
                  <a:srgbClr val="FF0000"/>
                </a:solidFill>
              </a:rPr>
              <a:t>: </a:t>
            </a:r>
            <a:r>
              <a:rPr lang="en-US" sz="2400"/>
              <a:t>Ước lượng độ dài của vật để dùng thước cho phù hợp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5803" y="2640423"/>
            <a:ext cx="8431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Bước 2</a:t>
            </a:r>
            <a:r>
              <a:rPr lang="en-US" sz="2400">
                <a:solidFill>
                  <a:srgbClr val="FF0000"/>
                </a:solidFill>
              </a:rPr>
              <a:t>: </a:t>
            </a:r>
          </a:p>
          <a:p>
            <a:r>
              <a:rPr lang="en-US" sz="2400"/>
              <a:t>- Đặt thước sao cho vạch số 0 của thước trùng với một đầu của vật</a:t>
            </a:r>
          </a:p>
          <a:p>
            <a:r>
              <a:rPr lang="en-US" sz="2400"/>
              <a:t>- Chỉnh thước thẳng theo chiều của vật cần đo.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260" y="4299113"/>
            <a:ext cx="10409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Bước 3: </a:t>
            </a:r>
            <a:r>
              <a:rPr lang="en-US" sz="2400"/>
              <a:t>Đọc và ghi kết quả </a:t>
            </a:r>
          </a:p>
          <a:p>
            <a:r>
              <a:rPr lang="en-US" sz="2400"/>
              <a:t>( đầu còn lại của vật trùng vạch nào của thước chính là độ dài của vật)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6298" y="800994"/>
            <a:ext cx="9285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Để đo độ dài một vật các con cần thực hiện theo 3 bước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0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"/>
          <p:cNvPicPr preferRelativeResize="0"/>
          <p:nvPr/>
        </p:nvPicPr>
        <p:blipFill rotWithShape="1">
          <a:blip r:embed="rId5" cstate="print">
            <a:alphaModFix/>
          </a:blip>
          <a:srcRect l="10499" r="27259"/>
          <a:stretch/>
        </p:blipFill>
        <p:spPr>
          <a:xfrm flipH="1">
            <a:off x="411951" y="3924889"/>
            <a:ext cx="1737691" cy="27918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32;p7">
            <a:extLst>
              <a:ext uri="{FF2B5EF4-FFF2-40B4-BE49-F238E27FC236}">
                <a16:creationId xmlns:a16="http://schemas.microsoft.com/office/drawing/2014/main" id="{08C3B75E-6486-43D4-9B10-E195D16CCA4F}"/>
              </a:ext>
            </a:extLst>
          </p:cNvPr>
          <p:cNvSpPr/>
          <p:nvPr/>
        </p:nvSpPr>
        <p:spPr>
          <a:xfrm>
            <a:off x="2364264" y="590550"/>
            <a:ext cx="5477409" cy="69764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34;p7">
            <a:extLst>
              <a:ext uri="{FF2B5EF4-FFF2-40B4-BE49-F238E27FC236}">
                <a16:creationId xmlns:a16="http://schemas.microsoft.com/office/drawing/2014/main" id="{AC47FC52-4110-4A48-97D2-2BE7D6CEECF9}"/>
              </a:ext>
            </a:extLst>
          </p:cNvPr>
          <p:cNvSpPr txBox="1"/>
          <p:nvPr/>
        </p:nvSpPr>
        <p:spPr>
          <a:xfrm>
            <a:off x="1881786" y="678316"/>
            <a:ext cx="64564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thước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đo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đúng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1BAF3-7A59-4E99-B59B-DBB656A10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0592" y="1934900"/>
            <a:ext cx="8864264" cy="39405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9C7EFF-82D0-4EC8-B761-902F42F1EB40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9446013" y="1243859"/>
            <a:ext cx="1230789" cy="9299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F5653A5-F839-4F2E-B283-D794D6DEED75}"/>
              </a:ext>
            </a:extLst>
          </p:cNvPr>
          <p:cNvSpPr/>
          <p:nvPr/>
        </p:nvSpPr>
        <p:spPr>
          <a:xfrm>
            <a:off x="1550361" y="591697"/>
            <a:ext cx="662851" cy="6976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  <a:endParaRPr lang="vi-VN" sz="3600" b="1" dirty="0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74CE5C17-DCB0-41E9-A923-11965635F25E}"/>
              </a:ext>
            </a:extLst>
          </p:cNvPr>
          <p:cNvSpPr/>
          <p:nvPr/>
        </p:nvSpPr>
        <p:spPr>
          <a:xfrm>
            <a:off x="6562724" y="1200963"/>
            <a:ext cx="845127" cy="1145208"/>
          </a:xfrm>
          <a:prstGeom prst="mathMultiply">
            <a:avLst>
              <a:gd name="adj1" fmla="val 5873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E1C7928D-F8AB-44FA-9D82-DE2C10B791B1}"/>
              </a:ext>
            </a:extLst>
          </p:cNvPr>
          <p:cNvSpPr/>
          <p:nvPr/>
        </p:nvSpPr>
        <p:spPr>
          <a:xfrm>
            <a:off x="3679435" y="1181040"/>
            <a:ext cx="845127" cy="1145208"/>
          </a:xfrm>
          <a:prstGeom prst="mathMultiply">
            <a:avLst>
              <a:gd name="adj1" fmla="val 5873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34;p7">
            <a:extLst>
              <a:ext uri="{FF2B5EF4-FFF2-40B4-BE49-F238E27FC236}">
                <a16:creationId xmlns:a16="http://schemas.microsoft.com/office/drawing/2014/main" id="{AC47FC52-4110-4A48-97D2-2BE7D6CEECF9}"/>
              </a:ext>
            </a:extLst>
          </p:cNvPr>
          <p:cNvSpPr txBox="1"/>
          <p:nvPr/>
        </p:nvSpPr>
        <p:spPr>
          <a:xfrm>
            <a:off x="1238935" y="668514"/>
            <a:ext cx="64564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Đo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bút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FB4A1-5CE1-4345-9FA6-3D322EA8E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150" y="1934900"/>
            <a:ext cx="6172200" cy="28479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53CA98E-0666-446A-A3C9-0CE0EBFDDFB7}"/>
              </a:ext>
            </a:extLst>
          </p:cNvPr>
          <p:cNvGrpSpPr/>
          <p:nvPr/>
        </p:nvGrpSpPr>
        <p:grpSpPr>
          <a:xfrm>
            <a:off x="7805738" y="2311598"/>
            <a:ext cx="1878811" cy="646331"/>
            <a:chOff x="8258175" y="2344542"/>
            <a:chExt cx="1878811" cy="64633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A499E7D-F63C-4CD6-8D60-A515D33144BE}"/>
                </a:ext>
              </a:extLst>
            </p:cNvPr>
            <p:cNvSpPr/>
            <p:nvPr/>
          </p:nvSpPr>
          <p:spPr>
            <a:xfrm>
              <a:off x="8258175" y="2372421"/>
              <a:ext cx="866775" cy="5231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1EFD9A-66F5-4761-B598-32D9514132D1}"/>
                </a:ext>
              </a:extLst>
            </p:cNvPr>
            <p:cNvSpPr txBox="1"/>
            <p:nvPr/>
          </p:nvSpPr>
          <p:spPr>
            <a:xfrm>
              <a:off x="9232111" y="2344542"/>
              <a:ext cx="904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47BF87-5133-4C26-AEFC-AD6E5CBDEDC4}"/>
              </a:ext>
            </a:extLst>
          </p:cNvPr>
          <p:cNvGrpSpPr/>
          <p:nvPr/>
        </p:nvGrpSpPr>
        <p:grpSpPr>
          <a:xfrm>
            <a:off x="7881259" y="3179060"/>
            <a:ext cx="1878811" cy="646331"/>
            <a:chOff x="8258175" y="2344542"/>
            <a:chExt cx="1878811" cy="64633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B7781E3-BA9B-4B30-9FBE-D85704BDD629}"/>
                </a:ext>
              </a:extLst>
            </p:cNvPr>
            <p:cNvSpPr/>
            <p:nvPr/>
          </p:nvSpPr>
          <p:spPr>
            <a:xfrm>
              <a:off x="8258175" y="2372421"/>
              <a:ext cx="866775" cy="5231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A97B5E-E285-4A5E-B942-D503B0D468B8}"/>
                </a:ext>
              </a:extLst>
            </p:cNvPr>
            <p:cNvSpPr txBox="1"/>
            <p:nvPr/>
          </p:nvSpPr>
          <p:spPr>
            <a:xfrm>
              <a:off x="9232111" y="2344542"/>
              <a:ext cx="904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235FD7-1928-4E0A-B1E1-816BA4871D0D}"/>
              </a:ext>
            </a:extLst>
          </p:cNvPr>
          <p:cNvGrpSpPr/>
          <p:nvPr/>
        </p:nvGrpSpPr>
        <p:grpSpPr>
          <a:xfrm>
            <a:off x="7947934" y="4058252"/>
            <a:ext cx="1878811" cy="646331"/>
            <a:chOff x="8258175" y="2344542"/>
            <a:chExt cx="1878811" cy="64633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46D0298-9A8C-48C7-B47C-24EC67C2CF9F}"/>
                </a:ext>
              </a:extLst>
            </p:cNvPr>
            <p:cNvSpPr/>
            <p:nvPr/>
          </p:nvSpPr>
          <p:spPr>
            <a:xfrm>
              <a:off x="8258175" y="2372421"/>
              <a:ext cx="866775" cy="5231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6266B4-199F-4921-A8F4-B846BA9082D0}"/>
                </a:ext>
              </a:extLst>
            </p:cNvPr>
            <p:cNvSpPr txBox="1"/>
            <p:nvPr/>
          </p:nvSpPr>
          <p:spPr>
            <a:xfrm>
              <a:off x="9232111" y="2344542"/>
              <a:ext cx="904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cm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0A14BE9-EAD6-4DB5-8A33-BA4307D0FF05}"/>
              </a:ext>
            </a:extLst>
          </p:cNvPr>
          <p:cNvSpPr txBox="1"/>
          <p:nvPr/>
        </p:nvSpPr>
        <p:spPr>
          <a:xfrm>
            <a:off x="8001514" y="2216346"/>
            <a:ext cx="724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3B4BC0-C28D-4976-A506-8E9A00C2E587}"/>
              </a:ext>
            </a:extLst>
          </p:cNvPr>
          <p:cNvSpPr txBox="1"/>
          <p:nvPr/>
        </p:nvSpPr>
        <p:spPr>
          <a:xfrm>
            <a:off x="8019031" y="3102773"/>
            <a:ext cx="724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7234AC-0459-40CD-8211-A8188107740E}"/>
              </a:ext>
            </a:extLst>
          </p:cNvPr>
          <p:cNvSpPr txBox="1"/>
          <p:nvPr/>
        </p:nvSpPr>
        <p:spPr>
          <a:xfrm>
            <a:off x="8076691" y="3976380"/>
            <a:ext cx="724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24" name="Google Shape;321;p11">
            <a:extLst>
              <a:ext uri="{FF2B5EF4-FFF2-40B4-BE49-F238E27FC236}">
                <a16:creationId xmlns:a16="http://schemas.microsoft.com/office/drawing/2014/main" id="{906023B7-97A6-42EC-A348-655B7B438930}"/>
              </a:ext>
            </a:extLst>
          </p:cNvPr>
          <p:cNvGrpSpPr/>
          <p:nvPr/>
        </p:nvGrpSpPr>
        <p:grpSpPr>
          <a:xfrm rot="20134372">
            <a:off x="1740959" y="793601"/>
            <a:ext cx="11806833" cy="8416130"/>
            <a:chOff x="-491208" y="1559964"/>
            <a:chExt cx="5576478" cy="4695532"/>
          </a:xfrm>
        </p:grpSpPr>
        <p:pic>
          <p:nvPicPr>
            <p:cNvPr id="25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01CD6804-347E-4113-B399-894A62CEE71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CD0C50A2-3AA7-480B-A48F-2F2F3704753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759307-28E4-497A-B1AD-9EDBF27B608F}"/>
              </a:ext>
            </a:extLst>
          </p:cNvPr>
          <p:cNvSpPr/>
          <p:nvPr/>
        </p:nvSpPr>
        <p:spPr>
          <a:xfrm>
            <a:off x="9717113" y="3050747"/>
            <a:ext cx="1737691" cy="6273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D663827-8965-458D-821E-5590E942BDC6}"/>
              </a:ext>
            </a:extLst>
          </p:cNvPr>
          <p:cNvSpPr/>
          <p:nvPr/>
        </p:nvSpPr>
        <p:spPr>
          <a:xfrm>
            <a:off x="9766847" y="4014985"/>
            <a:ext cx="1922087" cy="6273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5932CD2-BA3B-4487-8830-D97B06EADCE3}"/>
              </a:ext>
            </a:extLst>
          </p:cNvPr>
          <p:cNvSpPr/>
          <p:nvPr/>
        </p:nvSpPr>
        <p:spPr>
          <a:xfrm>
            <a:off x="1550361" y="591697"/>
            <a:ext cx="662851" cy="6976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vi-VN" sz="3600" b="1" dirty="0"/>
          </a:p>
        </p:txBody>
      </p:sp>
      <p:sp>
        <p:nvSpPr>
          <p:cNvPr id="28" name="Google Shape;234;p7">
            <a:extLst>
              <a:ext uri="{FF2B5EF4-FFF2-40B4-BE49-F238E27FC236}">
                <a16:creationId xmlns:a16="http://schemas.microsoft.com/office/drawing/2014/main" id="{1D8779BE-ACFC-488D-9242-E96625EC36F1}"/>
              </a:ext>
            </a:extLst>
          </p:cNvPr>
          <p:cNvSpPr txBox="1"/>
          <p:nvPr/>
        </p:nvSpPr>
        <p:spPr>
          <a:xfrm>
            <a:off x="823299" y="5089120"/>
            <a:ext cx="111013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bút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bút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bút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ngắn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269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3C0439-19F3-40A6-A89F-21AC2C514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981" y="3958737"/>
            <a:ext cx="7013858" cy="171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CC38FC-D60C-4189-99EE-4D3B7B93C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463" y="1839804"/>
            <a:ext cx="6409705" cy="1717943"/>
          </a:xfrm>
          <a:prstGeom prst="rect">
            <a:avLst/>
          </a:prstGeom>
        </p:spPr>
      </p:pic>
      <p:grpSp>
        <p:nvGrpSpPr>
          <p:cNvPr id="27" name="Google Shape;321;p11">
            <a:extLst>
              <a:ext uri="{FF2B5EF4-FFF2-40B4-BE49-F238E27FC236}">
                <a16:creationId xmlns:a16="http://schemas.microsoft.com/office/drawing/2014/main" id="{F6331900-063C-4CAA-A493-9C8744E61559}"/>
              </a:ext>
            </a:extLst>
          </p:cNvPr>
          <p:cNvGrpSpPr/>
          <p:nvPr/>
        </p:nvGrpSpPr>
        <p:grpSpPr>
          <a:xfrm rot="20134372">
            <a:off x="2335190" y="2414659"/>
            <a:ext cx="11401605" cy="8510178"/>
            <a:chOff x="-491208" y="1559964"/>
            <a:chExt cx="5576478" cy="4695532"/>
          </a:xfrm>
        </p:grpSpPr>
        <p:pic>
          <p:nvPicPr>
            <p:cNvPr id="28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EDE72107-6E26-408A-8FE8-953BCD070C1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18C039A8-D8B9-4549-AED8-AD7DE16763F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oogle Shape;321;p11">
            <a:extLst>
              <a:ext uri="{FF2B5EF4-FFF2-40B4-BE49-F238E27FC236}">
                <a16:creationId xmlns:a16="http://schemas.microsoft.com/office/drawing/2014/main" id="{B844A360-3FB4-4AE7-8A77-B8D0ADD82E99}"/>
              </a:ext>
            </a:extLst>
          </p:cNvPr>
          <p:cNvGrpSpPr/>
          <p:nvPr/>
        </p:nvGrpSpPr>
        <p:grpSpPr>
          <a:xfrm rot="20134372">
            <a:off x="2088935" y="432881"/>
            <a:ext cx="10534470" cy="8141238"/>
            <a:chOff x="-491208" y="1559964"/>
            <a:chExt cx="5576478" cy="4695532"/>
          </a:xfrm>
        </p:grpSpPr>
        <p:pic>
          <p:nvPicPr>
            <p:cNvPr id="24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859B2F3D-436B-4E55-94E7-7473FEF116C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C141BB41-0F9B-4301-8216-80DD4D42AC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7"/>
          <p:cNvSpPr txBox="1"/>
          <p:nvPr/>
        </p:nvSpPr>
        <p:spPr>
          <a:xfrm>
            <a:off x="2087622" y="618823"/>
            <a:ext cx="1051383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Ước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lượng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thước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vạch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xăng-ti-mét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đo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chúng</a:t>
            </a:r>
            <a:endParaRPr kumimoji="0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48F5DE-82C0-49F3-9575-61F857B1FBA9}"/>
              </a:ext>
            </a:extLst>
          </p:cNvPr>
          <p:cNvSpPr/>
          <p:nvPr/>
        </p:nvSpPr>
        <p:spPr>
          <a:xfrm>
            <a:off x="7200900" y="2755329"/>
            <a:ext cx="561975" cy="525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56BE7EA-9F2D-4FDB-A313-0D4CAD4528E7}"/>
              </a:ext>
            </a:extLst>
          </p:cNvPr>
          <p:cNvSpPr/>
          <p:nvPr/>
        </p:nvSpPr>
        <p:spPr>
          <a:xfrm>
            <a:off x="7984193" y="4853907"/>
            <a:ext cx="561975" cy="525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6815E2-3684-46B1-92F7-53622E659964}"/>
              </a:ext>
            </a:extLst>
          </p:cNvPr>
          <p:cNvSpPr/>
          <p:nvPr/>
        </p:nvSpPr>
        <p:spPr>
          <a:xfrm>
            <a:off x="1316634" y="747032"/>
            <a:ext cx="662851" cy="6976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3C0439-19F3-40A6-A89F-21AC2C514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3287" y="4034910"/>
            <a:ext cx="6242883" cy="1391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CC38FC-D60C-4189-99EE-4D3B7B93C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8861" y="1927237"/>
            <a:ext cx="6238094" cy="1501763"/>
          </a:xfrm>
          <a:prstGeom prst="rect">
            <a:avLst/>
          </a:prstGeom>
        </p:spPr>
      </p:pic>
      <p:sp>
        <p:nvSpPr>
          <p:cNvPr id="225" name="Google Shape;225;p7"/>
          <p:cNvSpPr txBox="1"/>
          <p:nvPr/>
        </p:nvSpPr>
        <p:spPr>
          <a:xfrm>
            <a:off x="2109135" y="647324"/>
            <a:ext cx="997680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lượng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bút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dùng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chia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xăng-ti-mét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chúng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48F5DE-82C0-49F3-9575-61F857B1FBA9}"/>
              </a:ext>
            </a:extLst>
          </p:cNvPr>
          <p:cNvSpPr/>
          <p:nvPr/>
        </p:nvSpPr>
        <p:spPr>
          <a:xfrm>
            <a:off x="6783215" y="2628799"/>
            <a:ext cx="628650" cy="59745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56BE7EA-9F2D-4FDB-A313-0D4CAD4528E7}"/>
              </a:ext>
            </a:extLst>
          </p:cNvPr>
          <p:cNvSpPr/>
          <p:nvPr/>
        </p:nvSpPr>
        <p:spPr>
          <a:xfrm>
            <a:off x="6221240" y="4808767"/>
            <a:ext cx="561975" cy="525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  <p:grpSp>
        <p:nvGrpSpPr>
          <p:cNvPr id="33" name="Google Shape;321;p11">
            <a:extLst>
              <a:ext uri="{FF2B5EF4-FFF2-40B4-BE49-F238E27FC236}">
                <a16:creationId xmlns:a16="http://schemas.microsoft.com/office/drawing/2014/main" id="{AF7289C9-12A6-42B6-98AE-B8895458AD19}"/>
              </a:ext>
            </a:extLst>
          </p:cNvPr>
          <p:cNvGrpSpPr/>
          <p:nvPr/>
        </p:nvGrpSpPr>
        <p:grpSpPr>
          <a:xfrm rot="20134372">
            <a:off x="1804821" y="464766"/>
            <a:ext cx="10334745" cy="8028694"/>
            <a:chOff x="-491208" y="1559964"/>
            <a:chExt cx="5576478" cy="4695532"/>
          </a:xfrm>
        </p:grpSpPr>
        <p:pic>
          <p:nvPicPr>
            <p:cNvPr id="34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489E6077-64C7-49BE-86F6-45460073249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B0E8A966-49E6-4195-880C-34F82CFEE2F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" name="Google Shape;321;p11">
            <a:extLst>
              <a:ext uri="{FF2B5EF4-FFF2-40B4-BE49-F238E27FC236}">
                <a16:creationId xmlns:a16="http://schemas.microsoft.com/office/drawing/2014/main" id="{5321F6CE-0ED3-445D-8D21-EF28F15D2DC0}"/>
              </a:ext>
            </a:extLst>
          </p:cNvPr>
          <p:cNvGrpSpPr/>
          <p:nvPr/>
        </p:nvGrpSpPr>
        <p:grpSpPr>
          <a:xfrm rot="20134372">
            <a:off x="2343135" y="3920852"/>
            <a:ext cx="8880161" cy="5233068"/>
            <a:chOff x="-248583" y="2427241"/>
            <a:chExt cx="5432944" cy="3055335"/>
          </a:xfrm>
        </p:grpSpPr>
        <p:pic>
          <p:nvPicPr>
            <p:cNvPr id="37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24B0D023-657A-46AA-93B2-1C08BA10AB3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40000" b="38815"/>
            <a:stretch/>
          </p:blipFill>
          <p:spPr>
            <a:xfrm rot="1511427">
              <a:off x="-248583" y="2643338"/>
              <a:ext cx="543294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3E9C0AFF-F261-4573-B9CB-575267FEF8A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BBE477C4-DFFD-407A-9186-4491ABE0695E}"/>
              </a:ext>
            </a:extLst>
          </p:cNvPr>
          <p:cNvSpPr/>
          <p:nvPr/>
        </p:nvSpPr>
        <p:spPr>
          <a:xfrm>
            <a:off x="1316634" y="747032"/>
            <a:ext cx="662851" cy="6976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42017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8"/>
          <p:cNvPicPr preferRelativeResize="0"/>
          <p:nvPr/>
        </p:nvPicPr>
        <p:blipFill rotWithShape="1">
          <a:blip r:embed="rId4">
            <a:alphaModFix/>
          </a:blip>
          <a:srcRect r="25436"/>
          <a:stretch/>
        </p:blipFill>
        <p:spPr>
          <a:xfrm>
            <a:off x="-292370" y="-305705"/>
            <a:ext cx="1836617" cy="1643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8"/>
          <p:cNvGrpSpPr/>
          <p:nvPr/>
        </p:nvGrpSpPr>
        <p:grpSpPr>
          <a:xfrm>
            <a:off x="9592429" y="-238533"/>
            <a:ext cx="3189508" cy="1735659"/>
            <a:chOff x="8426725" y="-169475"/>
            <a:chExt cx="3812015" cy="2424879"/>
          </a:xfrm>
        </p:grpSpPr>
        <p:pic>
          <p:nvPicPr>
            <p:cNvPr id="245" name="Google Shape;245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7" name="Google Shape;247;p8"/>
          <p:cNvSpPr txBox="1"/>
          <p:nvPr/>
        </p:nvSpPr>
        <p:spPr>
          <a:xfrm>
            <a:off x="2000267" y="864499"/>
            <a:ext cx="8027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Mỗi băng giấy dài bao nhiêu xăng-ti-mét?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7B6A9-80EF-4A04-A47F-1F3AD5C41C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2443" y="1934863"/>
            <a:ext cx="8665541" cy="3586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B3C647-C976-4A7C-A3CF-251A81BD1294}"/>
              </a:ext>
            </a:extLst>
          </p:cNvPr>
          <p:cNvSpPr txBox="1"/>
          <p:nvPr/>
        </p:nvSpPr>
        <p:spPr>
          <a:xfrm>
            <a:off x="4782004" y="1834604"/>
            <a:ext cx="168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C58AA2-6F78-4E7D-879E-51EC1BA71C50}"/>
              </a:ext>
            </a:extLst>
          </p:cNvPr>
          <p:cNvSpPr txBox="1"/>
          <p:nvPr/>
        </p:nvSpPr>
        <p:spPr>
          <a:xfrm>
            <a:off x="6028481" y="4766099"/>
            <a:ext cx="168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832309-9F3F-44DA-9F32-0F431117439E}"/>
              </a:ext>
            </a:extLst>
          </p:cNvPr>
          <p:cNvSpPr txBox="1"/>
          <p:nvPr/>
        </p:nvSpPr>
        <p:spPr>
          <a:xfrm>
            <a:off x="9755021" y="3201759"/>
            <a:ext cx="168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1C38D2-A65C-43C3-A5C0-176124BA876B}"/>
              </a:ext>
            </a:extLst>
          </p:cNvPr>
          <p:cNvSpPr/>
          <p:nvPr/>
        </p:nvSpPr>
        <p:spPr>
          <a:xfrm>
            <a:off x="1316634" y="747032"/>
            <a:ext cx="662851" cy="6976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  <a:endParaRPr lang="vi-V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12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2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04773" y="1252119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12"/>
          <p:cNvGrpSpPr/>
          <p:nvPr/>
        </p:nvGrpSpPr>
        <p:grpSpPr>
          <a:xfrm>
            <a:off x="1289808" y="1401441"/>
            <a:ext cx="1715688" cy="1619723"/>
            <a:chOff x="1770392" y="2794609"/>
            <a:chExt cx="1072181" cy="998471"/>
          </a:xfrm>
        </p:grpSpPr>
        <p:pic>
          <p:nvPicPr>
            <p:cNvPr id="354" name="Google Shape;354;p12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5" name="Google Shape;355;p12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6" name="Google Shape;356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327985" y="2700667"/>
            <a:ext cx="3593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Vận dụng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8920" y="4878731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54720" y="4993637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99" y="5502697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1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616336" y="4851267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69577" y="4115681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057" y="5963208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124635" y="327684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27967" y="4051109"/>
            <a:ext cx="664522" cy="908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21"/>
          <p:cNvGrpSpPr/>
          <p:nvPr/>
        </p:nvGrpSpPr>
        <p:grpSpPr>
          <a:xfrm>
            <a:off x="2592640" y="-178325"/>
            <a:ext cx="6998404" cy="6484993"/>
            <a:chOff x="2592640" y="-178325"/>
            <a:chExt cx="6998404" cy="6484993"/>
          </a:xfrm>
        </p:grpSpPr>
        <p:sp>
          <p:nvSpPr>
            <p:cNvPr id="599" name="Google Shape;599;p21"/>
            <p:cNvSpPr/>
            <p:nvPr/>
          </p:nvSpPr>
          <p:spPr>
            <a:xfrm>
              <a:off x="3196103" y="384925"/>
              <a:ext cx="5808578" cy="5284340"/>
            </a:xfrm>
            <a:prstGeom prst="diamond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 rot="-2501939">
              <a:off x="2382541" y="974173"/>
              <a:ext cx="3771508" cy="804719"/>
            </a:xfrm>
            <a:prstGeom prst="triangle">
              <a:avLst>
                <a:gd name="adj" fmla="val 50095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 rot="2562316">
              <a:off x="6037199" y="1084330"/>
              <a:ext cx="3695097" cy="634936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 rot="8125751" flipH="1">
              <a:off x="5921489" y="4285246"/>
              <a:ext cx="3988176" cy="726461"/>
            </a:xfrm>
            <a:prstGeom prst="triangle">
              <a:avLst>
                <a:gd name="adj" fmla="val 50000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 rot="-8193880" flipH="1">
              <a:off x="2336508" y="4352265"/>
              <a:ext cx="3913836" cy="689991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4155435" y="1283229"/>
              <a:ext cx="3894494" cy="35466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5" name="Google Shape;605;p21" descr="Text&#10;&#10;Description automatically generated"/>
          <p:cNvPicPr preferRelativeResize="0"/>
          <p:nvPr/>
        </p:nvPicPr>
        <p:blipFill rotWithShape="1">
          <a:blip r:embed="rId16" cstate="print">
            <a:alphaModFix/>
          </a:blip>
          <a:srcRect/>
          <a:stretch/>
        </p:blipFill>
        <p:spPr>
          <a:xfrm>
            <a:off x="3565849" y="2355681"/>
            <a:ext cx="5163430" cy="128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209</Words>
  <Application>Microsoft Office PowerPoint</Application>
  <PresentationFormat>Widescreen</PresentationFormat>
  <Paragraphs>46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MyPC</cp:lastModifiedBy>
  <cp:revision>58</cp:revision>
  <dcterms:created xsi:type="dcterms:W3CDTF">2021-12-25T01:38:14Z</dcterms:created>
  <dcterms:modified xsi:type="dcterms:W3CDTF">2023-03-20T07:58:44Z</dcterms:modified>
</cp:coreProperties>
</file>