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2" r:id="rId3"/>
    <p:sldId id="286" r:id="rId4"/>
    <p:sldId id="288" r:id="rId5"/>
    <p:sldId id="287" r:id="rId6"/>
    <p:sldId id="293" r:id="rId7"/>
    <p:sldId id="30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000000"/>
    <a:srgbClr val="F8B1A9"/>
    <a:srgbClr val="DBEEF4"/>
    <a:srgbClr val="F15441"/>
    <a:srgbClr val="FFC000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25" autoAdjust="0"/>
    <p:restoredTop sz="94660"/>
  </p:normalViewPr>
  <p:slideViewPr>
    <p:cSldViewPr snapToGrid="0">
      <p:cViewPr varScale="1">
        <p:scale>
          <a:sx n="47" d="100"/>
          <a:sy n="47" d="100"/>
        </p:scale>
        <p:origin x="4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796105" cy="6240131"/>
            <a:chOff x="395894" y="219519"/>
            <a:chExt cx="8653010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653010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6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1" r:id="rId8"/>
    <p:sldLayoutId id="2147483692" r:id="rId9"/>
    <p:sldLayoutId id="2147483694" r:id="rId10"/>
    <p:sldLayoutId id="2147483693" r:id="rId11"/>
    <p:sldLayoutId id="214748370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microsoft.com/office/2007/relationships/hdphoto" Target="../media/hdphoto9.wdp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50: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CÁC SỐ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TRÒN TRĂM, TRÒN CHỤC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7662222-A96B-E841-8A36-B48AC7D23500}"/>
              </a:ext>
            </a:extLst>
          </p:cNvPr>
          <p:cNvGrpSpPr/>
          <p:nvPr/>
        </p:nvGrpSpPr>
        <p:grpSpPr>
          <a:xfrm>
            <a:off x="816002" y="707500"/>
            <a:ext cx="3786414" cy="832864"/>
            <a:chOff x="816002" y="707500"/>
            <a:chExt cx="3786414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32121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Đ</a:t>
              </a:r>
              <a:r>
                <a:rPr lang="en-US" sz="3600" dirty="0"/>
                <a:t> / S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12194D-1715-6B4B-8512-309DE78150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50" y="251258"/>
            <a:ext cx="3794636" cy="20296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2AB3B41-13C2-3045-B8B8-54D7C41C0522}"/>
              </a:ext>
            </a:extLst>
          </p:cNvPr>
          <p:cNvGrpSpPr/>
          <p:nvPr/>
        </p:nvGrpSpPr>
        <p:grpSpPr>
          <a:xfrm>
            <a:off x="935467" y="1897092"/>
            <a:ext cx="10319619" cy="3594638"/>
            <a:chOff x="935467" y="1897092"/>
            <a:chExt cx="10319619" cy="35946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EE57F00-C5C9-2147-A3DB-138309113C45}"/>
                </a:ext>
              </a:extLst>
            </p:cNvPr>
            <p:cNvSpPr txBox="1"/>
            <p:nvPr/>
          </p:nvSpPr>
          <p:spPr>
            <a:xfrm>
              <a:off x="935467" y="1897092"/>
              <a:ext cx="10319619" cy="3594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x-none" sz="4000" dirty="0"/>
                <a:t>700  &lt;  900				520  =  250</a:t>
              </a:r>
            </a:p>
            <a:p>
              <a:pPr>
                <a:lnSpc>
                  <a:spcPct val="200000"/>
                </a:lnSpc>
              </a:pPr>
              <a:r>
                <a:rPr lang="x-none" sz="4000" dirty="0"/>
                <a:t>890  &gt;  800				270  &lt;  720</a:t>
              </a:r>
            </a:p>
            <a:p>
              <a:pPr>
                <a:lnSpc>
                  <a:spcPct val="200000"/>
                </a:lnSpc>
              </a:pPr>
              <a:r>
                <a:rPr lang="x-none" sz="4000" dirty="0"/>
                <a:t>190  =  190				460  &gt;  640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AD41EECD-155D-BC41-965A-8DB5A97479E2}"/>
                </a:ext>
              </a:extLst>
            </p:cNvPr>
            <p:cNvSpPr/>
            <p:nvPr/>
          </p:nvSpPr>
          <p:spPr>
            <a:xfrm>
              <a:off x="3925125" y="2280947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xmlns="" id="{7A952BEE-B546-C444-831C-BAB7ADD45350}"/>
                </a:ext>
              </a:extLst>
            </p:cNvPr>
            <p:cNvSpPr/>
            <p:nvPr/>
          </p:nvSpPr>
          <p:spPr>
            <a:xfrm>
              <a:off x="3934032" y="3417454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xmlns="" id="{886B8A94-F4AE-0E48-855B-A9A79C8ACD41}"/>
                </a:ext>
              </a:extLst>
            </p:cNvPr>
            <p:cNvSpPr/>
            <p:nvPr/>
          </p:nvSpPr>
          <p:spPr>
            <a:xfrm>
              <a:off x="3925125" y="4603610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xmlns="" id="{1424153B-4CFF-A645-B81A-8CC5F40EEE4F}"/>
                </a:ext>
              </a:extLst>
            </p:cNvPr>
            <p:cNvSpPr/>
            <p:nvPr/>
          </p:nvSpPr>
          <p:spPr>
            <a:xfrm>
              <a:off x="9356107" y="2295796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xmlns="" id="{7E191F30-E629-7849-A13E-C970509FA2F7}"/>
                </a:ext>
              </a:extLst>
            </p:cNvPr>
            <p:cNvSpPr/>
            <p:nvPr/>
          </p:nvSpPr>
          <p:spPr>
            <a:xfrm>
              <a:off x="9365014" y="3432303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xmlns="" id="{74904D8B-D859-574A-87F5-A88168C9B7DA}"/>
                </a:ext>
              </a:extLst>
            </p:cNvPr>
            <p:cNvSpPr/>
            <p:nvPr/>
          </p:nvSpPr>
          <p:spPr>
            <a:xfrm>
              <a:off x="9356107" y="4618459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0E979E3-CA16-394E-8381-03B7FA8152DC}"/>
              </a:ext>
            </a:extLst>
          </p:cNvPr>
          <p:cNvSpPr txBox="1"/>
          <p:nvPr/>
        </p:nvSpPr>
        <p:spPr>
          <a:xfrm>
            <a:off x="4109158" y="2368799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6514FDC-7EDF-0A4F-881B-5E0D00B4899E}"/>
              </a:ext>
            </a:extLst>
          </p:cNvPr>
          <p:cNvSpPr txBox="1"/>
          <p:nvPr/>
        </p:nvSpPr>
        <p:spPr>
          <a:xfrm>
            <a:off x="4109158" y="3495311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E268F27-0FD9-5C41-BFE0-90601777EAFF}"/>
              </a:ext>
            </a:extLst>
          </p:cNvPr>
          <p:cNvSpPr txBox="1"/>
          <p:nvPr/>
        </p:nvSpPr>
        <p:spPr>
          <a:xfrm>
            <a:off x="4109158" y="4717766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5042078-C425-7642-8A7B-8DCF0082D7C8}"/>
              </a:ext>
            </a:extLst>
          </p:cNvPr>
          <p:cNvSpPr txBox="1"/>
          <p:nvPr/>
        </p:nvSpPr>
        <p:spPr>
          <a:xfrm>
            <a:off x="9549046" y="2417786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825975E-CE97-3740-8527-7C379210A535}"/>
              </a:ext>
            </a:extLst>
          </p:cNvPr>
          <p:cNvSpPr txBox="1"/>
          <p:nvPr/>
        </p:nvSpPr>
        <p:spPr>
          <a:xfrm>
            <a:off x="9549046" y="3544298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AFAA073-2E25-5148-81B9-992294AF5236}"/>
              </a:ext>
            </a:extLst>
          </p:cNvPr>
          <p:cNvSpPr txBox="1"/>
          <p:nvPr/>
        </p:nvSpPr>
        <p:spPr>
          <a:xfrm>
            <a:off x="9549046" y="4766753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kho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ngôi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B705B0-97B7-8945-8BCF-46E35784A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2" r="5398"/>
          <a:stretch/>
        </p:blipFill>
        <p:spPr>
          <a:xfrm>
            <a:off x="658090" y="1590160"/>
            <a:ext cx="10598443" cy="475227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3A906526-1396-5F46-8D33-8FCB0D3856B3}"/>
              </a:ext>
            </a:extLst>
          </p:cNvPr>
          <p:cNvSpPr/>
          <p:nvPr/>
        </p:nvSpPr>
        <p:spPr>
          <a:xfrm>
            <a:off x="4384963" y="2888672"/>
            <a:ext cx="4904509" cy="727364"/>
          </a:xfrm>
          <a:custGeom>
            <a:avLst/>
            <a:gdLst>
              <a:gd name="connsiteX0" fmla="*/ 2535382 w 2535382"/>
              <a:gd name="connsiteY0" fmla="*/ 0 h 581891"/>
              <a:gd name="connsiteX1" fmla="*/ 1246910 w 2535382"/>
              <a:gd name="connsiteY1" fmla="*/ 207818 h 581891"/>
              <a:gd name="connsiteX2" fmla="*/ 0 w 2535382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5382" h="581891">
                <a:moveTo>
                  <a:pt x="2535382" y="0"/>
                </a:moveTo>
                <a:cubicBezTo>
                  <a:pt x="2102428" y="55418"/>
                  <a:pt x="1669474" y="110836"/>
                  <a:pt x="1246910" y="207818"/>
                </a:cubicBezTo>
                <a:cubicBezTo>
                  <a:pt x="824346" y="304800"/>
                  <a:pt x="412173" y="443345"/>
                  <a:pt x="0" y="58189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E99ABCC5-802C-914F-8142-860D134AF8C5}"/>
              </a:ext>
            </a:extLst>
          </p:cNvPr>
          <p:cNvSpPr/>
          <p:nvPr/>
        </p:nvSpPr>
        <p:spPr>
          <a:xfrm>
            <a:off x="6941127" y="2909455"/>
            <a:ext cx="831273" cy="540327"/>
          </a:xfrm>
          <a:custGeom>
            <a:avLst/>
            <a:gdLst>
              <a:gd name="connsiteX0" fmla="*/ 0 w 831273"/>
              <a:gd name="connsiteY0" fmla="*/ 0 h 540327"/>
              <a:gd name="connsiteX1" fmla="*/ 519546 w 831273"/>
              <a:gd name="connsiteY1" fmla="*/ 249381 h 540327"/>
              <a:gd name="connsiteX2" fmla="*/ 831273 w 831273"/>
              <a:gd name="connsiteY2" fmla="*/ 540327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3" h="540327">
                <a:moveTo>
                  <a:pt x="0" y="0"/>
                </a:moveTo>
                <a:cubicBezTo>
                  <a:pt x="190500" y="79663"/>
                  <a:pt x="381001" y="159327"/>
                  <a:pt x="519546" y="249381"/>
                </a:cubicBezTo>
                <a:cubicBezTo>
                  <a:pt x="658091" y="339435"/>
                  <a:pt x="744682" y="439881"/>
                  <a:pt x="831273" y="540327"/>
                </a:cubicBezTo>
              </a:path>
            </a:pathLst>
          </a:custGeom>
          <a:ln w="57150">
            <a:solidFill>
              <a:srgbClr val="4BACC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423635CF-938C-F143-970F-FC0C1E15207C}"/>
              </a:ext>
            </a:extLst>
          </p:cNvPr>
          <p:cNvSpPr/>
          <p:nvPr/>
        </p:nvSpPr>
        <p:spPr>
          <a:xfrm>
            <a:off x="4738255" y="2888672"/>
            <a:ext cx="5316355" cy="1745673"/>
          </a:xfrm>
          <a:custGeom>
            <a:avLst/>
            <a:gdLst>
              <a:gd name="connsiteX0" fmla="*/ 0 w 5357919"/>
              <a:gd name="connsiteY0" fmla="*/ 0 h 1704109"/>
              <a:gd name="connsiteX1" fmla="*/ 2576945 w 5357919"/>
              <a:gd name="connsiteY1" fmla="*/ 332509 h 1704109"/>
              <a:gd name="connsiteX2" fmla="*/ 4946073 w 5357919"/>
              <a:gd name="connsiteY2" fmla="*/ 1018309 h 1704109"/>
              <a:gd name="connsiteX3" fmla="*/ 5340927 w 5357919"/>
              <a:gd name="connsiteY3" fmla="*/ 1704109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7919" h="1704109">
                <a:moveTo>
                  <a:pt x="0" y="0"/>
                </a:moveTo>
                <a:cubicBezTo>
                  <a:pt x="876299" y="81395"/>
                  <a:pt x="1752599" y="162791"/>
                  <a:pt x="2576945" y="332509"/>
                </a:cubicBezTo>
                <a:cubicBezTo>
                  <a:pt x="3401291" y="502227"/>
                  <a:pt x="4485409" y="789709"/>
                  <a:pt x="4946073" y="1018309"/>
                </a:cubicBezTo>
                <a:cubicBezTo>
                  <a:pt x="5406737" y="1246909"/>
                  <a:pt x="5373832" y="1475509"/>
                  <a:pt x="5340927" y="1704109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tảng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412386-945E-CB4F-AD2E-2580D28C1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  <a14:imgEffect>
                      <a14:brightnessContrast bright="7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7" r="14600"/>
          <a:stretch/>
        </p:blipFill>
        <p:spPr>
          <a:xfrm>
            <a:off x="665016" y="1823485"/>
            <a:ext cx="10524433" cy="32110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3B97394-F204-7D4B-B1CA-1C7D3C6BF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4828" l="85213" r="98511">
                        <a14:foregroundMark x1="85745" y1="33190" x2="93511" y2="33621"/>
                        <a14:foregroundMark x1="91596" y1="14655" x2="91596" y2="14655"/>
                        <a14:foregroundMark x1="92021" y1="87931" x2="87340" y2="88362"/>
                        <a14:foregroundMark x1="87340" y1="88362" x2="91596" y2="83621"/>
                        <a14:foregroundMark x1="91596" y1="83621" x2="96170" y2="83621"/>
                        <a14:foregroundMark x1="96170" y1="82759" x2="85957" y2="77155"/>
                        <a14:foregroundMark x1="85213" y1="85776" x2="98191" y2="78879"/>
                        <a14:foregroundMark x1="97447" y1="88793" x2="98617" y2="82759"/>
                        <a14:foregroundMark x1="97021" y1="85776" x2="87766" y2="90948"/>
                        <a14:foregroundMark x1="87766" y1="90948" x2="92766" y2="94828"/>
                        <a14:foregroundMark x1="92766" y1="93966" x2="96702" y2="9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00"/>
          <a:stretch/>
        </p:blipFill>
        <p:spPr>
          <a:xfrm>
            <a:off x="9510840" y="3859052"/>
            <a:ext cx="1653108" cy="2720109"/>
          </a:xfrm>
          <a:prstGeom prst="rect">
            <a:avLst/>
          </a:prstGeom>
        </p:spPr>
      </p:pic>
      <p:sp>
        <p:nvSpPr>
          <p:cNvPr id="40" name="Freeform 39">
            <a:extLst>
              <a:ext uri="{FF2B5EF4-FFF2-40B4-BE49-F238E27FC236}">
                <a16:creationId xmlns:a16="http://schemas.microsoft.com/office/drawing/2014/main" xmlns="" id="{7BC1692B-89BC-684C-A3DA-6D99C6DECC21}"/>
              </a:ext>
            </a:extLst>
          </p:cNvPr>
          <p:cNvSpPr/>
          <p:nvPr/>
        </p:nvSpPr>
        <p:spPr>
          <a:xfrm rot="10604500" flipH="1">
            <a:off x="5951861" y="4154846"/>
            <a:ext cx="2704553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ác</a:t>
            </a:r>
            <a:r>
              <a:rPr lang="en-US" sz="2800" dirty="0"/>
              <a:t> toa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B532743-8AC8-4641-B66F-4DF0203C9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2" y="2721864"/>
            <a:ext cx="10372693" cy="259994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055B644-E68D-F440-A861-E2FC7492AB4D}"/>
              </a:ext>
            </a:extLst>
          </p:cNvPr>
          <p:cNvSpPr/>
          <p:nvPr/>
        </p:nvSpPr>
        <p:spPr>
          <a:xfrm>
            <a:off x="3273552" y="2615184"/>
            <a:ext cx="1664208" cy="19568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43D6E86E-A81D-CE48-82E0-237FD3F1CC7D}"/>
              </a:ext>
            </a:extLst>
          </p:cNvPr>
          <p:cNvSpPr/>
          <p:nvPr/>
        </p:nvSpPr>
        <p:spPr>
          <a:xfrm rot="11129704" flipH="1">
            <a:off x="3956441" y="4925501"/>
            <a:ext cx="5214646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 animBg="1"/>
      <p:bldP spid="17" grpId="1" animBg="1"/>
      <p:bldP spid="17" grpId="2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7CC2ABDE-7C65-2844-8F27-5617C579404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42B58B-81C7-5345-8CF7-486189D08F27}"/>
              </a:ext>
            </a:extLst>
          </p:cNvPr>
          <p:cNvSpPr txBox="1"/>
          <p:nvPr/>
        </p:nvSpPr>
        <p:spPr>
          <a:xfrm>
            <a:off x="1506054" y="27883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 480 kg, 400 kg </a:t>
            </a:r>
            <a:r>
              <a:rPr lang="en-US" sz="2800" dirty="0" err="1"/>
              <a:t>và</a:t>
            </a:r>
            <a:r>
              <a:rPr lang="en-US" sz="2800" dirty="0"/>
              <a:t> 540kg.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23CFC7-4C5F-A448-8564-823217870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2" y="1647233"/>
            <a:ext cx="10397044" cy="2232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02382D-3E5A-FF47-BD9D-DE6CB6062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22" t="-2526" r="33142" b="42561"/>
          <a:stretch/>
        </p:blipFill>
        <p:spPr>
          <a:xfrm>
            <a:off x="5532664" y="3880155"/>
            <a:ext cx="1126671" cy="1338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573EC2-CE27-564D-A871-FD2DC2767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5" r="84479" b="40035"/>
          <a:stretch/>
        </p:blipFill>
        <p:spPr>
          <a:xfrm>
            <a:off x="8150678" y="3880154"/>
            <a:ext cx="1126671" cy="1338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77060DF-CCDC-BB44-A168-7F10DC1343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77679" l="88591" r="97315">
                        <a14:foregroundMark x1="91563" y1="36607" x2="91179" y2="28571"/>
                        <a14:foregroundMark x1="91179" y1="61161" x2="91467" y2="62054"/>
                        <a14:foregroundMark x1="91371" y1="77679" x2="91371" y2="77679"/>
                      </a14:backgroundRemoval>
                    </a14:imgEffect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581" t="22212" r="1583" b="17823"/>
          <a:stretch/>
        </p:blipFill>
        <p:spPr>
          <a:xfrm flipH="1">
            <a:off x="3077451" y="3880154"/>
            <a:ext cx="1126671" cy="13389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4BD888-0F81-F54C-83A6-7022D0079640}"/>
              </a:ext>
            </a:extLst>
          </p:cNvPr>
          <p:cNvSpPr txBox="1"/>
          <p:nvPr/>
        </p:nvSpPr>
        <p:spPr>
          <a:xfrm>
            <a:off x="7088253" y="411277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C8C596-6C61-3245-85D3-1711A937C989}"/>
              </a:ext>
            </a:extLst>
          </p:cNvPr>
          <p:cNvSpPr txBox="1"/>
          <p:nvPr/>
        </p:nvSpPr>
        <p:spPr>
          <a:xfrm>
            <a:off x="4551639" y="4107502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A16D98D-43DA-AF43-BBA5-406D67FBBD30}"/>
              </a:ext>
            </a:extLst>
          </p:cNvPr>
          <p:cNvGrpSpPr/>
          <p:nvPr/>
        </p:nvGrpSpPr>
        <p:grpSpPr>
          <a:xfrm>
            <a:off x="5347808" y="5449405"/>
            <a:ext cx="1819813" cy="895368"/>
            <a:chOff x="7921929" y="4098709"/>
            <a:chExt cx="1819813" cy="89536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6CC3E05-CACD-7442-A25B-70E10264C6CE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480 kg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81EE5DEF-A92C-7C44-AD87-5F35EEDE919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ED3DE5B-8918-6A40-B422-463F8562FD43}"/>
              </a:ext>
            </a:extLst>
          </p:cNvPr>
          <p:cNvGrpSpPr/>
          <p:nvPr/>
        </p:nvGrpSpPr>
        <p:grpSpPr>
          <a:xfrm>
            <a:off x="8023275" y="5449405"/>
            <a:ext cx="1819813" cy="895368"/>
            <a:chOff x="7921929" y="4098709"/>
            <a:chExt cx="1819813" cy="89536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D057F0A-5EDC-7F46-9FF3-55178B806C47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540 kg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9B96A43B-781E-ED4F-9DE1-AAE97B2C392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E4B4A18-A363-F84E-A4ED-8771892DA8D4}"/>
              </a:ext>
            </a:extLst>
          </p:cNvPr>
          <p:cNvGrpSpPr/>
          <p:nvPr/>
        </p:nvGrpSpPr>
        <p:grpSpPr>
          <a:xfrm>
            <a:off x="2650664" y="5412058"/>
            <a:ext cx="1819813" cy="895368"/>
            <a:chOff x="7921929" y="4098709"/>
            <a:chExt cx="1819813" cy="89536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5D80A75-9AFE-074E-A16E-046490F91A0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400 kg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18F6DF8D-6B06-A64A-A306-6015692267C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165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HongHa</cp:lastModifiedBy>
  <cp:revision>139</cp:revision>
  <dcterms:created xsi:type="dcterms:W3CDTF">2021-06-02T01:34:28Z</dcterms:created>
  <dcterms:modified xsi:type="dcterms:W3CDTF">2022-02-13T03:29:26Z</dcterms:modified>
</cp:coreProperties>
</file>