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288" r:id="rId5"/>
    <p:sldId id="287" r:id="rId6"/>
    <p:sldId id="293" r:id="rId7"/>
    <p:sldId id="301" r:id="rId8"/>
    <p:sldId id="30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3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=""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=""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=""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6" name="Up Arrow 5">
            <a:extLst>
              <a:ext uri="{FF2B5EF4-FFF2-40B4-BE49-F238E27FC236}">
                <a16:creationId xmlns=""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" name="Up Arrow 5">
            <a:extLst>
              <a:ext uri="{FF2B5EF4-FFF2-40B4-BE49-F238E27FC236}">
                <a16:creationId xmlns=""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3" name="Up Arrow 5">
            <a:extLst>
              <a:ext uri="{FF2B5EF4-FFF2-40B4-BE49-F238E27FC236}">
                <a16:creationId xmlns=""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" name="Up Arrow 5">
            <a:extLst>
              <a:ext uri="{FF2B5EF4-FFF2-40B4-BE49-F238E27FC236}">
                <a16:creationId xmlns=""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Up Arrow 5">
            <a:extLst>
              <a:ext uri="{FF2B5EF4-FFF2-40B4-BE49-F238E27FC236}">
                <a16:creationId xmlns=""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Up Arrow 5">
            <a:extLst>
              <a:ext uri="{FF2B5EF4-FFF2-40B4-BE49-F238E27FC236}">
                <a16:creationId xmlns=""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7" name="Up Arrow 5">
            <a:extLst>
              <a:ext uri="{FF2B5EF4-FFF2-40B4-BE49-F238E27FC236}">
                <a16:creationId xmlns=""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=""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Freeform 37">
            <a:extLst>
              <a:ext uri="{FF2B5EF4-FFF2-40B4-BE49-F238E27FC236}">
                <a16:creationId xmlns=""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Freeform 40">
            <a:extLst>
              <a:ext uri="{FF2B5EF4-FFF2-40B4-BE49-F238E27FC236}">
                <a16:creationId xmlns=""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Freeform 41">
            <a:extLst>
              <a:ext uri="{FF2B5EF4-FFF2-40B4-BE49-F238E27FC236}">
                <a16:creationId xmlns=""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Freeform 42">
            <a:extLst>
              <a:ext uri="{FF2B5EF4-FFF2-40B4-BE49-F238E27FC236}">
                <a16:creationId xmlns=""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Freeform 43">
            <a:extLst>
              <a:ext uri="{FF2B5EF4-FFF2-40B4-BE49-F238E27FC236}">
                <a16:creationId xmlns=""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trước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=""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Curved Down Arrow 12">
            <a:extLst>
              <a:ext uri="{FF2B5EF4-FFF2-40B4-BE49-F238E27FC236}">
                <a16:creationId xmlns=""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sau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/>
                <a:t>Chuẩn bị: 1 xúc xắc, 5 quân cờ.</a:t>
              </a:r>
            </a:p>
            <a:p>
              <a:pPr algn="just"/>
              <a:r>
                <a:rPr lang="x-none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x-none" sz="2400" dirty="0">
                  <a:solidFill>
                    <a:schemeClr val="bg1"/>
                  </a:solidFill>
                </a:rPr>
                <a:t>với</a:t>
              </a:r>
              <a:r>
                <a:rPr lang="x-none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226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UTM Cookies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184</cp:revision>
  <dcterms:created xsi:type="dcterms:W3CDTF">2021-06-02T01:34:28Z</dcterms:created>
  <dcterms:modified xsi:type="dcterms:W3CDTF">2022-02-13T03:31:04Z</dcterms:modified>
</cp:coreProperties>
</file>