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2" r:id="rId3"/>
    <p:sldId id="289" r:id="rId4"/>
    <p:sldId id="284" r:id="rId5"/>
    <p:sldId id="285" r:id="rId6"/>
    <p:sldId id="290" r:id="rId7"/>
    <p:sldId id="298" r:id="rId8"/>
    <p:sldId id="299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9F3"/>
    <a:srgbClr val="8B6442"/>
    <a:srgbClr val="F18585"/>
    <a:srgbClr val="9CEDFC"/>
    <a:srgbClr val="F0C444"/>
    <a:srgbClr val="A0D36C"/>
    <a:srgbClr val="EF5F5F"/>
    <a:srgbClr val="F2863B"/>
    <a:srgbClr val="7FC438"/>
    <a:srgbClr val="F9C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894" autoAdjust="0"/>
    <p:restoredTop sz="94660"/>
  </p:normalViewPr>
  <p:slideViewPr>
    <p:cSldViewPr snapToGrid="0">
      <p:cViewPr varScale="1">
        <p:scale>
          <a:sx n="43" d="100"/>
          <a:sy n="43" d="100"/>
        </p:scale>
        <p:origin x="3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xmlns="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xmlns="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xmlns="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xmlns="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xmlns="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xmlns="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xmlns="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xmlns="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xmlns="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xmlns="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xmlns="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xmlns="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xmlns="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xmlns="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xmlns="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xmlns="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xmlns="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xmlns="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xmlns="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xmlns="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xmlns="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xmlns="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xmlns="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xmlns="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xmlns="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xmlns="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xmlns="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xmlns="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xmlns="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xmlns="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xmlns="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xmlns="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xmlns="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xmlns="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xmlns="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xmlns="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xmlns="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xmlns="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xmlns="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xmlns="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xmlns="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xmlns="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xmlns="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xmlns="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xmlns="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xmlns="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xmlns="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xmlns="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xmlns="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xmlns="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xmlns="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xmlns="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xmlns="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xmlns="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xmlns="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xmlns="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xmlns="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xmlns="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xmlns="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xmlns="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xmlns="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xmlns="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xmlns="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xmlns="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xmlns="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xmlns="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xmlns="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xmlns="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xmlns="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xmlns="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xmlns="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xmlns="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xmlns="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xmlns="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xmlns="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xmlns="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xmlns="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xmlns="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xmlns="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xmlns="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xmlns="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xmlns="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xmlns="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xmlns="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xmlns="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xmlns="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xmlns="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xmlns="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xmlns="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xmlns="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xmlns="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xmlns="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xmlns="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xmlns="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xmlns="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xmlns="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xmlns="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xmlns="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xmlns="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xmlns="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xmlns="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xmlns="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xmlns="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xmlns="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xmlns="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xmlns="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xmlns="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xmlns="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xmlns="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xmlns="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xmlns="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xmlns="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xmlns="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xmlns="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xmlns="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xmlns="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xmlns="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xmlns="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xmlns="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xmlns="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xmlns="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xmlns="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xmlns="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xmlns="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xmlns="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xmlns="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xmlns="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xmlns="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xmlns="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xmlns="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xmlns="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xmlns="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xmlns="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xmlns="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xmlns="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xmlns="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xmlns="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xmlns="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xmlns="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xmlns="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xmlns="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xmlns="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xmlns="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xmlns="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xmlns="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xmlns="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xmlns="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xmlns="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xmlns="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xmlns="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xmlns="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xmlns="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xmlns="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xmlns="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xmlns="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xmlns="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xmlns="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xmlns="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xmlns="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xmlns="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xmlns="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xmlns="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xmlns="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xmlns="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xmlns="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xmlns="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xmlns="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xmlns="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xmlns="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xmlns="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xmlns="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xmlns="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xmlns="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xmlns="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xmlns="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xmlns="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xmlns="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xmlns="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xmlns="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xmlns="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xmlns="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xmlns="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xmlns="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xmlns="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xmlns="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xmlns="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xmlns="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xmlns="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xmlns="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xmlns="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xmlns="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xmlns="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xmlns="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xmlns="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xmlns="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xmlns="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xmlns="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xmlns="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xmlns="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xmlns="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xmlns="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xmlns="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xmlns="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xmlns="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xmlns="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xmlns="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xmlns="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xmlns="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xmlns="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xmlns="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xmlns="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xmlns="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xmlns="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xmlns="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xmlns="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xmlns="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xmlns="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xmlns="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xmlns="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xmlns="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xmlns="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xmlns="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xmlns="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xmlns="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xmlns="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xmlns="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xmlns="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xmlns="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xmlns="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xmlns="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xmlns="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xmlns="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xmlns="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xmlns="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>
            <a:extLst>
              <a:ext uri="{FF2B5EF4-FFF2-40B4-BE49-F238E27FC236}">
                <a16:creationId xmlns:a16="http://schemas.microsoft.com/office/drawing/2014/main" xmlns="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>
              <a:extLst>
                <a:ext uri="{FF2B5EF4-FFF2-40B4-BE49-F238E27FC236}">
                  <a16:creationId xmlns:a16="http://schemas.microsoft.com/office/drawing/2014/main" xmlns="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41;p32">
              <a:extLst>
                <a:ext uri="{FF2B5EF4-FFF2-40B4-BE49-F238E27FC236}">
                  <a16:creationId xmlns:a16="http://schemas.microsoft.com/office/drawing/2014/main" xmlns="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42;p32">
              <a:extLst>
                <a:ext uri="{FF2B5EF4-FFF2-40B4-BE49-F238E27FC236}">
                  <a16:creationId xmlns:a16="http://schemas.microsoft.com/office/drawing/2014/main" xmlns="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43;p32">
              <a:extLst>
                <a:ext uri="{FF2B5EF4-FFF2-40B4-BE49-F238E27FC236}">
                  <a16:creationId xmlns:a16="http://schemas.microsoft.com/office/drawing/2014/main" xmlns="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44;p32">
              <a:extLst>
                <a:ext uri="{FF2B5EF4-FFF2-40B4-BE49-F238E27FC236}">
                  <a16:creationId xmlns:a16="http://schemas.microsoft.com/office/drawing/2014/main" xmlns="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45;p32">
              <a:extLst>
                <a:ext uri="{FF2B5EF4-FFF2-40B4-BE49-F238E27FC236}">
                  <a16:creationId xmlns:a16="http://schemas.microsoft.com/office/drawing/2014/main" xmlns="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46;p32">
              <a:extLst>
                <a:ext uri="{FF2B5EF4-FFF2-40B4-BE49-F238E27FC236}">
                  <a16:creationId xmlns:a16="http://schemas.microsoft.com/office/drawing/2014/main" xmlns="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7;p32">
              <a:extLst>
                <a:ext uri="{FF2B5EF4-FFF2-40B4-BE49-F238E27FC236}">
                  <a16:creationId xmlns:a16="http://schemas.microsoft.com/office/drawing/2014/main" xmlns="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8;p32">
              <a:extLst>
                <a:ext uri="{FF2B5EF4-FFF2-40B4-BE49-F238E27FC236}">
                  <a16:creationId xmlns:a16="http://schemas.microsoft.com/office/drawing/2014/main" xmlns="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9;p32">
              <a:extLst>
                <a:ext uri="{FF2B5EF4-FFF2-40B4-BE49-F238E27FC236}">
                  <a16:creationId xmlns:a16="http://schemas.microsoft.com/office/drawing/2014/main" xmlns="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50;p32">
              <a:extLst>
                <a:ext uri="{FF2B5EF4-FFF2-40B4-BE49-F238E27FC236}">
                  <a16:creationId xmlns:a16="http://schemas.microsoft.com/office/drawing/2014/main" xmlns="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51;p32">
              <a:extLst>
                <a:ext uri="{FF2B5EF4-FFF2-40B4-BE49-F238E27FC236}">
                  <a16:creationId xmlns:a16="http://schemas.microsoft.com/office/drawing/2014/main" xmlns="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52;p32">
              <a:extLst>
                <a:ext uri="{FF2B5EF4-FFF2-40B4-BE49-F238E27FC236}">
                  <a16:creationId xmlns:a16="http://schemas.microsoft.com/office/drawing/2014/main" xmlns="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53;p32">
              <a:extLst>
                <a:ext uri="{FF2B5EF4-FFF2-40B4-BE49-F238E27FC236}">
                  <a16:creationId xmlns:a16="http://schemas.microsoft.com/office/drawing/2014/main" xmlns="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54;p32">
              <a:extLst>
                <a:ext uri="{FF2B5EF4-FFF2-40B4-BE49-F238E27FC236}">
                  <a16:creationId xmlns:a16="http://schemas.microsoft.com/office/drawing/2014/main" xmlns="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55;p32">
              <a:extLst>
                <a:ext uri="{FF2B5EF4-FFF2-40B4-BE49-F238E27FC236}">
                  <a16:creationId xmlns:a16="http://schemas.microsoft.com/office/drawing/2014/main" xmlns="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56;p32">
              <a:extLst>
                <a:ext uri="{FF2B5EF4-FFF2-40B4-BE49-F238E27FC236}">
                  <a16:creationId xmlns:a16="http://schemas.microsoft.com/office/drawing/2014/main" xmlns="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7;p32">
              <a:extLst>
                <a:ext uri="{FF2B5EF4-FFF2-40B4-BE49-F238E27FC236}">
                  <a16:creationId xmlns:a16="http://schemas.microsoft.com/office/drawing/2014/main" xmlns="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8;p32">
              <a:extLst>
                <a:ext uri="{FF2B5EF4-FFF2-40B4-BE49-F238E27FC236}">
                  <a16:creationId xmlns:a16="http://schemas.microsoft.com/office/drawing/2014/main" xmlns="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9;p32">
              <a:extLst>
                <a:ext uri="{FF2B5EF4-FFF2-40B4-BE49-F238E27FC236}">
                  <a16:creationId xmlns:a16="http://schemas.microsoft.com/office/drawing/2014/main" xmlns="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60;p32">
              <a:extLst>
                <a:ext uri="{FF2B5EF4-FFF2-40B4-BE49-F238E27FC236}">
                  <a16:creationId xmlns:a16="http://schemas.microsoft.com/office/drawing/2014/main" xmlns="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61;p32">
              <a:extLst>
                <a:ext uri="{FF2B5EF4-FFF2-40B4-BE49-F238E27FC236}">
                  <a16:creationId xmlns:a16="http://schemas.microsoft.com/office/drawing/2014/main" xmlns="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62;p32">
              <a:extLst>
                <a:ext uri="{FF2B5EF4-FFF2-40B4-BE49-F238E27FC236}">
                  <a16:creationId xmlns:a16="http://schemas.microsoft.com/office/drawing/2014/main" xmlns="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63;p32">
              <a:extLst>
                <a:ext uri="{FF2B5EF4-FFF2-40B4-BE49-F238E27FC236}">
                  <a16:creationId xmlns:a16="http://schemas.microsoft.com/office/drawing/2014/main" xmlns="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64;p32">
              <a:extLst>
                <a:ext uri="{FF2B5EF4-FFF2-40B4-BE49-F238E27FC236}">
                  <a16:creationId xmlns:a16="http://schemas.microsoft.com/office/drawing/2014/main" xmlns="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65;p32">
              <a:extLst>
                <a:ext uri="{FF2B5EF4-FFF2-40B4-BE49-F238E27FC236}">
                  <a16:creationId xmlns:a16="http://schemas.microsoft.com/office/drawing/2014/main" xmlns="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66;p32">
              <a:extLst>
                <a:ext uri="{FF2B5EF4-FFF2-40B4-BE49-F238E27FC236}">
                  <a16:creationId xmlns:a16="http://schemas.microsoft.com/office/drawing/2014/main" xmlns="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7;p32">
              <a:extLst>
                <a:ext uri="{FF2B5EF4-FFF2-40B4-BE49-F238E27FC236}">
                  <a16:creationId xmlns:a16="http://schemas.microsoft.com/office/drawing/2014/main" xmlns="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8;p32">
              <a:extLst>
                <a:ext uri="{FF2B5EF4-FFF2-40B4-BE49-F238E27FC236}">
                  <a16:creationId xmlns:a16="http://schemas.microsoft.com/office/drawing/2014/main" xmlns="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9;p32">
              <a:extLst>
                <a:ext uri="{FF2B5EF4-FFF2-40B4-BE49-F238E27FC236}">
                  <a16:creationId xmlns:a16="http://schemas.microsoft.com/office/drawing/2014/main" xmlns="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70;p32">
              <a:extLst>
                <a:ext uri="{FF2B5EF4-FFF2-40B4-BE49-F238E27FC236}">
                  <a16:creationId xmlns:a16="http://schemas.microsoft.com/office/drawing/2014/main" xmlns="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71;p32">
              <a:extLst>
                <a:ext uri="{FF2B5EF4-FFF2-40B4-BE49-F238E27FC236}">
                  <a16:creationId xmlns:a16="http://schemas.microsoft.com/office/drawing/2014/main" xmlns="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72;p32">
              <a:extLst>
                <a:ext uri="{FF2B5EF4-FFF2-40B4-BE49-F238E27FC236}">
                  <a16:creationId xmlns:a16="http://schemas.microsoft.com/office/drawing/2014/main" xmlns="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973;p32">
              <a:extLst>
                <a:ext uri="{FF2B5EF4-FFF2-40B4-BE49-F238E27FC236}">
                  <a16:creationId xmlns:a16="http://schemas.microsoft.com/office/drawing/2014/main" xmlns="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74;p32">
              <a:extLst>
                <a:ext uri="{FF2B5EF4-FFF2-40B4-BE49-F238E27FC236}">
                  <a16:creationId xmlns:a16="http://schemas.microsoft.com/office/drawing/2014/main" xmlns="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75;p32">
              <a:extLst>
                <a:ext uri="{FF2B5EF4-FFF2-40B4-BE49-F238E27FC236}">
                  <a16:creationId xmlns:a16="http://schemas.microsoft.com/office/drawing/2014/main" xmlns="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76;p32">
              <a:extLst>
                <a:ext uri="{FF2B5EF4-FFF2-40B4-BE49-F238E27FC236}">
                  <a16:creationId xmlns:a16="http://schemas.microsoft.com/office/drawing/2014/main" xmlns="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77;p32">
              <a:extLst>
                <a:ext uri="{FF2B5EF4-FFF2-40B4-BE49-F238E27FC236}">
                  <a16:creationId xmlns:a16="http://schemas.microsoft.com/office/drawing/2014/main" xmlns="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78;p32">
              <a:extLst>
                <a:ext uri="{FF2B5EF4-FFF2-40B4-BE49-F238E27FC236}">
                  <a16:creationId xmlns:a16="http://schemas.microsoft.com/office/drawing/2014/main" xmlns="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979;p32">
              <a:extLst>
                <a:ext uri="{FF2B5EF4-FFF2-40B4-BE49-F238E27FC236}">
                  <a16:creationId xmlns:a16="http://schemas.microsoft.com/office/drawing/2014/main" xmlns="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980;p32">
              <a:extLst>
                <a:ext uri="{FF2B5EF4-FFF2-40B4-BE49-F238E27FC236}">
                  <a16:creationId xmlns:a16="http://schemas.microsoft.com/office/drawing/2014/main" xmlns="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981;p32">
              <a:extLst>
                <a:ext uri="{FF2B5EF4-FFF2-40B4-BE49-F238E27FC236}">
                  <a16:creationId xmlns:a16="http://schemas.microsoft.com/office/drawing/2014/main" xmlns="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982;p32">
              <a:extLst>
                <a:ext uri="{FF2B5EF4-FFF2-40B4-BE49-F238E27FC236}">
                  <a16:creationId xmlns:a16="http://schemas.microsoft.com/office/drawing/2014/main" xmlns="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983;p32">
              <a:extLst>
                <a:ext uri="{FF2B5EF4-FFF2-40B4-BE49-F238E27FC236}">
                  <a16:creationId xmlns:a16="http://schemas.microsoft.com/office/drawing/2014/main" xmlns="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984;p32">
              <a:extLst>
                <a:ext uri="{FF2B5EF4-FFF2-40B4-BE49-F238E27FC236}">
                  <a16:creationId xmlns:a16="http://schemas.microsoft.com/office/drawing/2014/main" xmlns="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985;p32">
              <a:extLst>
                <a:ext uri="{FF2B5EF4-FFF2-40B4-BE49-F238E27FC236}">
                  <a16:creationId xmlns:a16="http://schemas.microsoft.com/office/drawing/2014/main" xmlns="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986;p32">
              <a:extLst>
                <a:ext uri="{FF2B5EF4-FFF2-40B4-BE49-F238E27FC236}">
                  <a16:creationId xmlns:a16="http://schemas.microsoft.com/office/drawing/2014/main" xmlns="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987;p32">
              <a:extLst>
                <a:ext uri="{FF2B5EF4-FFF2-40B4-BE49-F238E27FC236}">
                  <a16:creationId xmlns:a16="http://schemas.microsoft.com/office/drawing/2014/main" xmlns="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988;p32">
              <a:extLst>
                <a:ext uri="{FF2B5EF4-FFF2-40B4-BE49-F238E27FC236}">
                  <a16:creationId xmlns:a16="http://schemas.microsoft.com/office/drawing/2014/main" xmlns="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989;p32">
              <a:extLst>
                <a:ext uri="{FF2B5EF4-FFF2-40B4-BE49-F238E27FC236}">
                  <a16:creationId xmlns:a16="http://schemas.microsoft.com/office/drawing/2014/main" xmlns="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990;p32">
              <a:extLst>
                <a:ext uri="{FF2B5EF4-FFF2-40B4-BE49-F238E27FC236}">
                  <a16:creationId xmlns:a16="http://schemas.microsoft.com/office/drawing/2014/main" xmlns="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991;p32">
              <a:extLst>
                <a:ext uri="{FF2B5EF4-FFF2-40B4-BE49-F238E27FC236}">
                  <a16:creationId xmlns:a16="http://schemas.microsoft.com/office/drawing/2014/main" xmlns="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992;p32">
              <a:extLst>
                <a:ext uri="{FF2B5EF4-FFF2-40B4-BE49-F238E27FC236}">
                  <a16:creationId xmlns:a16="http://schemas.microsoft.com/office/drawing/2014/main" xmlns="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993;p32">
              <a:extLst>
                <a:ext uri="{FF2B5EF4-FFF2-40B4-BE49-F238E27FC236}">
                  <a16:creationId xmlns:a16="http://schemas.microsoft.com/office/drawing/2014/main" xmlns="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994;p32">
              <a:extLst>
                <a:ext uri="{FF2B5EF4-FFF2-40B4-BE49-F238E27FC236}">
                  <a16:creationId xmlns:a16="http://schemas.microsoft.com/office/drawing/2014/main" xmlns="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995;p32">
              <a:extLst>
                <a:ext uri="{FF2B5EF4-FFF2-40B4-BE49-F238E27FC236}">
                  <a16:creationId xmlns:a16="http://schemas.microsoft.com/office/drawing/2014/main" xmlns="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996;p32">
              <a:extLst>
                <a:ext uri="{FF2B5EF4-FFF2-40B4-BE49-F238E27FC236}">
                  <a16:creationId xmlns:a16="http://schemas.microsoft.com/office/drawing/2014/main" xmlns="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997;p32">
              <a:extLst>
                <a:ext uri="{FF2B5EF4-FFF2-40B4-BE49-F238E27FC236}">
                  <a16:creationId xmlns:a16="http://schemas.microsoft.com/office/drawing/2014/main" xmlns="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998;p32">
              <a:extLst>
                <a:ext uri="{FF2B5EF4-FFF2-40B4-BE49-F238E27FC236}">
                  <a16:creationId xmlns:a16="http://schemas.microsoft.com/office/drawing/2014/main" xmlns="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999;p32">
              <a:extLst>
                <a:ext uri="{FF2B5EF4-FFF2-40B4-BE49-F238E27FC236}">
                  <a16:creationId xmlns:a16="http://schemas.microsoft.com/office/drawing/2014/main" xmlns="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000;p32">
              <a:extLst>
                <a:ext uri="{FF2B5EF4-FFF2-40B4-BE49-F238E27FC236}">
                  <a16:creationId xmlns:a16="http://schemas.microsoft.com/office/drawing/2014/main" xmlns="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001;p32">
              <a:extLst>
                <a:ext uri="{FF2B5EF4-FFF2-40B4-BE49-F238E27FC236}">
                  <a16:creationId xmlns:a16="http://schemas.microsoft.com/office/drawing/2014/main" xmlns="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002;p32">
              <a:extLst>
                <a:ext uri="{FF2B5EF4-FFF2-40B4-BE49-F238E27FC236}">
                  <a16:creationId xmlns:a16="http://schemas.microsoft.com/office/drawing/2014/main" xmlns="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TextBox 291">
            <a:extLst>
              <a:ext uri="{FF2B5EF4-FFF2-40B4-BE49-F238E27FC236}">
                <a16:creationId xmlns:a16="http://schemas.microsoft.com/office/drawing/2014/main" xmlns="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>
            <a:extLst>
              <a:ext uri="{FF2B5EF4-FFF2-40B4-BE49-F238E27FC236}">
                <a16:creationId xmlns:a16="http://schemas.microsoft.com/office/drawing/2014/main" xmlns="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>
              <a:extLst>
                <a:ext uri="{FF2B5EF4-FFF2-40B4-BE49-F238E27FC236}">
                  <a16:creationId xmlns:a16="http://schemas.microsoft.com/office/drawing/2014/main" xmlns="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33;p30">
              <a:extLst>
                <a:ext uri="{FF2B5EF4-FFF2-40B4-BE49-F238E27FC236}">
                  <a16:creationId xmlns:a16="http://schemas.microsoft.com/office/drawing/2014/main" xmlns="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34;p30">
              <a:extLst>
                <a:ext uri="{FF2B5EF4-FFF2-40B4-BE49-F238E27FC236}">
                  <a16:creationId xmlns:a16="http://schemas.microsoft.com/office/drawing/2014/main" xmlns="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35;p30">
              <a:extLst>
                <a:ext uri="{FF2B5EF4-FFF2-40B4-BE49-F238E27FC236}">
                  <a16:creationId xmlns:a16="http://schemas.microsoft.com/office/drawing/2014/main" xmlns="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636;p30">
              <a:extLst>
                <a:ext uri="{FF2B5EF4-FFF2-40B4-BE49-F238E27FC236}">
                  <a16:creationId xmlns:a16="http://schemas.microsoft.com/office/drawing/2014/main" xmlns="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637;p30">
              <a:extLst>
                <a:ext uri="{FF2B5EF4-FFF2-40B4-BE49-F238E27FC236}">
                  <a16:creationId xmlns:a16="http://schemas.microsoft.com/office/drawing/2014/main" xmlns="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638;p30">
              <a:extLst>
                <a:ext uri="{FF2B5EF4-FFF2-40B4-BE49-F238E27FC236}">
                  <a16:creationId xmlns:a16="http://schemas.microsoft.com/office/drawing/2014/main" xmlns="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639;p30">
              <a:extLst>
                <a:ext uri="{FF2B5EF4-FFF2-40B4-BE49-F238E27FC236}">
                  <a16:creationId xmlns:a16="http://schemas.microsoft.com/office/drawing/2014/main" xmlns="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40;p30">
              <a:extLst>
                <a:ext uri="{FF2B5EF4-FFF2-40B4-BE49-F238E27FC236}">
                  <a16:creationId xmlns:a16="http://schemas.microsoft.com/office/drawing/2014/main" xmlns="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41;p30">
              <a:extLst>
                <a:ext uri="{FF2B5EF4-FFF2-40B4-BE49-F238E27FC236}">
                  <a16:creationId xmlns:a16="http://schemas.microsoft.com/office/drawing/2014/main" xmlns="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42;p30">
              <a:extLst>
                <a:ext uri="{FF2B5EF4-FFF2-40B4-BE49-F238E27FC236}">
                  <a16:creationId xmlns:a16="http://schemas.microsoft.com/office/drawing/2014/main" xmlns="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43;p30">
              <a:extLst>
                <a:ext uri="{FF2B5EF4-FFF2-40B4-BE49-F238E27FC236}">
                  <a16:creationId xmlns:a16="http://schemas.microsoft.com/office/drawing/2014/main" xmlns="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44;p30">
              <a:extLst>
                <a:ext uri="{FF2B5EF4-FFF2-40B4-BE49-F238E27FC236}">
                  <a16:creationId xmlns:a16="http://schemas.microsoft.com/office/drawing/2014/main" xmlns="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45;p30">
              <a:extLst>
                <a:ext uri="{FF2B5EF4-FFF2-40B4-BE49-F238E27FC236}">
                  <a16:creationId xmlns:a16="http://schemas.microsoft.com/office/drawing/2014/main" xmlns="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46;p30">
              <a:extLst>
                <a:ext uri="{FF2B5EF4-FFF2-40B4-BE49-F238E27FC236}">
                  <a16:creationId xmlns:a16="http://schemas.microsoft.com/office/drawing/2014/main" xmlns="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647;p30">
              <a:extLst>
                <a:ext uri="{FF2B5EF4-FFF2-40B4-BE49-F238E27FC236}">
                  <a16:creationId xmlns:a16="http://schemas.microsoft.com/office/drawing/2014/main" xmlns="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648;p30">
              <a:extLst>
                <a:ext uri="{FF2B5EF4-FFF2-40B4-BE49-F238E27FC236}">
                  <a16:creationId xmlns:a16="http://schemas.microsoft.com/office/drawing/2014/main" xmlns="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49;p30">
              <a:extLst>
                <a:ext uri="{FF2B5EF4-FFF2-40B4-BE49-F238E27FC236}">
                  <a16:creationId xmlns:a16="http://schemas.microsoft.com/office/drawing/2014/main" xmlns="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50;p30">
              <a:extLst>
                <a:ext uri="{FF2B5EF4-FFF2-40B4-BE49-F238E27FC236}">
                  <a16:creationId xmlns:a16="http://schemas.microsoft.com/office/drawing/2014/main" xmlns="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51;p30">
              <a:extLst>
                <a:ext uri="{FF2B5EF4-FFF2-40B4-BE49-F238E27FC236}">
                  <a16:creationId xmlns:a16="http://schemas.microsoft.com/office/drawing/2014/main" xmlns="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52;p30">
              <a:extLst>
                <a:ext uri="{FF2B5EF4-FFF2-40B4-BE49-F238E27FC236}">
                  <a16:creationId xmlns:a16="http://schemas.microsoft.com/office/drawing/2014/main" xmlns="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53;p30">
              <a:extLst>
                <a:ext uri="{FF2B5EF4-FFF2-40B4-BE49-F238E27FC236}">
                  <a16:creationId xmlns:a16="http://schemas.microsoft.com/office/drawing/2014/main" xmlns="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54;p30">
              <a:extLst>
                <a:ext uri="{FF2B5EF4-FFF2-40B4-BE49-F238E27FC236}">
                  <a16:creationId xmlns:a16="http://schemas.microsoft.com/office/drawing/2014/main" xmlns="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55;p30">
              <a:extLst>
                <a:ext uri="{FF2B5EF4-FFF2-40B4-BE49-F238E27FC236}">
                  <a16:creationId xmlns:a16="http://schemas.microsoft.com/office/drawing/2014/main" xmlns="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>
              <a:extLst>
                <a:ext uri="{FF2B5EF4-FFF2-40B4-BE49-F238E27FC236}">
                  <a16:creationId xmlns:a16="http://schemas.microsoft.com/office/drawing/2014/main" xmlns="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657;p30">
              <a:extLst>
                <a:ext uri="{FF2B5EF4-FFF2-40B4-BE49-F238E27FC236}">
                  <a16:creationId xmlns:a16="http://schemas.microsoft.com/office/drawing/2014/main" xmlns="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58;p30">
              <a:extLst>
                <a:ext uri="{FF2B5EF4-FFF2-40B4-BE49-F238E27FC236}">
                  <a16:creationId xmlns:a16="http://schemas.microsoft.com/office/drawing/2014/main" xmlns="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59;p30">
              <a:extLst>
                <a:ext uri="{FF2B5EF4-FFF2-40B4-BE49-F238E27FC236}">
                  <a16:creationId xmlns:a16="http://schemas.microsoft.com/office/drawing/2014/main" xmlns="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60;p30">
              <a:extLst>
                <a:ext uri="{FF2B5EF4-FFF2-40B4-BE49-F238E27FC236}">
                  <a16:creationId xmlns:a16="http://schemas.microsoft.com/office/drawing/2014/main" xmlns="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61;p30">
              <a:extLst>
                <a:ext uri="{FF2B5EF4-FFF2-40B4-BE49-F238E27FC236}">
                  <a16:creationId xmlns:a16="http://schemas.microsoft.com/office/drawing/2014/main" xmlns="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62;p30">
              <a:extLst>
                <a:ext uri="{FF2B5EF4-FFF2-40B4-BE49-F238E27FC236}">
                  <a16:creationId xmlns:a16="http://schemas.microsoft.com/office/drawing/2014/main" xmlns="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63;p30">
              <a:extLst>
                <a:ext uri="{FF2B5EF4-FFF2-40B4-BE49-F238E27FC236}">
                  <a16:creationId xmlns:a16="http://schemas.microsoft.com/office/drawing/2014/main" xmlns="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64;p30">
              <a:extLst>
                <a:ext uri="{FF2B5EF4-FFF2-40B4-BE49-F238E27FC236}">
                  <a16:creationId xmlns:a16="http://schemas.microsoft.com/office/drawing/2014/main" xmlns="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665;p30">
              <a:extLst>
                <a:ext uri="{FF2B5EF4-FFF2-40B4-BE49-F238E27FC236}">
                  <a16:creationId xmlns:a16="http://schemas.microsoft.com/office/drawing/2014/main" xmlns="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666;p30">
              <a:extLst>
                <a:ext uri="{FF2B5EF4-FFF2-40B4-BE49-F238E27FC236}">
                  <a16:creationId xmlns:a16="http://schemas.microsoft.com/office/drawing/2014/main" xmlns="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667;p30">
              <a:extLst>
                <a:ext uri="{FF2B5EF4-FFF2-40B4-BE49-F238E27FC236}">
                  <a16:creationId xmlns:a16="http://schemas.microsoft.com/office/drawing/2014/main" xmlns="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668;p30">
              <a:extLst>
                <a:ext uri="{FF2B5EF4-FFF2-40B4-BE49-F238E27FC236}">
                  <a16:creationId xmlns:a16="http://schemas.microsoft.com/office/drawing/2014/main" xmlns="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669;p30">
              <a:extLst>
                <a:ext uri="{FF2B5EF4-FFF2-40B4-BE49-F238E27FC236}">
                  <a16:creationId xmlns:a16="http://schemas.microsoft.com/office/drawing/2014/main" xmlns="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70;p30">
              <a:extLst>
                <a:ext uri="{FF2B5EF4-FFF2-40B4-BE49-F238E27FC236}">
                  <a16:creationId xmlns:a16="http://schemas.microsoft.com/office/drawing/2014/main" xmlns="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71;p30">
              <a:extLst>
                <a:ext uri="{FF2B5EF4-FFF2-40B4-BE49-F238E27FC236}">
                  <a16:creationId xmlns:a16="http://schemas.microsoft.com/office/drawing/2014/main" xmlns="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72;p30">
              <a:extLst>
                <a:ext uri="{FF2B5EF4-FFF2-40B4-BE49-F238E27FC236}">
                  <a16:creationId xmlns:a16="http://schemas.microsoft.com/office/drawing/2014/main" xmlns="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31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xmlns="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xmlns="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xmlns="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xmlns="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xmlns="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xmlns="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xmlns="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xmlns="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xmlns="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xmlns="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xmlns="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xmlns="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xmlns="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xmlns="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xmlns="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xmlns="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xmlns="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xmlns="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xmlns="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xmlns="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xmlns="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xmlns="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xmlns="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xmlns="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xmlns="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xmlns="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xmlns="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xmlns="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xmlns="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xmlns="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xmlns="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xmlns="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xmlns="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xmlns="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xmlns="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xmlns="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xmlns="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xmlns="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xmlns="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xmlns="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xmlns="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xmlns="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xmlns="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xmlns="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xmlns="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xmlns="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xmlns="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xmlns="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xmlns="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xmlns="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xmlns="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xmlns="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xmlns="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xmlns="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xmlns="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xmlns="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xmlns="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xmlns="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xmlns="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xmlns="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xmlns="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xmlns="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xmlns="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xmlns="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xmlns="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xmlns="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xmlns="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xmlns="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xmlns="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xmlns="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xmlns="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xmlns="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xmlns="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xmlns="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xmlns="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xmlns="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xmlns="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xmlns="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xmlns="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xmlns="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xmlns="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xmlns="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xmlns="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xmlns="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xmlns="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xmlns="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xmlns="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xmlns="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xmlns="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xmlns="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xmlns="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xmlns="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xmlns="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xmlns="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xmlns="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xmlns="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xmlns="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xmlns="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xmlns="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xmlns="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xmlns="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xmlns="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xmlns="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xmlns="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xmlns="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xmlns="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xmlns="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xmlns="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xmlns="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xmlns="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xmlns="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xmlns="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xmlns="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xmlns="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xmlns="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xmlns="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xmlns="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xmlns="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xmlns="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xmlns="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xmlns="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xmlns="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xmlns="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xmlns="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xmlns="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xmlns="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xmlns="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xmlns="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xmlns="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xmlns="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xmlns="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xmlns="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xmlns="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xmlns="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xmlns="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xmlns="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xmlns="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xmlns="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xmlns="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xmlns="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xmlns="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xmlns="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xmlns="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xmlns="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xmlns="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xmlns="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xmlns="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xmlns="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xmlns="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xmlns="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xmlns="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xmlns="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xmlns="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xmlns="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xmlns="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xmlns="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xmlns="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xmlns="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xmlns="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xmlns="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xmlns="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xmlns="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xmlns="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xmlns="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xmlns="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xmlns="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xmlns="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xmlns="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xmlns="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xmlns="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xmlns="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xmlns="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xmlns="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xmlns="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xmlns="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xmlns="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xmlns="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xmlns="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xmlns="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xmlns="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xmlns="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xmlns="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xmlns="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xmlns="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xmlns="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xmlns="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xmlns="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xmlns="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xmlns="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xmlns="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xmlns="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xmlns="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xmlns="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xmlns="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xmlns="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xmlns="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xmlns="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xmlns="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xmlns="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xmlns="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418963"/>
            <a:chOff x="395894" y="219519"/>
            <a:chExt cx="8518865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xmlns="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25" y="228629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6" y="127898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127900"/>
            <a:ext cx="11613234" cy="6602204"/>
            <a:chOff x="395894" y="149216"/>
            <a:chExt cx="8518865" cy="5066113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149216"/>
              <a:ext cx="8053438" cy="5066113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0" y="1904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xmlns="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xmlns="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xmlns="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xmlns="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xmlns="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xmlns="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xmlns="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xmlns="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xmlns="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xmlns="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xmlns="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xmlns="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xmlns="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xmlns="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xmlns="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xmlns="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xmlns="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xmlns="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xmlns="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xmlns="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xmlns="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xmlns="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xmlns="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xmlns="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xmlns="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xmlns="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xmlns="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xmlns="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xmlns="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xmlns="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xmlns="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xmlns="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xmlns="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xmlns="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xmlns="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xmlns="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xmlns="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xmlns="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xmlns="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xmlns="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xmlns="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xmlns="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xmlns="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xmlns="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xmlns="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xmlns="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xmlns="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xmlns="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xmlns="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xmlns="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xmlns="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xmlns="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xmlns="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xmlns="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xmlns="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xmlns="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xmlns="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xmlns="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xmlns="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xmlns="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xmlns="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xmlns="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xmlns="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xmlns="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xmlns="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xmlns="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xmlns="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xmlns="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xmlns="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xmlns="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xmlns="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xmlns="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xmlns="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xmlns="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xmlns="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xmlns="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xmlns="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xmlns="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xmlns="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xmlns="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xmlns="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xmlns="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xmlns="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xmlns="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xmlns="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xmlns="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xmlns="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701" r:id="rId4"/>
    <p:sldLayoutId id="2147483694" r:id="rId5"/>
    <p:sldLayoutId id="2147483693" r:id="rId6"/>
    <p:sldLayoutId id="2147483703" r:id="rId7"/>
    <p:sldLayoutId id="2147483691" r:id="rId8"/>
    <p:sldLayoutId id="2147483679" r:id="rId9"/>
    <p:sldLayoutId id="214748370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0868" y="2194562"/>
            <a:ext cx="7972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51: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SỐ CÓ BA CHỮ SỐ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xmlns="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xmlns="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6C80A5A-72BA-45B9-A254-2A8D09624ECF}"/>
                </a:ext>
              </a:extLst>
            </p:cNvPr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10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>
                <a:solidFill>
                  <a:srgbClr val="002060"/>
                </a:solidFill>
                <a:latin typeface="+mj-lt"/>
              </a:rPr>
              <a:t>CÁC SỐ TRONG PHẠM VI 1000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66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490">
            <a:extLst>
              <a:ext uri="{FF2B5EF4-FFF2-40B4-BE49-F238E27FC236}">
                <a16:creationId xmlns:a16="http://schemas.microsoft.com/office/drawing/2014/main" xmlns="" id="{23FE661B-5CBD-F848-AF3C-EC29E48EB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947741"/>
              </p:ext>
            </p:extLst>
          </p:nvPr>
        </p:nvGraphicFramePr>
        <p:xfrm>
          <a:off x="918543" y="1031294"/>
          <a:ext cx="10256138" cy="5567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0545">
                  <a:extLst>
                    <a:ext uri="{9D8B030D-6E8A-4147-A177-3AD203B41FA5}">
                      <a16:colId xmlns:a16="http://schemas.microsoft.com/office/drawing/2014/main" xmlns="" val="2828112282"/>
                    </a:ext>
                  </a:extLst>
                </a:gridCol>
                <a:gridCol w="877333">
                  <a:extLst>
                    <a:ext uri="{9D8B030D-6E8A-4147-A177-3AD203B41FA5}">
                      <a16:colId xmlns:a16="http://schemas.microsoft.com/office/drawing/2014/main" xmlns="" val="3722848124"/>
                    </a:ext>
                  </a:extLst>
                </a:gridCol>
                <a:gridCol w="843148">
                  <a:extLst>
                    <a:ext uri="{9D8B030D-6E8A-4147-A177-3AD203B41FA5}">
                      <a16:colId xmlns:a16="http://schemas.microsoft.com/office/drawing/2014/main" xmlns="" val="152524359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xmlns="" val="1663079875"/>
                    </a:ext>
                  </a:extLst>
                </a:gridCol>
                <a:gridCol w="819398">
                  <a:extLst>
                    <a:ext uri="{9D8B030D-6E8A-4147-A177-3AD203B41FA5}">
                      <a16:colId xmlns:a16="http://schemas.microsoft.com/office/drawing/2014/main" xmlns="" val="952112415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339309947"/>
                    </a:ext>
                  </a:extLst>
                </a:gridCol>
              </a:tblGrid>
              <a:tr h="1207381"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Chục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Viết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Đọc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7862058"/>
                  </a:ext>
                </a:extLst>
              </a:tr>
              <a:tr h="1465420"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465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ốn trăm sáu mươi lăm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7607564"/>
                  </a:ext>
                </a:extLst>
              </a:tr>
              <a:tr h="1451205"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304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chemeClr val="tx1"/>
                          </a:solidFill>
                        </a:rPr>
                        <a:t>ba trăm linh tư</a:t>
                      </a:r>
                      <a:endParaRPr lang="x-non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8627883"/>
                  </a:ext>
                </a:extLst>
              </a:tr>
              <a:tr h="1443929"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231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ai trăm ba mươi mốt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106989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379A179-7AE9-9B4D-871C-2B9576826B40}"/>
              </a:ext>
            </a:extLst>
          </p:cNvPr>
          <p:cNvSpPr/>
          <p:nvPr/>
        </p:nvSpPr>
        <p:spPr>
          <a:xfrm>
            <a:off x="5403990" y="2630166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EBB783A2-1F5C-DF4C-B2BA-EBBBAAB58C24}"/>
              </a:ext>
            </a:extLst>
          </p:cNvPr>
          <p:cNvSpPr/>
          <p:nvPr/>
        </p:nvSpPr>
        <p:spPr>
          <a:xfrm>
            <a:off x="6309735" y="2630165"/>
            <a:ext cx="73319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2C026526-6B90-2A4C-AE95-50F32372E03A}"/>
              </a:ext>
            </a:extLst>
          </p:cNvPr>
          <p:cNvSpPr/>
          <p:nvPr/>
        </p:nvSpPr>
        <p:spPr>
          <a:xfrm>
            <a:off x="7145564" y="2630165"/>
            <a:ext cx="666545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922C861-10AD-5947-8419-37CFEAF4D774}"/>
              </a:ext>
            </a:extLst>
          </p:cNvPr>
          <p:cNvSpPr/>
          <p:nvPr/>
        </p:nvSpPr>
        <p:spPr>
          <a:xfrm>
            <a:off x="7959674" y="2657271"/>
            <a:ext cx="666545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23D0696-F5A1-6E46-999E-D75B379E88E2}"/>
              </a:ext>
            </a:extLst>
          </p:cNvPr>
          <p:cNvSpPr/>
          <p:nvPr/>
        </p:nvSpPr>
        <p:spPr>
          <a:xfrm>
            <a:off x="8792099" y="2630165"/>
            <a:ext cx="2242057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51F2D99-3895-074B-92C1-412E6B68F69D}"/>
              </a:ext>
            </a:extLst>
          </p:cNvPr>
          <p:cNvGrpSpPr/>
          <p:nvPr/>
        </p:nvGrpSpPr>
        <p:grpSpPr>
          <a:xfrm>
            <a:off x="1005444" y="2289604"/>
            <a:ext cx="4196227" cy="1352315"/>
            <a:chOff x="1005444" y="2305102"/>
            <a:chExt cx="4196227" cy="1352315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xmlns="" id="{25E40EA2-3E19-7644-8D2F-B9CCEBD7E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444" y="2305102"/>
              <a:ext cx="1025141" cy="1025141"/>
            </a:xfrm>
            <a:prstGeom prst="rect">
              <a:avLst/>
            </a:prstGeom>
          </p:spPr>
        </p:pic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xmlns="" id="{3DB3792F-D8D9-D847-B87B-855C89324032}"/>
                </a:ext>
              </a:extLst>
            </p:cNvPr>
            <p:cNvGrpSpPr/>
            <p:nvPr/>
          </p:nvGrpSpPr>
          <p:grpSpPr>
            <a:xfrm>
              <a:off x="3862878" y="2636500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B1C88552-25A8-B24E-A50A-AAD02A85C3A8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7FDCF056-713E-2043-9B61-5E63059981B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xmlns="" id="{F7D686DD-9617-F641-BCCE-737C3C10E9CB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xmlns="" id="{5B8DE0F1-40F3-9C46-B121-53E8AAF0C34F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xmlns="" id="{6218861C-2345-624D-918E-2453053739EA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xmlns="" id="{81FCECAE-88E8-614F-A556-1F45E3677F1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xmlns="" id="{E78DB6B2-BAE5-C544-A87F-CEFD290F0EEE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xmlns="" id="{6A1B1F3D-9384-7C4E-9463-E03DF83C32EA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xmlns="" id="{72C98DE2-C1D9-6F44-A14E-7CF6C7539BE8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id="{C1374E4E-53D8-8A4C-B43B-09BBF990772F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xmlns="" id="{4CBBBFE2-416F-DB4B-8724-72120C974685}"/>
                </a:ext>
              </a:extLst>
            </p:cNvPr>
            <p:cNvGrpSpPr/>
            <p:nvPr/>
          </p:nvGrpSpPr>
          <p:grpSpPr>
            <a:xfrm>
              <a:off x="4091213" y="2632277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xmlns="" id="{163E394D-13F3-5945-A3F4-3CBD526A54F8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id="{485E74F2-CF1F-AB41-9039-D9E3359DC90E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xmlns="" id="{2A7B3635-494B-2944-B29E-23E89308EDF5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xmlns="" id="{8F891807-D5CD-8D4E-9062-B815E66486BC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xmlns="" id="{5056572F-5319-6445-AC0A-4973364B0703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xmlns="" id="{F84D83F5-F8C8-F847-901B-6C9ABCCA7A4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xmlns="" id="{16458BF9-05B8-A04C-9084-8D5212698EFD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xmlns="" id="{801A363B-8F38-804C-84C9-FDCF8A6FC1DB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xmlns="" id="{38B06FB2-A991-4742-B54F-9911B35D6059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xmlns="" id="{8D4F1A1F-06A5-864F-89DA-3FDAAC48264F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xmlns="" id="{7CED5E95-D584-5E4B-B703-1597B3823E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7844" y="2457502"/>
              <a:ext cx="1025141" cy="1025141"/>
            </a:xfrm>
            <a:prstGeom prst="rect">
              <a:avLst/>
            </a:prstGeom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xmlns="" id="{621EE2C7-F59E-5846-9ED0-AD2607637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0244" y="2609902"/>
              <a:ext cx="1025141" cy="1025141"/>
            </a:xfrm>
            <a:prstGeom prst="rect">
              <a:avLst/>
            </a:prstGeom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xmlns="" id="{ECF3A340-8BFD-F647-BCEE-9FC71592CF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4686" y="2632276"/>
              <a:ext cx="1025141" cy="1025141"/>
            </a:xfrm>
            <a:prstGeom prst="rect">
              <a:avLst/>
            </a:prstGeom>
          </p:spPr>
        </p:pic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xmlns="" id="{6C0EFEA0-5F5A-754D-8BED-1E18DA09828C}"/>
                </a:ext>
              </a:extLst>
            </p:cNvPr>
            <p:cNvGrpSpPr/>
            <p:nvPr/>
          </p:nvGrpSpPr>
          <p:grpSpPr>
            <a:xfrm>
              <a:off x="4295325" y="2634388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xmlns="" id="{F865FBDE-603C-BB40-ADC8-CEB8929258CD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id="{4672DAD1-66D4-804A-981A-252878C0071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xmlns="" id="{02CC302C-05FD-9341-B0BC-A43B484CA9AD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xmlns="" id="{43E00F2B-DBEE-124C-A716-809C32D41FDF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xmlns="" id="{E0EEC01C-7201-B849-A8EF-723C32020004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xmlns="" id="{1EB0AFB2-810F-8A40-B9EE-6B40E992FC2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xmlns="" id="{DFF48A39-1167-8749-A50B-9AE30255AF1C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xmlns="" id="{732368F8-491F-CD4C-A235-2036584250CD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xmlns="" id="{151124D1-6BFC-FB47-AAE1-D4475E67B5F3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xmlns="" id="{126881A5-A0EF-1047-A453-4646A19AC5F2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xmlns="" id="{0663161E-9355-7845-BE49-D6F34C023D47}"/>
                </a:ext>
              </a:extLst>
            </p:cNvPr>
            <p:cNvGrpSpPr/>
            <p:nvPr/>
          </p:nvGrpSpPr>
          <p:grpSpPr>
            <a:xfrm>
              <a:off x="4511785" y="2630165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xmlns="" id="{9CFD6B05-FBDA-3048-A1EE-B1A5C7C9CBEB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xmlns="" id="{D4B7CF98-6F50-544D-9F3A-A4BB13A72230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xmlns="" id="{3738F6C2-6E53-9346-B1D1-360DBC8D1078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xmlns="" id="{072CC14E-643E-DA40-9CD7-B746A3456598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xmlns="" id="{E18920EE-9061-8247-A60E-756BC8E10962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A94783F0-0CE8-3746-837C-B1F1C9C934A8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xmlns="" id="{CF73C06F-AE80-F04F-9669-F2B2089E3A1E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xmlns="" id="{6217AA86-76CB-2A47-9585-FD19C359B3D7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xmlns="" id="{B13C0193-6D33-5F45-BC68-EE61370AED42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xmlns="" id="{ADAED7C1-0484-0D4B-9B16-C40C6D671347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xmlns="" id="{2F737C12-114A-EA4B-B444-B7FD76B3A39A}"/>
                </a:ext>
              </a:extLst>
            </p:cNvPr>
            <p:cNvGrpSpPr/>
            <p:nvPr/>
          </p:nvGrpSpPr>
          <p:grpSpPr>
            <a:xfrm>
              <a:off x="4715897" y="2614125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xmlns="" id="{6F49404B-F1B8-3C42-92C8-EB3CC290F6CF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071A3A90-5AE9-4E47-A98D-2A057D2CBF24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76EB009D-85E8-CD4A-BB1B-76FCCD237A19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xmlns="" id="{F33BB3E2-C90F-CB48-A796-B9AEE42FC625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xmlns="" id="{9EF40DDF-C51D-994D-AB01-8364975FDC4C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xmlns="" id="{41561FC9-165F-0D44-BF07-DF00EC0EE0BD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F786FFE1-0FB0-1B4E-824B-42EFDABEC385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xmlns="" id="{E52FA5B1-9951-304C-ABA1-EBBA68EBA2A5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xmlns="" id="{523D0F9C-7FEA-714A-AF6D-C5F1F17D6D9D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BA4DA503-7FFA-FF45-AE27-8F69DFD41C09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xmlns="" id="{DD592F97-45D3-9D46-8B45-C62341262C1E}"/>
                </a:ext>
              </a:extLst>
            </p:cNvPr>
            <p:cNvGrpSpPr/>
            <p:nvPr/>
          </p:nvGrpSpPr>
          <p:grpSpPr>
            <a:xfrm>
              <a:off x="4932357" y="2609902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xmlns="" id="{F53133F4-1C62-4440-932D-1B8E1E5FBE15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xmlns="" id="{FD902E76-4821-1B44-8C52-737F255634DC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xmlns="" id="{DCB7D09E-2AA9-0641-B607-5A42043BE038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xmlns="" id="{FC6427EA-3C5D-9242-ACD8-BB35AD802687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4F966D85-DCC9-D546-977B-6BA671006E94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xmlns="" id="{A8072F36-F592-974E-AF8C-A4F5C2C3C947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xmlns="" id="{D84DCD3B-8461-D245-8336-FCA090E127B4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xmlns="" id="{F0B55E05-A5B7-E042-A4FD-A5EC5E6EA773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xmlns="" id="{57AFDB19-3E8E-ED45-A242-99DDABF1AEAA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xmlns="" id="{15F4D7DF-6B1B-5546-87DE-C6E7F813C2B1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xmlns="" id="{44EEEFDA-606D-A644-AB8D-FF5FAD406317}"/>
                </a:ext>
              </a:extLst>
            </p:cNvPr>
            <p:cNvGrpSpPr/>
            <p:nvPr/>
          </p:nvGrpSpPr>
          <p:grpSpPr>
            <a:xfrm>
              <a:off x="5119712" y="3112722"/>
              <a:ext cx="81959" cy="510458"/>
              <a:chOff x="7152671" y="2046460"/>
              <a:chExt cx="90155" cy="450774"/>
            </a:xfrm>
            <a:solidFill>
              <a:schemeClr val="bg1"/>
            </a:solidFill>
          </p:grpSpPr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xmlns="" id="{9BA1718A-5841-AC4A-8658-905A2C110718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xmlns="" id="{FC930E58-BB1C-F340-8ACD-D078EE38CB39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xmlns="" id="{6E15C16C-B91B-BC4F-999F-614926E5ABE3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xmlns="" id="{D3FA0E67-EED2-9F4E-BE85-F4703EDC560D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xmlns="" id="{C93CF2BF-5F4B-AA45-A4F6-20ED98007AC9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856EC39E-53C7-1A43-A7FE-3CFB93689401}"/>
              </a:ext>
            </a:extLst>
          </p:cNvPr>
          <p:cNvGrpSpPr/>
          <p:nvPr/>
        </p:nvGrpSpPr>
        <p:grpSpPr>
          <a:xfrm>
            <a:off x="1017319" y="3770748"/>
            <a:ext cx="4196227" cy="1329941"/>
            <a:chOff x="1041602" y="3789849"/>
            <a:chExt cx="4196227" cy="1329941"/>
          </a:xfrm>
        </p:grpSpPr>
        <p:pic>
          <p:nvPicPr>
            <p:cNvPr id="150" name="Picture 149">
              <a:extLst>
                <a:ext uri="{FF2B5EF4-FFF2-40B4-BE49-F238E27FC236}">
                  <a16:creationId xmlns:a16="http://schemas.microsoft.com/office/drawing/2014/main" xmlns="" id="{1A7F843D-F2AA-BC49-A3EB-6A46BFE369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1602" y="3789849"/>
              <a:ext cx="1025141" cy="1025141"/>
            </a:xfrm>
            <a:prstGeom prst="rect">
              <a:avLst/>
            </a:prstGeom>
          </p:spPr>
        </p:pic>
        <p:pic>
          <p:nvPicPr>
            <p:cNvPr id="153" name="Picture 152">
              <a:extLst>
                <a:ext uri="{FF2B5EF4-FFF2-40B4-BE49-F238E27FC236}">
                  <a16:creationId xmlns:a16="http://schemas.microsoft.com/office/drawing/2014/main" xmlns="" id="{52458BB3-6738-7D4C-871C-843C843BB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4002" y="3942249"/>
              <a:ext cx="1025141" cy="1025141"/>
            </a:xfrm>
            <a:prstGeom prst="rect">
              <a:avLst/>
            </a:prstGeom>
          </p:spPr>
        </p:pic>
        <p:pic>
          <p:nvPicPr>
            <p:cNvPr id="154" name="Picture 153">
              <a:extLst>
                <a:ext uri="{FF2B5EF4-FFF2-40B4-BE49-F238E27FC236}">
                  <a16:creationId xmlns:a16="http://schemas.microsoft.com/office/drawing/2014/main" xmlns="" id="{E8EB9496-B722-7448-859A-E8BEDE8BD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402" y="4094649"/>
              <a:ext cx="1025141" cy="1025141"/>
            </a:xfrm>
            <a:prstGeom prst="rect">
              <a:avLst/>
            </a:prstGeom>
          </p:spPr>
        </p:pic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xmlns="" id="{5D79FD67-5167-0043-A42E-68B6864B0F23}"/>
                </a:ext>
              </a:extLst>
            </p:cNvPr>
            <p:cNvGrpSpPr/>
            <p:nvPr/>
          </p:nvGrpSpPr>
          <p:grpSpPr>
            <a:xfrm>
              <a:off x="5155870" y="4699560"/>
              <a:ext cx="81959" cy="408366"/>
              <a:chOff x="7152671" y="2136615"/>
              <a:chExt cx="90155" cy="360619"/>
            </a:xfrm>
            <a:solidFill>
              <a:schemeClr val="bg1"/>
            </a:solidFill>
          </p:grpSpPr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xmlns="" id="{00522F3C-AC19-964D-82D3-5A1693BF8F15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xmlns="" id="{7EB4A968-9B68-144D-B478-C57D584E7966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xmlns="" id="{9AEF5320-A179-4445-825A-82BD81F569F8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xmlns="" id="{AC296485-872E-624F-A9EA-71C25D72683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8" name="Rectangle 227">
            <a:extLst>
              <a:ext uri="{FF2B5EF4-FFF2-40B4-BE49-F238E27FC236}">
                <a16:creationId xmlns:a16="http://schemas.microsoft.com/office/drawing/2014/main" xmlns="" id="{32C36DFA-FD98-864A-B41C-FA194192E685}"/>
              </a:ext>
            </a:extLst>
          </p:cNvPr>
          <p:cNvSpPr/>
          <p:nvPr/>
        </p:nvSpPr>
        <p:spPr>
          <a:xfrm>
            <a:off x="5403990" y="4025492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xmlns="" id="{CD83E6ED-5FBB-CF47-B57D-281C4B128B16}"/>
              </a:ext>
            </a:extLst>
          </p:cNvPr>
          <p:cNvSpPr/>
          <p:nvPr/>
        </p:nvSpPr>
        <p:spPr>
          <a:xfrm>
            <a:off x="6309735" y="4025491"/>
            <a:ext cx="73319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xmlns="" id="{4ADC64D4-CC16-B646-931F-C7E4F6A782F0}"/>
              </a:ext>
            </a:extLst>
          </p:cNvPr>
          <p:cNvSpPr/>
          <p:nvPr/>
        </p:nvSpPr>
        <p:spPr>
          <a:xfrm>
            <a:off x="7145564" y="4025491"/>
            <a:ext cx="666545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xmlns="" id="{C8C704F1-9D7A-F14A-8EEE-08CE9FFB7787}"/>
              </a:ext>
            </a:extLst>
          </p:cNvPr>
          <p:cNvSpPr/>
          <p:nvPr/>
        </p:nvSpPr>
        <p:spPr>
          <a:xfrm>
            <a:off x="7959674" y="4052597"/>
            <a:ext cx="666545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xmlns="" id="{370093F4-4C9F-024B-A460-BEEE204821C1}"/>
              </a:ext>
            </a:extLst>
          </p:cNvPr>
          <p:cNvSpPr/>
          <p:nvPr/>
        </p:nvSpPr>
        <p:spPr>
          <a:xfrm>
            <a:off x="8792099" y="4025491"/>
            <a:ext cx="2242057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96C7F7C-6484-3D47-A167-7C78B6ACDA13}"/>
              </a:ext>
            </a:extLst>
          </p:cNvPr>
          <p:cNvGrpSpPr/>
          <p:nvPr/>
        </p:nvGrpSpPr>
        <p:grpSpPr>
          <a:xfrm>
            <a:off x="1017319" y="5324382"/>
            <a:ext cx="4179530" cy="1177541"/>
            <a:chOff x="1017319" y="5324382"/>
            <a:chExt cx="4179530" cy="1177541"/>
          </a:xfrm>
        </p:grpSpPr>
        <p:pic>
          <p:nvPicPr>
            <p:cNvPr id="234" name="Picture 233">
              <a:extLst>
                <a:ext uri="{FF2B5EF4-FFF2-40B4-BE49-F238E27FC236}">
                  <a16:creationId xmlns:a16="http://schemas.microsoft.com/office/drawing/2014/main" xmlns="" id="{F9E11BF0-521E-7146-AB21-2B14D5E5FD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319" y="5324382"/>
              <a:ext cx="1025141" cy="1025141"/>
            </a:xfrm>
            <a:prstGeom prst="rect">
              <a:avLst/>
            </a:prstGeom>
          </p:spPr>
        </p:pic>
        <p:pic>
          <p:nvPicPr>
            <p:cNvPr id="237" name="Picture 236">
              <a:extLst>
                <a:ext uri="{FF2B5EF4-FFF2-40B4-BE49-F238E27FC236}">
                  <a16:creationId xmlns:a16="http://schemas.microsoft.com/office/drawing/2014/main" xmlns="" id="{74DA3965-265C-BC46-98E1-7E53C2F344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719" y="5476782"/>
              <a:ext cx="1025141" cy="1025141"/>
            </a:xfrm>
            <a:prstGeom prst="rect">
              <a:avLst/>
            </a:prstGeom>
          </p:spPr>
        </p:pic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xmlns="" id="{2D2EC953-B291-AB46-B5FF-EB9995DCF3DD}"/>
                </a:ext>
              </a:extLst>
            </p:cNvPr>
            <p:cNvGrpSpPr/>
            <p:nvPr/>
          </p:nvGrpSpPr>
          <p:grpSpPr>
            <a:xfrm>
              <a:off x="4506963" y="5449834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270" name="Rectangle 269">
                <a:extLst>
                  <a:ext uri="{FF2B5EF4-FFF2-40B4-BE49-F238E27FC236}">
                    <a16:creationId xmlns:a16="http://schemas.microsoft.com/office/drawing/2014/main" xmlns="" id="{B304C1B7-E4B2-4B45-BAE9-BF5A927917D2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xmlns="" id="{AA7ADA92-5AE1-4948-B680-69D900735605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xmlns="" id="{814BEAF5-2180-9F44-86DD-B6FFB36B14DF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xmlns="" id="{81EA49CA-C2FC-6949-A43D-A220EC9DC190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>
                <a:extLst>
                  <a:ext uri="{FF2B5EF4-FFF2-40B4-BE49-F238E27FC236}">
                    <a16:creationId xmlns:a16="http://schemas.microsoft.com/office/drawing/2014/main" xmlns="" id="{7AED918F-AF8D-F748-A800-B074F7DF13F1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ectangle 274">
                <a:extLst>
                  <a:ext uri="{FF2B5EF4-FFF2-40B4-BE49-F238E27FC236}">
                    <a16:creationId xmlns:a16="http://schemas.microsoft.com/office/drawing/2014/main" xmlns="" id="{4DAF50C4-D828-1F45-895C-6EB926B00AC3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xmlns="" id="{3BEBDEDA-0199-7C4F-AE7F-200E6AAB3821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xmlns="" id="{2ACE10FA-C536-E34A-9977-7C0058DD66B7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xmlns="" id="{9DC70AD9-7F38-8345-837E-3870A504E521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xmlns="" id="{D425873A-565C-7E46-B8DD-B3EC0B4F893C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xmlns="" id="{7C64218C-AC1B-2246-A515-2D6D0F2CCC16}"/>
                </a:ext>
              </a:extLst>
            </p:cNvPr>
            <p:cNvGrpSpPr/>
            <p:nvPr/>
          </p:nvGrpSpPr>
          <p:grpSpPr>
            <a:xfrm>
              <a:off x="4711075" y="5449292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260" name="Rectangle 259">
                <a:extLst>
                  <a:ext uri="{FF2B5EF4-FFF2-40B4-BE49-F238E27FC236}">
                    <a16:creationId xmlns:a16="http://schemas.microsoft.com/office/drawing/2014/main" xmlns="" id="{7134EEC0-57C4-E34A-8C4A-85DC15D1B95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>
                <a:extLst>
                  <a:ext uri="{FF2B5EF4-FFF2-40B4-BE49-F238E27FC236}">
                    <a16:creationId xmlns:a16="http://schemas.microsoft.com/office/drawing/2014/main" xmlns="" id="{61D7C9F5-BA1F-CF43-9BC1-13A42270B9E0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>
                <a:extLst>
                  <a:ext uri="{FF2B5EF4-FFF2-40B4-BE49-F238E27FC236}">
                    <a16:creationId xmlns:a16="http://schemas.microsoft.com/office/drawing/2014/main" xmlns="" id="{BEC2C62B-21FD-EF42-8600-39498427A118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>
                <a:extLst>
                  <a:ext uri="{FF2B5EF4-FFF2-40B4-BE49-F238E27FC236}">
                    <a16:creationId xmlns:a16="http://schemas.microsoft.com/office/drawing/2014/main" xmlns="" id="{3068DB79-DD87-8E46-99CD-D14316F65288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>
                <a:extLst>
                  <a:ext uri="{FF2B5EF4-FFF2-40B4-BE49-F238E27FC236}">
                    <a16:creationId xmlns:a16="http://schemas.microsoft.com/office/drawing/2014/main" xmlns="" id="{C74E2629-264D-0845-8E4E-3B83BC95139A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>
                <a:extLst>
                  <a:ext uri="{FF2B5EF4-FFF2-40B4-BE49-F238E27FC236}">
                    <a16:creationId xmlns:a16="http://schemas.microsoft.com/office/drawing/2014/main" xmlns="" id="{3BC3CB47-790C-A244-BA1F-1C06BD8D8EA3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xmlns="" id="{B129D302-6560-5249-B4E3-ABC86C0D454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xmlns="" id="{B9B299FA-ED80-CD41-B15F-F68C35605DBA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>
                <a:extLst>
                  <a:ext uri="{FF2B5EF4-FFF2-40B4-BE49-F238E27FC236}">
                    <a16:creationId xmlns:a16="http://schemas.microsoft.com/office/drawing/2014/main" xmlns="" id="{28C21E99-E4EA-5341-A0B8-7B9DF5CB7B3C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xmlns="" id="{BC2C87CA-E74B-7F45-B12E-5B8ACF37838F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xmlns="" id="{641A0BF2-ADFA-5247-945C-7ED42D3DED86}"/>
                </a:ext>
              </a:extLst>
            </p:cNvPr>
            <p:cNvGrpSpPr/>
            <p:nvPr/>
          </p:nvGrpSpPr>
          <p:grpSpPr>
            <a:xfrm>
              <a:off x="4927535" y="5445069"/>
              <a:ext cx="81959" cy="1020917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xmlns="" id="{116FBF0F-05FB-B445-B0EF-BFEFFFFBD45E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ectangle 250">
                <a:extLst>
                  <a:ext uri="{FF2B5EF4-FFF2-40B4-BE49-F238E27FC236}">
                    <a16:creationId xmlns:a16="http://schemas.microsoft.com/office/drawing/2014/main" xmlns="" id="{514496AC-0169-BF42-BFA9-C1764F252DB3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>
                <a:extLst>
                  <a:ext uri="{FF2B5EF4-FFF2-40B4-BE49-F238E27FC236}">
                    <a16:creationId xmlns:a16="http://schemas.microsoft.com/office/drawing/2014/main" xmlns="" id="{76DBD410-B75F-6A4F-B3B3-E5FE31679ADD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xmlns="" id="{E8E68942-9A68-8348-A721-2CDAB406231C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xmlns="" id="{671ACFB6-4AB9-FD43-8EB4-9186E6F1D39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xmlns="" id="{59E495A2-80D4-A24D-BF65-BB9092ADB998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ectangle 255">
                <a:extLst>
                  <a:ext uri="{FF2B5EF4-FFF2-40B4-BE49-F238E27FC236}">
                    <a16:creationId xmlns:a16="http://schemas.microsoft.com/office/drawing/2014/main" xmlns="" id="{518FA2B5-CE13-AE40-BF27-F2F83B78E46E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xmlns="" id="{57CBB129-1B80-BA4F-8A41-07472C4FC360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>
                <a:extLst>
                  <a:ext uri="{FF2B5EF4-FFF2-40B4-BE49-F238E27FC236}">
                    <a16:creationId xmlns:a16="http://schemas.microsoft.com/office/drawing/2014/main" xmlns="" id="{6EC2FEB7-BF94-BF4F-BF22-6AAD7E2C9714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>
                <a:extLst>
                  <a:ext uri="{FF2B5EF4-FFF2-40B4-BE49-F238E27FC236}">
                    <a16:creationId xmlns:a16="http://schemas.microsoft.com/office/drawing/2014/main" xmlns="" id="{2EE7FB21-DB48-F44B-A9DC-73478B3C3EC9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xmlns="" id="{63578243-B788-664E-85B0-6202C838F70B}"/>
                </a:ext>
              </a:extLst>
            </p:cNvPr>
            <p:cNvSpPr/>
            <p:nvPr/>
          </p:nvSpPr>
          <p:spPr>
            <a:xfrm>
              <a:off x="5114890" y="6356247"/>
              <a:ext cx="81959" cy="1020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1" name="Rectangle 310">
            <a:extLst>
              <a:ext uri="{FF2B5EF4-FFF2-40B4-BE49-F238E27FC236}">
                <a16:creationId xmlns:a16="http://schemas.microsoft.com/office/drawing/2014/main" xmlns="" id="{8FA4F8CF-0A2D-3942-B4D0-85C8A80553E9}"/>
              </a:ext>
            </a:extLst>
          </p:cNvPr>
          <p:cNvSpPr/>
          <p:nvPr/>
        </p:nvSpPr>
        <p:spPr>
          <a:xfrm>
            <a:off x="5404346" y="5445070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xmlns="" id="{728F9D1F-30A4-FE44-A199-FE1B01DF3A19}"/>
              </a:ext>
            </a:extLst>
          </p:cNvPr>
          <p:cNvSpPr/>
          <p:nvPr/>
        </p:nvSpPr>
        <p:spPr>
          <a:xfrm>
            <a:off x="6310091" y="5445069"/>
            <a:ext cx="73319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xmlns="" id="{4EEFBFA7-801D-7E47-B91D-2F6FFF114E07}"/>
              </a:ext>
            </a:extLst>
          </p:cNvPr>
          <p:cNvSpPr/>
          <p:nvPr/>
        </p:nvSpPr>
        <p:spPr>
          <a:xfrm>
            <a:off x="7145920" y="5445069"/>
            <a:ext cx="666545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xmlns="" id="{544A6137-C1C0-8D4C-9436-329F824491FA}"/>
              </a:ext>
            </a:extLst>
          </p:cNvPr>
          <p:cNvSpPr/>
          <p:nvPr/>
        </p:nvSpPr>
        <p:spPr>
          <a:xfrm>
            <a:off x="7960030" y="5472175"/>
            <a:ext cx="666545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xmlns="" id="{230D16A8-EED0-D940-A636-2FA3F7191F5B}"/>
              </a:ext>
            </a:extLst>
          </p:cNvPr>
          <p:cNvSpPr/>
          <p:nvPr/>
        </p:nvSpPr>
        <p:spPr>
          <a:xfrm>
            <a:off x="8792455" y="5445069"/>
            <a:ext cx="2242057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25394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311" grpId="0" animBg="1"/>
      <p:bldP spid="312" grpId="0" animBg="1"/>
      <p:bldP spid="313" grpId="0" animBg="1"/>
      <p:bldP spid="314" grpId="0" animBg="1"/>
      <p:bldP spid="3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04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7966" y="254094"/>
            <a:ext cx="8287714" cy="570588"/>
            <a:chOff x="1183343" y="1464304"/>
            <a:chExt cx="8287714" cy="570588"/>
          </a:xfrm>
        </p:grpSpPr>
        <p:sp>
          <p:nvSpPr>
            <p:cNvPr id="3" name="TextBox 2"/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Tìm</a:t>
              </a:r>
              <a:r>
                <a:rPr lang="en-US" sz="2800" dirty="0"/>
                <a:t> </a:t>
              </a:r>
              <a:r>
                <a:rPr lang="en-US" sz="2800" dirty="0" err="1"/>
                <a:t>cá</a:t>
              </a:r>
              <a:r>
                <a:rPr lang="en-US" sz="2800" dirty="0"/>
                <a:t> </a:t>
              </a:r>
              <a:r>
                <a:rPr lang="en-US" sz="2800" dirty="0" err="1"/>
                <a:t>cho</a:t>
              </a:r>
              <a:r>
                <a:rPr lang="en-US" sz="2800" dirty="0"/>
                <a:t> </a:t>
              </a:r>
              <a:r>
                <a:rPr lang="en-US" sz="2800" dirty="0" err="1"/>
                <a:t>mèo</a:t>
              </a:r>
              <a:r>
                <a:rPr lang="en-US" sz="2800" dirty="0"/>
                <a:t>.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D158755-D41B-D849-BC46-6A6959B0C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80" y="1082839"/>
            <a:ext cx="10388600" cy="5473700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xmlns="" id="{52BD4D04-5CE2-C14D-B837-43B12B091363}"/>
              </a:ext>
            </a:extLst>
          </p:cNvPr>
          <p:cNvSpPr/>
          <p:nvPr/>
        </p:nvSpPr>
        <p:spPr>
          <a:xfrm>
            <a:off x="5596759" y="4445875"/>
            <a:ext cx="915154" cy="760399"/>
          </a:xfrm>
          <a:custGeom>
            <a:avLst/>
            <a:gdLst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520262 w 916179"/>
              <a:gd name="connsiteY2" fmla="*/ 236483 h 772510"/>
              <a:gd name="connsiteX3" fmla="*/ 740979 w 916179"/>
              <a:gd name="connsiteY3" fmla="*/ 362607 h 772510"/>
              <a:gd name="connsiteX4" fmla="*/ 835572 w 916179"/>
              <a:gd name="connsiteY4" fmla="*/ 504496 h 772510"/>
              <a:gd name="connsiteX5" fmla="*/ 914400 w 916179"/>
              <a:gd name="connsiteY5" fmla="*/ 630621 h 772510"/>
              <a:gd name="connsiteX6" fmla="*/ 882869 w 916179"/>
              <a:gd name="connsiteY6" fmla="*/ 772510 h 772510"/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520262 w 916179"/>
              <a:gd name="connsiteY2" fmla="*/ 236483 h 772510"/>
              <a:gd name="connsiteX3" fmla="*/ 740979 w 916179"/>
              <a:gd name="connsiteY3" fmla="*/ 362607 h 772510"/>
              <a:gd name="connsiteX4" fmla="*/ 914400 w 916179"/>
              <a:gd name="connsiteY4" fmla="*/ 630621 h 772510"/>
              <a:gd name="connsiteX5" fmla="*/ 882869 w 916179"/>
              <a:gd name="connsiteY5" fmla="*/ 772510 h 772510"/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520262 w 916179"/>
              <a:gd name="connsiteY2" fmla="*/ 236483 h 772510"/>
              <a:gd name="connsiteX3" fmla="*/ 740979 w 916179"/>
              <a:gd name="connsiteY3" fmla="*/ 362607 h 772510"/>
              <a:gd name="connsiteX4" fmla="*/ 914400 w 916179"/>
              <a:gd name="connsiteY4" fmla="*/ 630621 h 772510"/>
              <a:gd name="connsiteX5" fmla="*/ 882869 w 916179"/>
              <a:gd name="connsiteY5" fmla="*/ 772510 h 772510"/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520262 w 916179"/>
              <a:gd name="connsiteY2" fmla="*/ 236483 h 772510"/>
              <a:gd name="connsiteX3" fmla="*/ 740979 w 916179"/>
              <a:gd name="connsiteY3" fmla="*/ 362607 h 772510"/>
              <a:gd name="connsiteX4" fmla="*/ 914400 w 916179"/>
              <a:gd name="connsiteY4" fmla="*/ 630621 h 772510"/>
              <a:gd name="connsiteX5" fmla="*/ 882869 w 916179"/>
              <a:gd name="connsiteY5" fmla="*/ 772510 h 772510"/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489984 w 916179"/>
              <a:gd name="connsiteY2" fmla="*/ 248594 h 772510"/>
              <a:gd name="connsiteX3" fmla="*/ 740979 w 916179"/>
              <a:gd name="connsiteY3" fmla="*/ 362607 h 772510"/>
              <a:gd name="connsiteX4" fmla="*/ 914400 w 916179"/>
              <a:gd name="connsiteY4" fmla="*/ 630621 h 772510"/>
              <a:gd name="connsiteX5" fmla="*/ 882869 w 916179"/>
              <a:gd name="connsiteY5" fmla="*/ 772510 h 772510"/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489984 w 916179"/>
              <a:gd name="connsiteY2" fmla="*/ 248594 h 772510"/>
              <a:gd name="connsiteX3" fmla="*/ 771257 w 916179"/>
              <a:gd name="connsiteY3" fmla="*/ 374718 h 772510"/>
              <a:gd name="connsiteX4" fmla="*/ 914400 w 916179"/>
              <a:gd name="connsiteY4" fmla="*/ 630621 h 772510"/>
              <a:gd name="connsiteX5" fmla="*/ 882869 w 916179"/>
              <a:gd name="connsiteY5" fmla="*/ 772510 h 772510"/>
              <a:gd name="connsiteX0" fmla="*/ 0 w 916179"/>
              <a:gd name="connsiteY0" fmla="*/ 0 h 772510"/>
              <a:gd name="connsiteX1" fmla="*/ 204951 w 916179"/>
              <a:gd name="connsiteY1" fmla="*/ 126124 h 772510"/>
              <a:gd name="connsiteX2" fmla="*/ 489984 w 916179"/>
              <a:gd name="connsiteY2" fmla="*/ 248594 h 772510"/>
              <a:gd name="connsiteX3" fmla="*/ 795479 w 916179"/>
              <a:gd name="connsiteY3" fmla="*/ 380774 h 772510"/>
              <a:gd name="connsiteX4" fmla="*/ 914400 w 916179"/>
              <a:gd name="connsiteY4" fmla="*/ 630621 h 772510"/>
              <a:gd name="connsiteX5" fmla="*/ 882869 w 916179"/>
              <a:gd name="connsiteY5" fmla="*/ 772510 h 772510"/>
              <a:gd name="connsiteX0" fmla="*/ 0 w 915154"/>
              <a:gd name="connsiteY0" fmla="*/ 0 h 760399"/>
              <a:gd name="connsiteX1" fmla="*/ 204951 w 915154"/>
              <a:gd name="connsiteY1" fmla="*/ 126124 h 760399"/>
              <a:gd name="connsiteX2" fmla="*/ 489984 w 915154"/>
              <a:gd name="connsiteY2" fmla="*/ 248594 h 760399"/>
              <a:gd name="connsiteX3" fmla="*/ 795479 w 915154"/>
              <a:gd name="connsiteY3" fmla="*/ 380774 h 760399"/>
              <a:gd name="connsiteX4" fmla="*/ 914400 w 915154"/>
              <a:gd name="connsiteY4" fmla="*/ 630621 h 760399"/>
              <a:gd name="connsiteX5" fmla="*/ 846535 w 915154"/>
              <a:gd name="connsiteY5" fmla="*/ 760399 h 760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154" h="760399">
                <a:moveTo>
                  <a:pt x="0" y="0"/>
                </a:moveTo>
                <a:cubicBezTo>
                  <a:pt x="59120" y="43355"/>
                  <a:pt x="123287" y="84692"/>
                  <a:pt x="204951" y="126124"/>
                </a:cubicBezTo>
                <a:cubicBezTo>
                  <a:pt x="286615" y="167556"/>
                  <a:pt x="391563" y="206152"/>
                  <a:pt x="489984" y="248594"/>
                </a:cubicBezTo>
                <a:cubicBezTo>
                  <a:pt x="588405" y="291036"/>
                  <a:pt x="724743" y="317103"/>
                  <a:pt x="795479" y="380774"/>
                </a:cubicBezTo>
                <a:cubicBezTo>
                  <a:pt x="866215" y="444445"/>
                  <a:pt x="908919" y="513859"/>
                  <a:pt x="914400" y="630621"/>
                </a:cubicBezTo>
                <a:cubicBezTo>
                  <a:pt x="922283" y="675290"/>
                  <a:pt x="866242" y="711789"/>
                  <a:pt x="846535" y="760399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xmlns="" id="{ABF6B72A-CEB2-A949-9C61-CAF22D1B96E7}"/>
              </a:ext>
            </a:extLst>
          </p:cNvPr>
          <p:cNvSpPr/>
          <p:nvPr/>
        </p:nvSpPr>
        <p:spPr>
          <a:xfrm>
            <a:off x="6241904" y="4455763"/>
            <a:ext cx="1251527" cy="689674"/>
          </a:xfrm>
          <a:custGeom>
            <a:avLst/>
            <a:gdLst>
              <a:gd name="connsiteX0" fmla="*/ 81404 w 1251527"/>
              <a:gd name="connsiteY0" fmla="*/ 0 h 689674"/>
              <a:gd name="connsiteX1" fmla="*/ 3913 w 1251527"/>
              <a:gd name="connsiteY1" fmla="*/ 69742 h 689674"/>
              <a:gd name="connsiteX2" fmla="*/ 189893 w 1251527"/>
              <a:gd name="connsiteY2" fmla="*/ 216976 h 689674"/>
              <a:gd name="connsiteX3" fmla="*/ 383621 w 1251527"/>
              <a:gd name="connsiteY3" fmla="*/ 302217 h 689674"/>
              <a:gd name="connsiteX4" fmla="*/ 786577 w 1251527"/>
              <a:gd name="connsiteY4" fmla="*/ 449451 h 689674"/>
              <a:gd name="connsiteX5" fmla="*/ 1026801 w 1251527"/>
              <a:gd name="connsiteY5" fmla="*/ 619932 h 689674"/>
              <a:gd name="connsiteX6" fmla="*/ 1251527 w 1251527"/>
              <a:gd name="connsiteY6" fmla="*/ 689674 h 689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1527" h="689674">
                <a:moveTo>
                  <a:pt x="81404" y="0"/>
                </a:moveTo>
                <a:cubicBezTo>
                  <a:pt x="33617" y="16789"/>
                  <a:pt x="-14169" y="33579"/>
                  <a:pt x="3913" y="69742"/>
                </a:cubicBezTo>
                <a:cubicBezTo>
                  <a:pt x="21995" y="105905"/>
                  <a:pt x="126608" y="178230"/>
                  <a:pt x="189893" y="216976"/>
                </a:cubicBezTo>
                <a:cubicBezTo>
                  <a:pt x="253178" y="255722"/>
                  <a:pt x="284174" y="263471"/>
                  <a:pt x="383621" y="302217"/>
                </a:cubicBezTo>
                <a:cubicBezTo>
                  <a:pt x="483068" y="340963"/>
                  <a:pt x="679380" y="396498"/>
                  <a:pt x="786577" y="449451"/>
                </a:cubicBezTo>
                <a:cubicBezTo>
                  <a:pt x="893774" y="502404"/>
                  <a:pt x="949309" y="579895"/>
                  <a:pt x="1026801" y="619932"/>
                </a:cubicBezTo>
                <a:cubicBezTo>
                  <a:pt x="1104293" y="659969"/>
                  <a:pt x="1177910" y="674821"/>
                  <a:pt x="1251527" y="689674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xmlns="" id="{517A163E-7054-994C-B71B-5B9506091283}"/>
              </a:ext>
            </a:extLst>
          </p:cNvPr>
          <p:cNvSpPr/>
          <p:nvPr/>
        </p:nvSpPr>
        <p:spPr>
          <a:xfrm>
            <a:off x="8335108" y="4466492"/>
            <a:ext cx="2087195" cy="1418493"/>
          </a:xfrm>
          <a:custGeom>
            <a:avLst/>
            <a:gdLst>
              <a:gd name="connsiteX0" fmla="*/ 1910861 w 2087195"/>
              <a:gd name="connsiteY0" fmla="*/ 0 h 1418493"/>
              <a:gd name="connsiteX1" fmla="*/ 2063261 w 2087195"/>
              <a:gd name="connsiteY1" fmla="*/ 246185 h 1418493"/>
              <a:gd name="connsiteX2" fmla="*/ 2074984 w 2087195"/>
              <a:gd name="connsiteY2" fmla="*/ 550985 h 1418493"/>
              <a:gd name="connsiteX3" fmla="*/ 1946030 w 2087195"/>
              <a:gd name="connsiteY3" fmla="*/ 1113693 h 1418493"/>
              <a:gd name="connsiteX4" fmla="*/ 1488830 w 2087195"/>
              <a:gd name="connsiteY4" fmla="*/ 1266093 h 1418493"/>
              <a:gd name="connsiteX5" fmla="*/ 726830 w 2087195"/>
              <a:gd name="connsiteY5" fmla="*/ 1312985 h 1418493"/>
              <a:gd name="connsiteX6" fmla="*/ 0 w 2087195"/>
              <a:gd name="connsiteY6" fmla="*/ 1418493 h 141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7195" h="1418493">
                <a:moveTo>
                  <a:pt x="1910861" y="0"/>
                </a:moveTo>
                <a:cubicBezTo>
                  <a:pt x="1973384" y="77177"/>
                  <a:pt x="2035907" y="154354"/>
                  <a:pt x="2063261" y="246185"/>
                </a:cubicBezTo>
                <a:cubicBezTo>
                  <a:pt x="2090615" y="338016"/>
                  <a:pt x="2094522" y="406400"/>
                  <a:pt x="2074984" y="550985"/>
                </a:cubicBezTo>
                <a:cubicBezTo>
                  <a:pt x="2055446" y="695570"/>
                  <a:pt x="2043722" y="994508"/>
                  <a:pt x="1946030" y="1113693"/>
                </a:cubicBezTo>
                <a:cubicBezTo>
                  <a:pt x="1848338" y="1232878"/>
                  <a:pt x="1692030" y="1232878"/>
                  <a:pt x="1488830" y="1266093"/>
                </a:cubicBezTo>
                <a:cubicBezTo>
                  <a:pt x="1285630" y="1299308"/>
                  <a:pt x="974968" y="1287585"/>
                  <a:pt x="726830" y="1312985"/>
                </a:cubicBezTo>
                <a:cubicBezTo>
                  <a:pt x="478692" y="1338385"/>
                  <a:pt x="239346" y="1378439"/>
                  <a:pt x="0" y="1418493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7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xmlns="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xmlns="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xmlns="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DEF72EA8-6D8C-BE48-96C2-6A27DA80C91B}"/>
              </a:ext>
            </a:extLst>
          </p:cNvPr>
          <p:cNvGrpSpPr/>
          <p:nvPr/>
        </p:nvGrpSpPr>
        <p:grpSpPr>
          <a:xfrm>
            <a:off x="976127" y="1257120"/>
            <a:ext cx="9722366" cy="1921226"/>
            <a:chOff x="976127" y="1392030"/>
            <a:chExt cx="9722366" cy="192122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7A44BAFB-B4EA-544C-81D6-7F7F4F2C5A93}"/>
                </a:ext>
              </a:extLst>
            </p:cNvPr>
            <p:cNvGrpSpPr/>
            <p:nvPr/>
          </p:nvGrpSpPr>
          <p:grpSpPr>
            <a:xfrm>
              <a:off x="1571162" y="2171260"/>
              <a:ext cx="9127331" cy="1049005"/>
              <a:chOff x="1273645" y="2466732"/>
              <a:chExt cx="8247731" cy="947912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xmlns="" id="{08BE0AB3-7AB7-C344-94FA-073DFCD97C2E}"/>
                  </a:ext>
                </a:extLst>
              </p:cNvPr>
              <p:cNvGrpSpPr/>
              <p:nvPr/>
            </p:nvGrpSpPr>
            <p:grpSpPr>
              <a:xfrm>
                <a:off x="1279641" y="2466732"/>
                <a:ext cx="8241735" cy="301923"/>
                <a:chOff x="575443" y="3002450"/>
                <a:chExt cx="7297713" cy="247982"/>
              </a:xfrm>
            </p:grpSpPr>
            <p:cxnSp>
              <p:nvCxnSpPr>
                <p:cNvPr id="133" name="Straight Arrow Connector 132">
                  <a:extLst>
                    <a:ext uri="{FF2B5EF4-FFF2-40B4-BE49-F238E27FC236}">
                      <a16:creationId xmlns:a16="http://schemas.microsoft.com/office/drawing/2014/main" xmlns="" id="{30FA2D13-415B-A14C-9A1E-EBF7E076F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5443" y="3119718"/>
                  <a:ext cx="7297713" cy="6723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xmlns="" id="{2850ECE7-46CB-A144-BE6C-B7A6177C5D8E}"/>
                    </a:ext>
                  </a:extLst>
                </p:cNvPr>
                <p:cNvCxnSpPr/>
                <p:nvPr/>
              </p:nvCxnSpPr>
              <p:spPr>
                <a:xfrm>
                  <a:off x="932331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xmlns="" id="{A198CB58-1792-1847-8FF7-CCA3107B23C7}"/>
                    </a:ext>
                  </a:extLst>
                </p:cNvPr>
                <p:cNvCxnSpPr/>
                <p:nvPr/>
              </p:nvCxnSpPr>
              <p:spPr>
                <a:xfrm>
                  <a:off x="1743637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xmlns="" id="{A3773122-7B2C-3640-BC85-2F62FEF51970}"/>
                    </a:ext>
                  </a:extLst>
                </p:cNvPr>
                <p:cNvCxnSpPr/>
                <p:nvPr/>
              </p:nvCxnSpPr>
              <p:spPr>
                <a:xfrm>
                  <a:off x="2532531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xmlns="" id="{53FE9FB3-ED76-3040-B1B1-776E36D3B1E4}"/>
                    </a:ext>
                  </a:extLst>
                </p:cNvPr>
                <p:cNvCxnSpPr/>
                <p:nvPr/>
              </p:nvCxnSpPr>
              <p:spPr>
                <a:xfrm>
                  <a:off x="3330390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>
                  <a:extLst>
                    <a:ext uri="{FF2B5EF4-FFF2-40B4-BE49-F238E27FC236}">
                      <a16:creationId xmlns:a16="http://schemas.microsoft.com/office/drawing/2014/main" xmlns="" id="{4D4AC830-5535-C444-8AE9-C5D621E3B05F}"/>
                    </a:ext>
                  </a:extLst>
                </p:cNvPr>
                <p:cNvCxnSpPr/>
                <p:nvPr/>
              </p:nvCxnSpPr>
              <p:spPr>
                <a:xfrm>
                  <a:off x="4173073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xmlns="" id="{19044A76-0B98-AA43-B333-48BE5BBB14A8}"/>
                    </a:ext>
                  </a:extLst>
                </p:cNvPr>
                <p:cNvCxnSpPr/>
                <p:nvPr/>
              </p:nvCxnSpPr>
              <p:spPr>
                <a:xfrm>
                  <a:off x="4984379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>
                  <a:extLst>
                    <a:ext uri="{FF2B5EF4-FFF2-40B4-BE49-F238E27FC236}">
                      <a16:creationId xmlns:a16="http://schemas.microsoft.com/office/drawing/2014/main" xmlns="" id="{F74AD7C5-CB84-694D-AB30-E4364C77E804}"/>
                    </a:ext>
                  </a:extLst>
                </p:cNvPr>
                <p:cNvCxnSpPr/>
                <p:nvPr/>
              </p:nvCxnSpPr>
              <p:spPr>
                <a:xfrm>
                  <a:off x="5786720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xmlns="" id="{D00B1717-F451-F543-A000-A2D8261DA07A}"/>
                    </a:ext>
                  </a:extLst>
                </p:cNvPr>
                <p:cNvCxnSpPr/>
                <p:nvPr/>
              </p:nvCxnSpPr>
              <p:spPr>
                <a:xfrm>
                  <a:off x="6598026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xmlns="" id="{8A3AC530-686A-084F-A679-C3C113D3FB1C}"/>
                    </a:ext>
                  </a:extLst>
                </p:cNvPr>
                <p:cNvCxnSpPr/>
                <p:nvPr/>
              </p:nvCxnSpPr>
              <p:spPr>
                <a:xfrm>
                  <a:off x="7431744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xmlns="" id="{672910D2-9124-9F49-9416-BB56C306C1AF}"/>
                  </a:ext>
                </a:extLst>
              </p:cNvPr>
              <p:cNvSpPr txBox="1"/>
              <p:nvPr/>
            </p:nvSpPr>
            <p:spPr>
              <a:xfrm>
                <a:off x="1273645" y="2982165"/>
                <a:ext cx="787124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105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xmlns="" id="{2100B408-D75D-3A4A-9A8D-13A506122782}"/>
                  </a:ext>
                </a:extLst>
              </p:cNvPr>
              <p:cNvSpPr txBox="1"/>
              <p:nvPr/>
            </p:nvSpPr>
            <p:spPr>
              <a:xfrm>
                <a:off x="2151857" y="2982165"/>
                <a:ext cx="852165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106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xmlns="" id="{3554E0DE-CE7B-C542-87CA-1B31BD2A01FB}"/>
                  </a:ext>
                </a:extLst>
              </p:cNvPr>
              <p:cNvSpPr txBox="1"/>
              <p:nvPr/>
            </p:nvSpPr>
            <p:spPr>
              <a:xfrm>
                <a:off x="3085432" y="2986104"/>
                <a:ext cx="802230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107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xmlns="" id="{36387EDB-9084-7C48-B9AE-E62854812C4B}"/>
                  </a:ext>
                </a:extLst>
              </p:cNvPr>
              <p:cNvSpPr txBox="1"/>
              <p:nvPr/>
            </p:nvSpPr>
            <p:spPr>
              <a:xfrm>
                <a:off x="4965028" y="2986104"/>
                <a:ext cx="713164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109</a:t>
                </a: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xmlns="" id="{BDFC9BB1-9E84-1F44-B98C-0EECD48E2FB2}"/>
                  </a:ext>
                </a:extLst>
              </p:cNvPr>
              <p:cNvSpPr txBox="1"/>
              <p:nvPr/>
            </p:nvSpPr>
            <p:spPr>
              <a:xfrm>
                <a:off x="5892197" y="2982165"/>
                <a:ext cx="713164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110</a:t>
                </a: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xmlns="" id="{CCC1F75C-D7AD-6046-B926-17DB999E4DE7}"/>
                  </a:ext>
                </a:extLst>
              </p:cNvPr>
              <p:cNvSpPr txBox="1"/>
              <p:nvPr/>
            </p:nvSpPr>
            <p:spPr>
              <a:xfrm>
                <a:off x="7725860" y="2982165"/>
                <a:ext cx="713164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112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xmlns="" id="{606B5F53-3519-2745-93E7-B67DAA975EAC}"/>
                  </a:ext>
                </a:extLst>
              </p:cNvPr>
              <p:cNvSpPr txBox="1"/>
              <p:nvPr/>
            </p:nvSpPr>
            <p:spPr>
              <a:xfrm>
                <a:off x="8691814" y="2982165"/>
                <a:ext cx="713164" cy="42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113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098BAF48-BAFA-3642-80DC-5440EB05CD06}"/>
                </a:ext>
              </a:extLst>
            </p:cNvPr>
            <p:cNvSpPr txBox="1"/>
            <p:nvPr/>
          </p:nvSpPr>
          <p:spPr>
            <a:xfrm>
              <a:off x="976127" y="1392030"/>
              <a:ext cx="5950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x-none" sz="3600" dirty="0"/>
                <a:t>a)</a:t>
              </a:r>
            </a:p>
          </p:txBody>
        </p:sp>
        <p:sp>
          <p:nvSpPr>
            <p:cNvPr id="168" name="Rounded Rectangle 167">
              <a:extLst>
                <a:ext uri="{FF2B5EF4-FFF2-40B4-BE49-F238E27FC236}">
                  <a16:creationId xmlns:a16="http://schemas.microsoft.com/office/drawing/2014/main" xmlns="" id="{9CB5B05E-AD5D-2D47-8D6D-DCEEEEE3B7A4}"/>
                </a:ext>
              </a:extLst>
            </p:cNvPr>
            <p:cNvSpPr/>
            <p:nvPr/>
          </p:nvSpPr>
          <p:spPr>
            <a:xfrm>
              <a:off x="4525824" y="2654366"/>
              <a:ext cx="1044956" cy="64883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4000" dirty="0">
                  <a:solidFill>
                    <a:srgbClr val="000000"/>
                  </a:solidFill>
                </a:rPr>
                <a:t>?</a:t>
              </a:r>
            </a:p>
          </p:txBody>
        </p:sp>
        <p:sp>
          <p:nvSpPr>
            <p:cNvPr id="169" name="Rounded Rectangle 168">
              <a:extLst>
                <a:ext uri="{FF2B5EF4-FFF2-40B4-BE49-F238E27FC236}">
                  <a16:creationId xmlns:a16="http://schemas.microsoft.com/office/drawing/2014/main" xmlns="" id="{C7B20FD2-9C6F-294C-AC8A-04A531460154}"/>
                </a:ext>
              </a:extLst>
            </p:cNvPr>
            <p:cNvSpPr/>
            <p:nvPr/>
          </p:nvSpPr>
          <p:spPr>
            <a:xfrm>
              <a:off x="7570487" y="2664421"/>
              <a:ext cx="1044956" cy="64883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40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DB62CB7-5E4E-E549-A71B-653E0242918B}"/>
              </a:ext>
            </a:extLst>
          </p:cNvPr>
          <p:cNvGrpSpPr/>
          <p:nvPr/>
        </p:nvGrpSpPr>
        <p:grpSpPr>
          <a:xfrm>
            <a:off x="976127" y="3452186"/>
            <a:ext cx="9765372" cy="2291091"/>
            <a:chOff x="976127" y="3452186"/>
            <a:chExt cx="9765372" cy="2291091"/>
          </a:xfrm>
        </p:grpSpPr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xmlns="" id="{47CFA5F9-962D-0C4C-A5B2-F7832BF7E515}"/>
                </a:ext>
              </a:extLst>
            </p:cNvPr>
            <p:cNvGrpSpPr/>
            <p:nvPr/>
          </p:nvGrpSpPr>
          <p:grpSpPr>
            <a:xfrm>
              <a:off x="1614168" y="4519680"/>
              <a:ext cx="9127331" cy="1097982"/>
              <a:chOff x="1273645" y="2466732"/>
              <a:chExt cx="8247731" cy="992169"/>
            </a:xfrm>
          </p:grpSpPr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xmlns="" id="{893885B5-31E2-B44C-B991-392006A5AACC}"/>
                  </a:ext>
                </a:extLst>
              </p:cNvPr>
              <p:cNvGrpSpPr/>
              <p:nvPr/>
            </p:nvGrpSpPr>
            <p:grpSpPr>
              <a:xfrm>
                <a:off x="1279641" y="2466732"/>
                <a:ext cx="8241735" cy="301923"/>
                <a:chOff x="575443" y="3002450"/>
                <a:chExt cx="7297713" cy="247982"/>
              </a:xfrm>
            </p:grpSpPr>
            <p:cxnSp>
              <p:nvCxnSpPr>
                <p:cNvPr id="157" name="Straight Arrow Connector 156">
                  <a:extLst>
                    <a:ext uri="{FF2B5EF4-FFF2-40B4-BE49-F238E27FC236}">
                      <a16:creationId xmlns:a16="http://schemas.microsoft.com/office/drawing/2014/main" xmlns="" id="{211EE187-EF80-F349-91DF-0D21891BEF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5443" y="3119718"/>
                  <a:ext cx="7297713" cy="6723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xmlns="" id="{6F72805F-3120-7940-B453-5AA15ADCF6B4}"/>
                    </a:ext>
                  </a:extLst>
                </p:cNvPr>
                <p:cNvCxnSpPr/>
                <p:nvPr/>
              </p:nvCxnSpPr>
              <p:spPr>
                <a:xfrm>
                  <a:off x="932331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xmlns="" id="{16DABE3D-7323-1948-A4CB-3639C6B40CAB}"/>
                    </a:ext>
                  </a:extLst>
                </p:cNvPr>
                <p:cNvCxnSpPr/>
                <p:nvPr/>
              </p:nvCxnSpPr>
              <p:spPr>
                <a:xfrm>
                  <a:off x="1743637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xmlns="" id="{E068F7DF-B771-3E49-8F72-F212F158AAF5}"/>
                    </a:ext>
                  </a:extLst>
                </p:cNvPr>
                <p:cNvCxnSpPr/>
                <p:nvPr/>
              </p:nvCxnSpPr>
              <p:spPr>
                <a:xfrm>
                  <a:off x="2532531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xmlns="" id="{E0637960-C85B-5E4D-ABB5-84CC4D2BB5DF}"/>
                    </a:ext>
                  </a:extLst>
                </p:cNvPr>
                <p:cNvCxnSpPr/>
                <p:nvPr/>
              </p:nvCxnSpPr>
              <p:spPr>
                <a:xfrm>
                  <a:off x="3330390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xmlns="" id="{D322D5CF-3F48-C947-B534-D939E1DAB753}"/>
                    </a:ext>
                  </a:extLst>
                </p:cNvPr>
                <p:cNvCxnSpPr/>
                <p:nvPr/>
              </p:nvCxnSpPr>
              <p:spPr>
                <a:xfrm>
                  <a:off x="4173073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xmlns="" id="{CF6CA716-BF2E-9C45-9489-4FB24C823BE3}"/>
                    </a:ext>
                  </a:extLst>
                </p:cNvPr>
                <p:cNvCxnSpPr/>
                <p:nvPr/>
              </p:nvCxnSpPr>
              <p:spPr>
                <a:xfrm>
                  <a:off x="4984379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xmlns="" id="{4EC1A315-752A-034E-B5A6-674F065A61A2}"/>
                    </a:ext>
                  </a:extLst>
                </p:cNvPr>
                <p:cNvCxnSpPr/>
                <p:nvPr/>
              </p:nvCxnSpPr>
              <p:spPr>
                <a:xfrm>
                  <a:off x="5786720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xmlns="" id="{09864C94-A8A2-374C-8FD7-F74BC1A77F7C}"/>
                    </a:ext>
                  </a:extLst>
                </p:cNvPr>
                <p:cNvCxnSpPr/>
                <p:nvPr/>
              </p:nvCxnSpPr>
              <p:spPr>
                <a:xfrm>
                  <a:off x="6598026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xmlns="" id="{226B1DDE-B9FF-AE40-9560-4FA7F7B31D76}"/>
                    </a:ext>
                  </a:extLst>
                </p:cNvPr>
                <p:cNvCxnSpPr/>
                <p:nvPr/>
              </p:nvCxnSpPr>
              <p:spPr>
                <a:xfrm>
                  <a:off x="7431744" y="3002450"/>
                  <a:ext cx="0" cy="24798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xmlns="" id="{ED5AA523-73FE-E84E-A242-F688205F3289}"/>
                  </a:ext>
                </a:extLst>
              </p:cNvPr>
              <p:cNvSpPr txBox="1"/>
              <p:nvPr/>
            </p:nvSpPr>
            <p:spPr>
              <a:xfrm>
                <a:off x="1273645" y="2982165"/>
                <a:ext cx="787124" cy="472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230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xmlns="" id="{A5D8BCFF-6142-024E-AFDD-9EE6EADF56C0}"/>
                  </a:ext>
                </a:extLst>
              </p:cNvPr>
              <p:cNvSpPr txBox="1"/>
              <p:nvPr/>
            </p:nvSpPr>
            <p:spPr>
              <a:xfrm>
                <a:off x="2151857" y="2982165"/>
                <a:ext cx="852165" cy="472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231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xmlns="" id="{7AFFB1B7-912E-324B-AA89-D5FBF5229C5E}"/>
                  </a:ext>
                </a:extLst>
              </p:cNvPr>
              <p:cNvSpPr txBox="1"/>
              <p:nvPr/>
            </p:nvSpPr>
            <p:spPr>
              <a:xfrm>
                <a:off x="4965028" y="2986104"/>
                <a:ext cx="713164" cy="472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234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xmlns="" id="{C7493AE9-6640-7240-99B0-514AF5308F37}"/>
                  </a:ext>
                </a:extLst>
              </p:cNvPr>
              <p:cNvSpPr txBox="1"/>
              <p:nvPr/>
            </p:nvSpPr>
            <p:spPr>
              <a:xfrm>
                <a:off x="5892197" y="2982165"/>
                <a:ext cx="713164" cy="472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235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xmlns="" id="{48538831-7A4B-4448-94DA-71D27AFFC627}"/>
                  </a:ext>
                </a:extLst>
              </p:cNvPr>
              <p:cNvSpPr txBox="1"/>
              <p:nvPr/>
            </p:nvSpPr>
            <p:spPr>
              <a:xfrm>
                <a:off x="6798690" y="2986104"/>
                <a:ext cx="713164" cy="472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236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xmlns="" id="{00F17215-EDD1-5349-BEBA-C7C12173044A}"/>
                  </a:ext>
                </a:extLst>
              </p:cNvPr>
              <p:cNvSpPr txBox="1"/>
              <p:nvPr/>
            </p:nvSpPr>
            <p:spPr>
              <a:xfrm>
                <a:off x="8691814" y="2982165"/>
                <a:ext cx="713164" cy="472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x-none" sz="2800" dirty="0"/>
                  <a:t>238</a:t>
                </a:r>
              </a:p>
            </p:txBody>
          </p:sp>
        </p:grp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903968FC-5A87-184A-833C-8A4FC19CBC45}"/>
                </a:ext>
              </a:extLst>
            </p:cNvPr>
            <p:cNvSpPr txBox="1"/>
            <p:nvPr/>
          </p:nvSpPr>
          <p:spPr>
            <a:xfrm>
              <a:off x="976127" y="3452186"/>
              <a:ext cx="5950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x-none" sz="3600" dirty="0"/>
                <a:t>b)</a:t>
              </a:r>
            </a:p>
          </p:txBody>
        </p:sp>
        <p:sp>
          <p:nvSpPr>
            <p:cNvPr id="171" name="Rounded Rectangle 170">
              <a:extLst>
                <a:ext uri="{FF2B5EF4-FFF2-40B4-BE49-F238E27FC236}">
                  <a16:creationId xmlns:a16="http://schemas.microsoft.com/office/drawing/2014/main" xmlns="" id="{DF9A6E25-1E36-2847-BD1E-6C611297D830}"/>
                </a:ext>
              </a:extLst>
            </p:cNvPr>
            <p:cNvSpPr/>
            <p:nvPr/>
          </p:nvSpPr>
          <p:spPr>
            <a:xfrm>
              <a:off x="3496192" y="5087615"/>
              <a:ext cx="1044956" cy="64883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4000" dirty="0">
                  <a:solidFill>
                    <a:srgbClr val="000000"/>
                  </a:solidFill>
                </a:rPr>
                <a:t>?</a:t>
              </a:r>
            </a:p>
          </p:txBody>
        </p:sp>
        <p:sp>
          <p:nvSpPr>
            <p:cNvPr id="172" name="Rounded Rectangle 171">
              <a:extLst>
                <a:ext uri="{FF2B5EF4-FFF2-40B4-BE49-F238E27FC236}">
                  <a16:creationId xmlns:a16="http://schemas.microsoft.com/office/drawing/2014/main" xmlns="" id="{18A04FB1-BEC3-6544-B9F2-768B3354E2CF}"/>
                </a:ext>
              </a:extLst>
            </p:cNvPr>
            <p:cNvSpPr/>
            <p:nvPr/>
          </p:nvSpPr>
          <p:spPr>
            <a:xfrm>
              <a:off x="4639282" y="5087615"/>
              <a:ext cx="1044956" cy="64883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4000" dirty="0">
                  <a:solidFill>
                    <a:srgbClr val="000000"/>
                  </a:solidFill>
                </a:rPr>
                <a:t>?</a:t>
              </a:r>
            </a:p>
          </p:txBody>
        </p:sp>
        <p:sp>
          <p:nvSpPr>
            <p:cNvPr id="173" name="Rounded Rectangle 172">
              <a:extLst>
                <a:ext uri="{FF2B5EF4-FFF2-40B4-BE49-F238E27FC236}">
                  <a16:creationId xmlns:a16="http://schemas.microsoft.com/office/drawing/2014/main" xmlns="" id="{9114A51A-A70F-BD47-821E-6B62810E92F7}"/>
                </a:ext>
              </a:extLst>
            </p:cNvPr>
            <p:cNvSpPr/>
            <p:nvPr/>
          </p:nvSpPr>
          <p:spPr>
            <a:xfrm>
              <a:off x="8625361" y="5094442"/>
              <a:ext cx="1044956" cy="64883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40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xmlns="" id="{7190D5E1-5E53-3545-99FA-5F2870D63542}"/>
              </a:ext>
            </a:extLst>
          </p:cNvPr>
          <p:cNvSpPr txBox="1"/>
          <p:nvPr/>
        </p:nvSpPr>
        <p:spPr>
          <a:xfrm>
            <a:off x="4602152" y="2543466"/>
            <a:ext cx="86754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x-none" sz="3200" dirty="0">
                <a:solidFill>
                  <a:srgbClr val="FF0000"/>
                </a:solidFill>
              </a:rPr>
              <a:t>108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xmlns="" id="{E0D69D1B-749E-2E42-A15D-C0BE1A6D211F}"/>
              </a:ext>
            </a:extLst>
          </p:cNvPr>
          <p:cNvSpPr txBox="1"/>
          <p:nvPr/>
        </p:nvSpPr>
        <p:spPr>
          <a:xfrm>
            <a:off x="7692298" y="2560842"/>
            <a:ext cx="80663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x-none" sz="3200" dirty="0">
                <a:solidFill>
                  <a:srgbClr val="FF0000"/>
                </a:solidFill>
              </a:rPr>
              <a:t>111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xmlns="" id="{B38C41D5-1776-B64A-B086-97209981488D}"/>
              </a:ext>
            </a:extLst>
          </p:cNvPr>
          <p:cNvSpPr txBox="1"/>
          <p:nvPr/>
        </p:nvSpPr>
        <p:spPr>
          <a:xfrm>
            <a:off x="3573909" y="5134299"/>
            <a:ext cx="86754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x-none" sz="3200" dirty="0">
                <a:solidFill>
                  <a:srgbClr val="FF0000"/>
                </a:solidFill>
              </a:rPr>
              <a:t>232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xmlns="" id="{431724BE-C700-3143-91E5-ABD9B83CF454}"/>
              </a:ext>
            </a:extLst>
          </p:cNvPr>
          <p:cNvSpPr txBox="1"/>
          <p:nvPr/>
        </p:nvSpPr>
        <p:spPr>
          <a:xfrm>
            <a:off x="4730586" y="5136185"/>
            <a:ext cx="86754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x-none" sz="3200" dirty="0">
                <a:solidFill>
                  <a:srgbClr val="FF0000"/>
                </a:solidFill>
              </a:rPr>
              <a:t>233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xmlns="" id="{1B5B2158-F013-964C-9714-F6F3A1C0F3FE}"/>
              </a:ext>
            </a:extLst>
          </p:cNvPr>
          <p:cNvSpPr txBox="1"/>
          <p:nvPr/>
        </p:nvSpPr>
        <p:spPr>
          <a:xfrm>
            <a:off x="8701040" y="5121695"/>
            <a:ext cx="86754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x-none" sz="3200" dirty="0">
                <a:solidFill>
                  <a:srgbClr val="FF0000"/>
                </a:solidFill>
              </a:rPr>
              <a:t>237</a:t>
            </a:r>
          </a:p>
        </p:txBody>
      </p:sp>
    </p:spTree>
    <p:extLst>
      <p:ext uri="{BB962C8B-B14F-4D97-AF65-F5344CB8AC3E}">
        <p14:creationId xmlns:p14="http://schemas.microsoft.com/office/powerpoint/2010/main" val="16014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 animBg="1"/>
      <p:bldP spid="177" grpId="0" animBg="1"/>
      <p:bldP spid="179" grpId="0" animBg="1"/>
      <p:bldP spid="1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F5E8A8F7-795F-3A4D-8843-213D56C793F1}"/>
              </a:ext>
            </a:extLst>
          </p:cNvPr>
          <p:cNvSpPr/>
          <p:nvPr/>
        </p:nvSpPr>
        <p:spPr>
          <a:xfrm>
            <a:off x="3456370" y="575781"/>
            <a:ext cx="1034386" cy="523220"/>
          </a:xfrm>
          <a:prstGeom prst="roundRect">
            <a:avLst/>
          </a:prstGeom>
          <a:solidFill>
            <a:srgbClr val="FFC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xmlns="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6903947" cy="584093"/>
            <a:chOff x="1183343" y="1464304"/>
            <a:chExt cx="6903947" cy="584093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xmlns="" id="{46B185F9-C53A-094B-BE84-49EC6EBAA86B}"/>
                </a:ext>
              </a:extLst>
            </p:cNvPr>
            <p:cNvSpPr txBox="1"/>
            <p:nvPr/>
          </p:nvSpPr>
          <p:spPr>
            <a:xfrm>
              <a:off x="1952343" y="1525177"/>
              <a:ext cx="61349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Số</a:t>
              </a:r>
              <a:r>
                <a:rPr lang="en-US" sz="2800" dirty="0"/>
                <a:t> ?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xmlns="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3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A91D8AE-98B7-2343-9EB5-145CC8F398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7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196"/>
          <a:stretch/>
        </p:blipFill>
        <p:spPr>
          <a:xfrm>
            <a:off x="1016807" y="1226896"/>
            <a:ext cx="9431337" cy="510269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4A39B6E-E2A0-184A-8540-3B64C4B1462E}"/>
              </a:ext>
            </a:extLst>
          </p:cNvPr>
          <p:cNvSpPr txBox="1"/>
          <p:nvPr/>
        </p:nvSpPr>
        <p:spPr>
          <a:xfrm>
            <a:off x="9347786" y="2905780"/>
            <a:ext cx="785793" cy="523220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x-none" sz="2800" b="1" dirty="0">
                <a:ln>
                  <a:solidFill>
                    <a:schemeClr val="bg1"/>
                  </a:solidFill>
                </a:ln>
              </a:rPr>
              <a:t>170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BBE3242-BC0A-1E4D-BAC0-2100B14CE70C}"/>
              </a:ext>
            </a:extLst>
          </p:cNvPr>
          <p:cNvSpPr txBox="1"/>
          <p:nvPr/>
        </p:nvSpPr>
        <p:spPr>
          <a:xfrm>
            <a:off x="9407975" y="5414464"/>
            <a:ext cx="785793" cy="523220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x-none" sz="2800" b="1" dirty="0">
                <a:ln>
                  <a:solidFill>
                    <a:schemeClr val="bg1"/>
                  </a:solidFill>
                </a:ln>
              </a:rPr>
              <a:t>710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D98DAAAD-2D17-B345-AF41-2ACF4C0C17CB}"/>
              </a:ext>
            </a:extLst>
          </p:cNvPr>
          <p:cNvSpPr txBox="1"/>
          <p:nvPr/>
        </p:nvSpPr>
        <p:spPr>
          <a:xfrm>
            <a:off x="9302816" y="1813649"/>
            <a:ext cx="785793" cy="523220"/>
          </a:xfrm>
          <a:prstGeom prst="rect">
            <a:avLst/>
          </a:prstGeom>
          <a:solidFill>
            <a:srgbClr val="92D05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x-none" sz="2800" b="1" dirty="0">
                <a:ln>
                  <a:solidFill>
                    <a:schemeClr val="bg1"/>
                  </a:solidFill>
                </a:ln>
              </a:rPr>
              <a:t>107</a:t>
            </a:r>
          </a:p>
        </p:txBody>
      </p:sp>
    </p:spTree>
    <p:extLst>
      <p:ext uri="{BB962C8B-B14F-4D97-AF65-F5344CB8AC3E}">
        <p14:creationId xmlns:p14="http://schemas.microsoft.com/office/powerpoint/2010/main" val="41671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7AF7405-ABA0-8847-8C6B-EF144C355084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9DBB61BF-1FCE-6A42-911D-040ABD0DB57D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Viết</a:t>
              </a:r>
              <a:r>
                <a:rPr lang="en-US" sz="2800" dirty="0"/>
                <a:t>, </a:t>
              </a:r>
              <a:r>
                <a:rPr lang="en-US" sz="2800" dirty="0" err="1"/>
                <a:t>đọc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biết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đó</a:t>
              </a:r>
              <a:r>
                <a:rPr lang="en-US" sz="2800" dirty="0"/>
                <a:t> </a:t>
              </a:r>
              <a:r>
                <a:rPr lang="en-US" sz="2800" dirty="0" err="1"/>
                <a:t>gồm</a:t>
              </a:r>
              <a:r>
                <a:rPr lang="en-US" sz="2800" dirty="0"/>
                <a:t>: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8C4ABA50-7393-444F-844F-F3CA69A0FE6B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4</a:t>
              </a:r>
            </a:p>
          </p:txBody>
        </p:sp>
      </p:grpSp>
      <p:graphicFrame>
        <p:nvGraphicFramePr>
          <p:cNvPr id="44" name="Table 490">
            <a:extLst>
              <a:ext uri="{FF2B5EF4-FFF2-40B4-BE49-F238E27FC236}">
                <a16:creationId xmlns:a16="http://schemas.microsoft.com/office/drawing/2014/main" xmlns="" id="{9CCE76BA-FCF7-5544-BA95-35841149D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36741"/>
              </p:ext>
            </p:extLst>
          </p:nvPr>
        </p:nvGraphicFramePr>
        <p:xfrm>
          <a:off x="1401145" y="1354668"/>
          <a:ext cx="9160932" cy="4725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8722">
                  <a:extLst>
                    <a:ext uri="{9D8B030D-6E8A-4147-A177-3AD203B41FA5}">
                      <a16:colId xmlns:a16="http://schemas.microsoft.com/office/drawing/2014/main" xmlns="" val="2828112282"/>
                    </a:ext>
                  </a:extLst>
                </a:gridCol>
                <a:gridCol w="1303866">
                  <a:extLst>
                    <a:ext uri="{9D8B030D-6E8A-4147-A177-3AD203B41FA5}">
                      <a16:colId xmlns:a16="http://schemas.microsoft.com/office/drawing/2014/main" xmlns="" val="952112415"/>
                    </a:ext>
                  </a:extLst>
                </a:gridCol>
                <a:gridCol w="3128344">
                  <a:extLst>
                    <a:ext uri="{9D8B030D-6E8A-4147-A177-3AD203B41FA5}">
                      <a16:colId xmlns:a16="http://schemas.microsoft.com/office/drawing/2014/main" xmlns="" val="339309947"/>
                    </a:ext>
                  </a:extLst>
                </a:gridCol>
              </a:tblGrid>
              <a:tr h="757902"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Số gồm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Viết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dirty="0">
                          <a:solidFill>
                            <a:schemeClr val="tx1"/>
                          </a:solidFill>
                        </a:rPr>
                        <a:t>Đọc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7862058"/>
                  </a:ext>
                </a:extLst>
              </a:tr>
              <a:tr h="1001772"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7 trăm, 4 chục, 9 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749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chemeClr val="tx1"/>
                          </a:solidFill>
                        </a:rPr>
                        <a:t>bảy </a:t>
                      </a: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trăm bốn mươi chín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7607564"/>
                  </a:ext>
                </a:extLst>
              </a:tr>
              <a:tr h="992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1 trăm, 1 chục, 4 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chemeClr val="tx1"/>
                          </a:solidFill>
                        </a:rPr>
                        <a:t>một trăm mười bốn</a:t>
                      </a:r>
                      <a:endParaRPr lang="x-non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8627883"/>
                  </a:ext>
                </a:extLst>
              </a:tr>
              <a:tr h="987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5 trăm, 6 chục, 0 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560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năm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sáu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mươi</a:t>
                      </a:r>
                      <a:endParaRPr lang="x-non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106989"/>
                  </a:ext>
                </a:extLst>
              </a:tr>
              <a:tr h="987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8 trăm, 0 chục, 3 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803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x-none" sz="2400" dirty="0">
                          <a:solidFill>
                            <a:schemeClr val="tx1"/>
                          </a:solidFill>
                        </a:rPr>
                        <a:t>ám trăm linh ba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880152"/>
                  </a:ext>
                </a:extLst>
              </a:tr>
            </a:tbl>
          </a:graphicData>
        </a:graphic>
      </p:graphicFrame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C41FBA7A-6DF8-4842-9E65-E43A6A553FA1}"/>
              </a:ext>
            </a:extLst>
          </p:cNvPr>
          <p:cNvSpPr/>
          <p:nvPr/>
        </p:nvSpPr>
        <p:spPr>
          <a:xfrm>
            <a:off x="6382619" y="2222532"/>
            <a:ext cx="806520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0BCE3E2B-4ADA-6942-B323-C26CC18EC6A5}"/>
              </a:ext>
            </a:extLst>
          </p:cNvPr>
          <p:cNvSpPr/>
          <p:nvPr/>
        </p:nvSpPr>
        <p:spPr>
          <a:xfrm>
            <a:off x="7682665" y="2222531"/>
            <a:ext cx="271288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CC0C7652-0A2F-A143-86CD-FD18A01F6598}"/>
              </a:ext>
            </a:extLst>
          </p:cNvPr>
          <p:cNvSpPr/>
          <p:nvPr/>
        </p:nvSpPr>
        <p:spPr>
          <a:xfrm>
            <a:off x="6264086" y="3220938"/>
            <a:ext cx="806520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A651741A-E6E1-BA40-BF44-F3761AFDD614}"/>
              </a:ext>
            </a:extLst>
          </p:cNvPr>
          <p:cNvSpPr/>
          <p:nvPr/>
        </p:nvSpPr>
        <p:spPr>
          <a:xfrm>
            <a:off x="7564132" y="3220937"/>
            <a:ext cx="271288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4C326B6C-A899-D941-ADBB-3A111CBCE994}"/>
              </a:ext>
            </a:extLst>
          </p:cNvPr>
          <p:cNvSpPr/>
          <p:nvPr/>
        </p:nvSpPr>
        <p:spPr>
          <a:xfrm>
            <a:off x="6360464" y="4205369"/>
            <a:ext cx="806520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366E991B-735F-4444-9B6D-544583B2A6F1}"/>
              </a:ext>
            </a:extLst>
          </p:cNvPr>
          <p:cNvSpPr/>
          <p:nvPr/>
        </p:nvSpPr>
        <p:spPr>
          <a:xfrm>
            <a:off x="7660510" y="4205368"/>
            <a:ext cx="271288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29F76329-60D8-3941-A53B-B8180F166308}"/>
              </a:ext>
            </a:extLst>
          </p:cNvPr>
          <p:cNvSpPr/>
          <p:nvPr/>
        </p:nvSpPr>
        <p:spPr>
          <a:xfrm>
            <a:off x="6291348" y="5165073"/>
            <a:ext cx="806520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9B867777-EE8F-5846-AB49-6C804EA9B0A8}"/>
              </a:ext>
            </a:extLst>
          </p:cNvPr>
          <p:cNvSpPr/>
          <p:nvPr/>
        </p:nvSpPr>
        <p:spPr>
          <a:xfrm>
            <a:off x="7591394" y="5165072"/>
            <a:ext cx="271288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04BD6D6F-4E16-CC41-9D80-EB5995C4AB7E}"/>
              </a:ext>
            </a:extLst>
          </p:cNvPr>
          <p:cNvGrpSpPr/>
          <p:nvPr/>
        </p:nvGrpSpPr>
        <p:grpSpPr>
          <a:xfrm>
            <a:off x="9039110" y="5079965"/>
            <a:ext cx="3329876" cy="1960957"/>
            <a:chOff x="9108510" y="2428407"/>
            <a:chExt cx="3329876" cy="196095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8796C005-D7FF-0F4F-BB17-A6DDDD96F63E}"/>
                </a:ext>
              </a:extLst>
            </p:cNvPr>
            <p:cNvSpPr/>
            <p:nvPr/>
          </p:nvSpPr>
          <p:spPr>
            <a:xfrm>
              <a:off x="10747948" y="2428407"/>
              <a:ext cx="1573967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xmlns="" id="{A1E3B775-C385-EC42-9AB8-A96478BB3B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512" b="36343"/>
            <a:stretch/>
          </p:blipFill>
          <p:spPr>
            <a:xfrm>
              <a:off x="9108510" y="2468635"/>
              <a:ext cx="3329876" cy="19207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61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176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HongHa</cp:lastModifiedBy>
  <cp:revision>184</cp:revision>
  <dcterms:created xsi:type="dcterms:W3CDTF">2021-06-02T01:34:28Z</dcterms:created>
  <dcterms:modified xsi:type="dcterms:W3CDTF">2022-02-13T03:31:59Z</dcterms:modified>
</cp:coreProperties>
</file>