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7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okie" panose="020B0604020202020204" charset="0"/>
      <p:regular r:id="rId18"/>
    </p:embeddedFont>
    <p:embeddedFont>
      <p:font typeface="Montserrat ExtraBold" panose="00000900000000000000" pitchFamily="2" charset="0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30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Google Shape;44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1190185" y="1707711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E36C09"/>
                  </a:solidFill>
                  <a:latin typeface="Times New Roman" panose="02020603050405020304" pitchFamily="18" charset="0"/>
                  <a:ea typeface="Cookie" panose="02000000000000000000"/>
                  <a:cs typeface="Times New Roman" panose="02020603050405020304" pitchFamily="18" charset="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180359" y="1889229"/>
            <a:ext cx="77260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ea typeface="Cookie" panose="02000000000000000000"/>
                <a:cs typeface="Times New Roman" panose="02020603050405020304" pitchFamily="18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ea typeface="Cookie" panose="02000000000000000000"/>
                <a:cs typeface="Times New Roman" panose="02020603050405020304" pitchFamily="18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596917" y="2898588"/>
            <a:ext cx="730952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KI-LÔ-MÉT- TIẾT 1</a:t>
            </a:r>
            <a:endParaRPr lang="en-US" sz="4000" b="0" i="0" u="none" strike="noStrike" cap="none" dirty="0">
              <a:solidFill>
                <a:srgbClr val="FF0000"/>
              </a:solidFill>
              <a:latin typeface="Times New Roman" panose="02020603050405020304" charset="0"/>
              <a:ea typeface="Cookie" panose="02000000000000000000"/>
              <a:cs typeface="Times New Roman" panose="02020603050405020304" charset="0"/>
              <a:sym typeface="Cookie" panose="020000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A84B9-7F61-BBF8-8C32-7883DE5227A2}"/>
              </a:ext>
            </a:extLst>
          </p:cNvPr>
          <p:cNvSpPr txBox="1"/>
          <p:nvPr/>
        </p:nvSpPr>
        <p:spPr>
          <a:xfrm>
            <a:off x="3316000" y="295716"/>
            <a:ext cx="60491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TRƯỜNG TIỂU HỌC NGỌC THỤY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0" name="Google Shape;4440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1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442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Bạn nào nói đúng? </a:t>
              </a:r>
            </a:p>
          </p:txBody>
        </p:sp>
        <p:sp>
          <p:nvSpPr>
            <p:cNvPr id="4443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sp>
        <p:nvSpPr>
          <p:cNvPr id="4444" name="Google Shape;4444;p8"/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 bốt và Mai nói đúng.</a:t>
            </a:r>
          </a:p>
        </p:txBody>
      </p:sp>
      <p:sp>
        <p:nvSpPr>
          <p:cNvPr id="4445" name="Google Shape;4445;p8"/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76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4" name="Google Shape;4354;p3"/>
          <p:cNvPicPr preferRelativeResize="0"/>
          <p:nvPr/>
        </p:nvPicPr>
        <p:blipFill rotWithShape="1">
          <a:blip r:embed="rId3"/>
          <a:srcRect l="-2575" t="-639" r="13044" b="85273"/>
          <a:stretch>
            <a:fillRect/>
          </a:stretch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5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56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57" name="Google Shape;4357;p3"/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4358" name="Google Shape;4358;p3"/>
            <p:cNvPicPr preferRelativeResize="0"/>
            <p:nvPr/>
          </p:nvPicPr>
          <p:blipFill rotWithShape="1">
            <a:blip r:embed="rId4"/>
            <a:srcRect t="44865" b="-1"/>
            <a:stretch>
              <a:fillRect/>
            </a:stretch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4360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1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Bút chì dài 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đề- xi- mét.</a:t>
                </a:r>
              </a:p>
            </p:txBody>
          </p:sp>
        </p:grpSp>
      </p:grpSp>
      <p:pic>
        <p:nvPicPr>
          <p:cNvPr id="4362" name="Google Shape;4362;p3"/>
          <p:cNvPicPr preferRelativeResize="0"/>
          <p:nvPr/>
        </p:nvPicPr>
        <p:blipFill rotWithShape="1">
          <a:blip r:embed="rId5"/>
          <a:srcRect t="40555" r="38535" b="39999"/>
          <a:stretch>
            <a:fillRect/>
          </a:stretch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là một đơn vị đo độ dài.</a:t>
            </a: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viết là dm.</a:t>
            </a: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dm = 10 cm; 10 cm = 1dm.</a:t>
            </a:r>
          </a:p>
        </p:txBody>
      </p:sp>
      <p:sp>
        <p:nvSpPr>
          <p:cNvPr id="4364" name="Google Shape;4364;p3"/>
          <p:cNvSpPr txBox="1"/>
          <p:nvPr/>
        </p:nvSpPr>
        <p:spPr>
          <a:xfrm>
            <a:off x="2566737" y="453296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Đề - xi - mét</a:t>
            </a:r>
          </a:p>
        </p:txBody>
      </p:sp>
      <p:grpSp>
        <p:nvGrpSpPr>
          <p:cNvPr id="4365" name="Google Shape;4365;p3"/>
          <p:cNvGrpSpPr/>
          <p:nvPr/>
        </p:nvGrpSpPr>
        <p:grpSpPr>
          <a:xfrm>
            <a:off x="5336414" y="3085305"/>
            <a:ext cx="6324855" cy="2662825"/>
            <a:chOff x="5336414" y="3085305"/>
            <a:chExt cx="6324855" cy="2662825"/>
          </a:xfrm>
        </p:grpSpPr>
        <p:pic>
          <p:nvPicPr>
            <p:cNvPr id="4366" name="Google Shape;4366;p3"/>
            <p:cNvPicPr preferRelativeResize="0"/>
            <p:nvPr/>
          </p:nvPicPr>
          <p:blipFill rotWithShape="1">
            <a:blip r:embed="rId6"/>
            <a:srcRect l="5525" t="1739" r="68269" b="64444"/>
            <a:stretch>
              <a:fillRect/>
            </a:stretch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7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8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Gang tay mình dài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khoảng 1 đề- xi- mét.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3" name="Google Shape;4373;p4"/>
          <p:cNvPicPr preferRelativeResize="0"/>
          <p:nvPr/>
        </p:nvPicPr>
        <p:blipFill rotWithShape="1">
          <a:blip r:embed="rId3"/>
          <a:srcRect b="46143"/>
          <a:stretch>
            <a:fillRect/>
          </a:stretch>
        </p:blipFill>
        <p:spPr>
          <a:xfrm>
            <a:off x="1296411" y="70758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4"/>
          <p:cNvSpPr txBox="1"/>
          <p:nvPr/>
        </p:nvSpPr>
        <p:spPr>
          <a:xfrm>
            <a:off x="2566737" y="4532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Mét</a:t>
            </a:r>
          </a:p>
        </p:txBody>
      </p:sp>
      <p:sp>
        <p:nvSpPr>
          <p:cNvPr id="4375" name="Google Shape;4375;p4"/>
          <p:cNvSpPr/>
          <p:nvPr/>
        </p:nvSpPr>
        <p:spPr>
          <a:xfrm>
            <a:off x="1296411" y="4249718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viết là 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m = 10 dm; 1 m = 100 cm; 10 dm = 1 m; 100 cm = 1m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4" name="Google Shape;4384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6"/>
          <p:cNvSpPr/>
          <p:nvPr/>
        </p:nvSpPr>
        <p:spPr>
          <a:xfrm>
            <a:off x="3367230" y="713408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86" name="Google Shape;4386;p6"/>
          <p:cNvGrpSpPr/>
          <p:nvPr/>
        </p:nvGrpSpPr>
        <p:grpSpPr>
          <a:xfrm>
            <a:off x="2749275" y="658544"/>
            <a:ext cx="1905202" cy="570588"/>
            <a:chOff x="1183343" y="1464304"/>
            <a:chExt cx="1905202" cy="570588"/>
          </a:xfrm>
        </p:grpSpPr>
        <p:sp>
          <p:nvSpPr>
            <p:cNvPr id="4387" name="Google Shape;4387;p6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389" name="Google Shape;4389;p6"/>
          <p:cNvGrpSpPr/>
          <p:nvPr/>
        </p:nvGrpSpPr>
        <p:grpSpPr>
          <a:xfrm>
            <a:off x="666857" y="1498114"/>
            <a:ext cx="10350817" cy="594936"/>
            <a:chOff x="666857" y="1498114"/>
            <a:chExt cx="10350817" cy="594936"/>
          </a:xfrm>
        </p:grpSpPr>
        <p:sp>
          <p:nvSpPr>
            <p:cNvPr id="4390" name="Google Shape;4390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</a:t>
              </a:r>
            </a:p>
          </p:txBody>
        </p:sp>
        <p:sp>
          <p:nvSpPr>
            <p:cNvPr id="4391" name="Google Shape;4391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2" name="Google Shape;4392;p6"/>
          <p:cNvGrpSpPr/>
          <p:nvPr/>
        </p:nvGrpSpPr>
        <p:grpSpPr>
          <a:xfrm>
            <a:off x="2353056" y="2078841"/>
            <a:ext cx="9180576" cy="1508984"/>
            <a:chOff x="2353056" y="2078841"/>
            <a:chExt cx="9180576" cy="1508984"/>
          </a:xfrm>
        </p:grpSpPr>
        <p:sp>
          <p:nvSpPr>
            <p:cNvPr id="4393" name="Google Shape;4393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4400" name="Google Shape;4400;p6"/>
          <p:cNvGrpSpPr/>
          <p:nvPr/>
        </p:nvGrpSpPr>
        <p:grpSpPr>
          <a:xfrm>
            <a:off x="666857" y="3998526"/>
            <a:ext cx="7002145" cy="594936"/>
            <a:chOff x="666857" y="1498114"/>
            <a:chExt cx="7002145" cy="594936"/>
          </a:xfrm>
        </p:grpSpPr>
        <p:sp>
          <p:nvSpPr>
            <p:cNvPr id="4401" name="Google Shape;4401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</a:t>
              </a:r>
            </a:p>
          </p:txBody>
        </p:sp>
        <p:sp>
          <p:nvSpPr>
            <p:cNvPr id="4402" name="Google Shape;4402;p6"/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03" name="Google Shape;4403;p6"/>
          <p:cNvGrpSpPr/>
          <p:nvPr/>
        </p:nvGrpSpPr>
        <p:grpSpPr>
          <a:xfrm>
            <a:off x="2353056" y="4579253"/>
            <a:ext cx="9180576" cy="1508984"/>
            <a:chOff x="2353056" y="2078841"/>
            <a:chExt cx="9180576" cy="1508984"/>
          </a:xfrm>
        </p:grpSpPr>
        <p:sp>
          <p:nvSpPr>
            <p:cNvPr id="4404" name="Google Shape;4404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09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</a:p>
        </p:txBody>
      </p:sp>
      <p:sp>
        <p:nvSpPr>
          <p:cNvPr id="4410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</a:t>
            </a:r>
          </a:p>
        </p:txBody>
      </p:sp>
      <p:sp>
        <p:nvSpPr>
          <p:cNvPr id="4411" name="Google Shape;4411;p6"/>
          <p:cNvSpPr txBox="1"/>
          <p:nvPr/>
        </p:nvSpPr>
        <p:spPr>
          <a:xfrm>
            <a:off x="678490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</a:p>
        </p:txBody>
      </p:sp>
      <p:sp>
        <p:nvSpPr>
          <p:cNvPr id="4412" name="Google Shape;4412;p6"/>
          <p:cNvSpPr txBox="1"/>
          <p:nvPr/>
        </p:nvSpPr>
        <p:spPr>
          <a:xfrm>
            <a:off x="6804574" y="303597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50</a:t>
            </a:r>
          </a:p>
        </p:txBody>
      </p:sp>
      <p:sp>
        <p:nvSpPr>
          <p:cNvPr id="4413" name="Google Shape;4413;p6"/>
          <p:cNvSpPr txBox="1"/>
          <p:nvPr/>
        </p:nvSpPr>
        <p:spPr>
          <a:xfrm>
            <a:off x="9735997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414" name="Google Shape;4414;p6"/>
          <p:cNvSpPr txBox="1"/>
          <p:nvPr/>
        </p:nvSpPr>
        <p:spPr>
          <a:xfrm>
            <a:off x="9726169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300</a:t>
            </a:r>
          </a:p>
        </p:txBody>
      </p:sp>
      <p:sp>
        <p:nvSpPr>
          <p:cNvPr id="4415" name="Google Shape;4415;p6"/>
          <p:cNvSpPr txBox="1"/>
          <p:nvPr/>
        </p:nvSpPr>
        <p:spPr>
          <a:xfrm>
            <a:off x="3827959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4416" name="Google Shape;4416;p6"/>
          <p:cNvSpPr txBox="1"/>
          <p:nvPr/>
        </p:nvSpPr>
        <p:spPr>
          <a:xfrm>
            <a:off x="3818131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4417" name="Google Shape;4417;p6"/>
          <p:cNvSpPr txBox="1"/>
          <p:nvPr/>
        </p:nvSpPr>
        <p:spPr>
          <a:xfrm>
            <a:off x="7245430" y="477623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4418" name="Google Shape;4418;p6"/>
          <p:cNvSpPr txBox="1"/>
          <p:nvPr/>
        </p:nvSpPr>
        <p:spPr>
          <a:xfrm>
            <a:off x="7235602" y="5533310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Phòng học lớp Mai dài</a:t>
            </a:r>
          </a:p>
        </p:txBody>
      </p:sp>
      <p:sp>
        <p:nvSpPr>
          <p:cNvPr id="4424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m</a:t>
            </a:r>
          </a:p>
        </p:txBody>
      </p:sp>
      <p:cxnSp>
        <p:nvCxnSpPr>
          <p:cNvPr id="4425" name="Google Shape;4425;p7"/>
          <p:cNvCxnSpPr>
            <a:endCxn id="4424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6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4427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Chọn độ dài thích hợp (Theo mẫu): </a:t>
              </a:r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429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Bàn học của Mai dài</a:t>
            </a:r>
          </a:p>
        </p:txBody>
      </p:sp>
      <p:sp>
        <p:nvSpPr>
          <p:cNvPr id="4430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Cái bút chì dài</a:t>
            </a:r>
          </a:p>
        </p:txBody>
      </p:sp>
      <p:sp>
        <p:nvSpPr>
          <p:cNvPr id="4431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cm</a:t>
            </a:r>
          </a:p>
        </p:txBody>
      </p:sp>
      <p:sp>
        <p:nvSpPr>
          <p:cNvPr id="4432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dm</a:t>
            </a:r>
          </a:p>
        </p:txBody>
      </p:sp>
      <p:cxnSp>
        <p:nvCxnSpPr>
          <p:cNvPr id="4433" name="Google Shape;4433;p7"/>
          <p:cNvCxnSpPr>
            <a:stCxn id="4430" idx="2"/>
            <a:endCxn id="4431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4" name="Google Shape;4434;p7"/>
          <p:cNvCxnSpPr>
            <a:stCxn id="4429" idx="2"/>
            <a:endCxn id="4432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35" name="Google Shape;4435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322</Words>
  <Application>Microsoft Office PowerPoint</Application>
  <PresentationFormat>Widescreen</PresentationFormat>
  <Paragraphs>66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Montserrat ExtraBold</vt:lpstr>
      <vt:lpstr>Cookie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Surface</cp:lastModifiedBy>
  <cp:revision>6</cp:revision>
  <dcterms:created xsi:type="dcterms:W3CDTF">2021-08-04T02:50:00Z</dcterms:created>
  <dcterms:modified xsi:type="dcterms:W3CDTF">2022-06-11T14:38:26Z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977B0C19D0B44CDBA62EEDE6A4E5C430</vt:lpwstr>
  </property>
</Properties>
</file>