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7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8" r:id="rId3"/>
    <p:sldMasterId id="2147483703" r:id="rId4"/>
    <p:sldMasterId id="2147483739" r:id="rId5"/>
    <p:sldMasterId id="2147483744" r:id="rId6"/>
    <p:sldMasterId id="2147483758" r:id="rId7"/>
    <p:sldMasterId id="2147483793" r:id="rId8"/>
  </p:sldMasterIdLst>
  <p:notesMasterIdLst>
    <p:notesMasterId r:id="rId32"/>
  </p:notesMasterIdLst>
  <p:sldIdLst>
    <p:sldId id="257" r:id="rId9"/>
    <p:sldId id="259" r:id="rId10"/>
    <p:sldId id="428" r:id="rId11"/>
    <p:sldId id="385" r:id="rId12"/>
    <p:sldId id="387" r:id="rId13"/>
    <p:sldId id="391" r:id="rId14"/>
    <p:sldId id="388" r:id="rId15"/>
    <p:sldId id="386" r:id="rId16"/>
    <p:sldId id="389" r:id="rId17"/>
    <p:sldId id="260" r:id="rId18"/>
    <p:sldId id="263" r:id="rId19"/>
    <p:sldId id="268" r:id="rId20"/>
    <p:sldId id="429" r:id="rId21"/>
    <p:sldId id="430" r:id="rId22"/>
    <p:sldId id="420" r:id="rId23"/>
    <p:sldId id="431" r:id="rId24"/>
    <p:sldId id="433" r:id="rId25"/>
    <p:sldId id="432" r:id="rId26"/>
    <p:sldId id="434" r:id="rId27"/>
    <p:sldId id="422" r:id="rId28"/>
    <p:sldId id="435" r:id="rId29"/>
    <p:sldId id="273" r:id="rId30"/>
    <p:sldId id="42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20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81E10-7D43-454D-BE40-A704D4DC4ACE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0804B-ADBC-4030-AD30-DF44F310F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1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938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8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270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557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276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280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886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11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altLang="zh-CN" b="1" dirty="0"/>
              <a:t>GV</a:t>
            </a:r>
            <a:r>
              <a:rPr lang="vi-VN" altLang="zh-CN" b="1" dirty="0"/>
              <a:t> </a:t>
            </a:r>
            <a:r>
              <a:rPr lang="vi-VN" altLang="zh-CN" b="1" dirty="0" err="1"/>
              <a:t>bấm</a:t>
            </a:r>
            <a:r>
              <a:rPr lang="vi-VN" altLang="zh-CN" b="1" dirty="0"/>
              <a:t> </a:t>
            </a:r>
            <a:r>
              <a:rPr lang="vi-VN" altLang="zh-CN" b="1" dirty="0" err="1"/>
              <a:t>bắt</a:t>
            </a:r>
            <a:r>
              <a:rPr lang="vi-VN" altLang="zh-CN" b="1" dirty="0"/>
              <a:t> </a:t>
            </a:r>
            <a:r>
              <a:rPr lang="vi-VN" altLang="zh-CN" b="1" dirty="0" err="1"/>
              <a:t>đầu</a:t>
            </a:r>
            <a:r>
              <a:rPr lang="vi-VN" altLang="zh-CN" b="1" dirty="0"/>
              <a:t> </a:t>
            </a:r>
            <a:r>
              <a:rPr lang="vi-VN" altLang="zh-CN" b="1" dirty="0" err="1"/>
              <a:t>đồng</a:t>
            </a:r>
            <a:r>
              <a:rPr lang="vi-VN" altLang="zh-CN" b="1" dirty="0"/>
              <a:t> </a:t>
            </a:r>
            <a:r>
              <a:rPr lang="vi-VN" altLang="zh-CN" b="1" dirty="0" err="1"/>
              <a:t>hồ</a:t>
            </a:r>
            <a:r>
              <a:rPr lang="vi-VN" altLang="zh-CN" b="1" dirty="0"/>
              <a:t> </a:t>
            </a:r>
            <a:r>
              <a:rPr lang="vi-VN" altLang="zh-CN" b="1" dirty="0" err="1"/>
              <a:t>chạy</a:t>
            </a:r>
            <a:r>
              <a:rPr lang="vi-VN" altLang="zh-CN" b="1" dirty="0"/>
              <a:t>, chuông reo </a:t>
            </a:r>
            <a:r>
              <a:rPr lang="vi-VN" altLang="zh-CN" b="1" dirty="0" err="1"/>
              <a:t>báo</a:t>
            </a:r>
            <a:r>
              <a:rPr lang="vi-VN" altLang="zh-CN" b="1" dirty="0"/>
              <a:t> </a:t>
            </a:r>
            <a:r>
              <a:rPr lang="vi-VN" altLang="zh-CN" b="1" dirty="0" err="1"/>
              <a:t>hiệu</a:t>
            </a:r>
            <a:r>
              <a:rPr lang="vi-VN" altLang="zh-CN" b="1" dirty="0"/>
              <a:t> </a:t>
            </a:r>
            <a:r>
              <a:rPr lang="vi-VN" altLang="zh-CN" b="1" dirty="0" err="1"/>
              <a:t>kết</a:t>
            </a:r>
            <a:r>
              <a:rPr lang="vi-VN" altLang="zh-CN" b="1" dirty="0"/>
              <a:t> </a:t>
            </a:r>
            <a:r>
              <a:rPr lang="vi-VN" altLang="zh-CN" b="1" dirty="0" err="1"/>
              <a:t>thúc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72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01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945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4878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biểu</a:t>
            </a:r>
            <a:r>
              <a:rPr lang="en-US" sz="1100" b="0" dirty="0"/>
              <a:t> </a:t>
            </a:r>
            <a:r>
              <a:rPr lang="en-US" sz="1100" b="0" dirty="0" err="1"/>
              <a:t>tượng</a:t>
            </a:r>
            <a:r>
              <a:rPr lang="en-US" sz="1100" b="0" dirty="0"/>
              <a:t> </a:t>
            </a:r>
            <a:r>
              <a:rPr lang="en-US" sz="1100" b="0" dirty="0" err="1"/>
              <a:t>hộp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 ở </a:t>
            </a:r>
            <a:r>
              <a:rPr lang="en-US" sz="1100" b="0" dirty="0" err="1"/>
              <a:t>góc</a:t>
            </a:r>
            <a:r>
              <a:rPr lang="en-US" sz="1100" b="0" dirty="0"/>
              <a:t> </a:t>
            </a:r>
            <a:r>
              <a:rPr lang="en-US" sz="1100" b="0" dirty="0" err="1"/>
              <a:t>phải</a:t>
            </a:r>
            <a:r>
              <a:rPr lang="en-US" sz="1100" b="0" dirty="0"/>
              <a:t> </a:t>
            </a:r>
            <a:r>
              <a:rPr lang="en-US" sz="1100" b="0" dirty="0" err="1"/>
              <a:t>để</a:t>
            </a:r>
            <a:r>
              <a:rPr lang="en-US" sz="1100" b="0" dirty="0"/>
              <a:t> HS </a:t>
            </a:r>
            <a:r>
              <a:rPr lang="en-US" sz="1100" b="0" dirty="0" err="1"/>
              <a:t>chọn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.</a:t>
            </a:r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sai</a:t>
            </a:r>
            <a:r>
              <a:rPr lang="en-US" sz="1100" b="0" dirty="0"/>
              <a:t>, GV </a:t>
            </a:r>
            <a:r>
              <a:rPr lang="en-US" sz="1100" b="0" dirty="0" err="1"/>
              <a:t>cho</a:t>
            </a:r>
            <a:r>
              <a:rPr lang="en-US" sz="1100" b="0" dirty="0"/>
              <a:t> HS </a:t>
            </a:r>
            <a:r>
              <a:rPr lang="en-US" sz="1100" b="0" dirty="0" err="1"/>
              <a:t>hát</a:t>
            </a:r>
            <a:r>
              <a:rPr lang="en-US" sz="1100" b="0" dirty="0"/>
              <a:t> </a:t>
            </a:r>
            <a:r>
              <a:rPr lang="en-US" sz="1100" b="0" dirty="0" err="1"/>
              <a:t>một</a:t>
            </a:r>
            <a:r>
              <a:rPr lang="en-US" sz="1100" b="0" dirty="0"/>
              <a:t> </a:t>
            </a:r>
            <a:r>
              <a:rPr lang="en-US" sz="1100" b="0" dirty="0" err="1"/>
              <a:t>bài</a:t>
            </a:r>
            <a:r>
              <a:rPr lang="en-US" sz="1100" b="0" dirty="0"/>
              <a:t> </a:t>
            </a:r>
            <a:r>
              <a:rPr lang="en-US" sz="1100" b="0" dirty="0" err="1"/>
              <a:t>hát</a:t>
            </a:r>
            <a:r>
              <a:rPr lang="en-US" sz="1100" b="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10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dirty="0"/>
              <a:t>GV click </a:t>
            </a:r>
            <a:r>
              <a:rPr lang="en-US" sz="1100" b="1" dirty="0" err="1"/>
              <a:t>vào</a:t>
            </a:r>
            <a:r>
              <a:rPr lang="en-US" sz="1100" b="1" dirty="0"/>
              <a:t> </a:t>
            </a:r>
            <a:r>
              <a:rPr lang="en-US" sz="1100" b="1" dirty="0" err="1"/>
              <a:t>các</a:t>
            </a:r>
            <a:r>
              <a:rPr lang="en-US" sz="1100" b="1" dirty="0"/>
              <a:t> </a:t>
            </a:r>
            <a:r>
              <a:rPr lang="en-US" sz="1100" b="1" dirty="0" err="1"/>
              <a:t>hộp</a:t>
            </a:r>
            <a:r>
              <a:rPr lang="en-US" sz="1100" b="1" dirty="0"/>
              <a:t> </a:t>
            </a:r>
            <a:r>
              <a:rPr lang="en-US" sz="1100" b="1" dirty="0" err="1"/>
              <a:t>quà</a:t>
            </a:r>
            <a:r>
              <a:rPr lang="en-US" sz="1100" b="1" dirty="0"/>
              <a:t> </a:t>
            </a:r>
            <a:r>
              <a:rPr lang="en-US" sz="1100" b="1" dirty="0">
                <a:sym typeface="Wingdings" panose="05000000000000000000" pitchFamily="2" charset="2"/>
              </a:rPr>
              <a:t> </a:t>
            </a:r>
            <a:r>
              <a:rPr lang="en-US" sz="1100" b="1" dirty="0" err="1">
                <a:sym typeface="Wingdings" panose="05000000000000000000" pitchFamily="2" charset="2"/>
              </a:rPr>
              <a:t>xuất</a:t>
            </a:r>
            <a:r>
              <a:rPr lang="en-US" sz="1100" b="1" dirty="0">
                <a:sym typeface="Wingdings" panose="05000000000000000000" pitchFamily="2" charset="2"/>
              </a:rPr>
              <a:t> </a:t>
            </a:r>
            <a:r>
              <a:rPr lang="en-US" sz="1100" b="1" dirty="0" err="1">
                <a:sym typeface="Wingdings" panose="05000000000000000000" pitchFamily="2" charset="2"/>
              </a:rPr>
              <a:t>hiện</a:t>
            </a:r>
            <a:r>
              <a:rPr lang="en-US" sz="1100" b="1" dirty="0">
                <a:sym typeface="Wingdings" panose="05000000000000000000" pitchFamily="2" charset="2"/>
              </a:rPr>
              <a:t> </a:t>
            </a:r>
            <a:r>
              <a:rPr lang="en-US" sz="1100" b="1" dirty="0" err="1">
                <a:sym typeface="Wingdings" panose="05000000000000000000" pitchFamily="2" charset="2"/>
              </a:rPr>
              <a:t>phần</a:t>
            </a:r>
            <a:r>
              <a:rPr lang="en-US" sz="1100" b="1" dirty="0">
                <a:sym typeface="Wingdings" panose="05000000000000000000" pitchFamily="2" charset="2"/>
              </a:rPr>
              <a:t> </a:t>
            </a:r>
            <a:r>
              <a:rPr lang="en-US" sz="1100" b="1" dirty="0" err="1">
                <a:sym typeface="Wingdings" panose="05000000000000000000" pitchFamily="2" charset="2"/>
              </a:rPr>
              <a:t>quà</a:t>
            </a:r>
            <a:r>
              <a:rPr lang="en-US" sz="1100" b="1" dirty="0">
                <a:sym typeface="Wingdings" panose="05000000000000000000" pitchFamily="2" charset="2"/>
              </a:rPr>
              <a:t>.</a:t>
            </a:r>
            <a:endParaRPr lang="en-US" sz="1100" b="1" dirty="0"/>
          </a:p>
          <a:p>
            <a:r>
              <a:rPr lang="en-US" sz="1100" b="1" dirty="0"/>
              <a:t>Khi HS </a:t>
            </a:r>
            <a:r>
              <a:rPr lang="en-US" sz="1100" b="1" dirty="0" err="1"/>
              <a:t>chọn</a:t>
            </a:r>
            <a:r>
              <a:rPr lang="en-US" sz="1100" b="1" dirty="0"/>
              <a:t> </a:t>
            </a:r>
            <a:r>
              <a:rPr lang="en-US" sz="1100" b="1" dirty="0" err="1"/>
              <a:t>quà</a:t>
            </a:r>
            <a:r>
              <a:rPr lang="en-US" sz="1100" b="1" dirty="0"/>
              <a:t> </a:t>
            </a:r>
            <a:r>
              <a:rPr lang="en-US" sz="1100" b="1" dirty="0" err="1"/>
              <a:t>xong</a:t>
            </a:r>
            <a:r>
              <a:rPr lang="en-US" sz="1100" b="1" dirty="0"/>
              <a:t>, GV click </a:t>
            </a:r>
            <a:r>
              <a:rPr lang="en-US" sz="1100" b="1" dirty="0" err="1"/>
              <a:t>chuột</a:t>
            </a:r>
            <a:r>
              <a:rPr lang="en-US" sz="1100" b="1" dirty="0"/>
              <a:t> </a:t>
            </a:r>
            <a:r>
              <a:rPr lang="en-US" sz="1100" b="1" dirty="0" err="1"/>
              <a:t>vảo</a:t>
            </a:r>
            <a:r>
              <a:rPr lang="en-US" sz="1100" b="1" dirty="0"/>
              <a:t> </a:t>
            </a:r>
            <a:r>
              <a:rPr lang="en-US" sz="1100" b="1" dirty="0" err="1"/>
              <a:t>mũi</a:t>
            </a:r>
            <a:r>
              <a:rPr lang="en-US" sz="1100" b="1" dirty="0"/>
              <a:t> </a:t>
            </a:r>
            <a:r>
              <a:rPr lang="en-US" sz="1100" b="1" dirty="0" err="1"/>
              <a:t>tên</a:t>
            </a:r>
            <a:r>
              <a:rPr lang="en-US" sz="1100" b="1" dirty="0"/>
              <a:t> </a:t>
            </a:r>
            <a:r>
              <a:rPr lang="en-US" sz="1100" b="1" dirty="0" err="1"/>
              <a:t>góc</a:t>
            </a:r>
            <a:r>
              <a:rPr lang="en-US" sz="1100" b="1" dirty="0"/>
              <a:t> </a:t>
            </a:r>
            <a:r>
              <a:rPr lang="en-US" sz="1100" b="1" dirty="0" err="1"/>
              <a:t>phải</a:t>
            </a:r>
            <a:r>
              <a:rPr lang="en-US" sz="1100" b="1" dirty="0"/>
              <a:t> </a:t>
            </a:r>
            <a:r>
              <a:rPr lang="en-US" sz="1100" b="1" dirty="0" err="1"/>
              <a:t>để</a:t>
            </a:r>
            <a:r>
              <a:rPr lang="en-US" sz="1100" b="1" dirty="0"/>
              <a:t> </a:t>
            </a:r>
            <a:r>
              <a:rPr lang="en-US" sz="1100" b="1" dirty="0" err="1"/>
              <a:t>đến</a:t>
            </a:r>
            <a:r>
              <a:rPr lang="en-US" sz="1100" b="1" dirty="0"/>
              <a:t> </a:t>
            </a:r>
            <a:r>
              <a:rPr lang="en-US" sz="1100" b="1" dirty="0" err="1"/>
              <a:t>câu</a:t>
            </a:r>
            <a:r>
              <a:rPr lang="en-US" sz="1100" b="1" dirty="0"/>
              <a:t> </a:t>
            </a:r>
            <a:r>
              <a:rPr lang="en-US" sz="1100" b="1" dirty="0" err="1"/>
              <a:t>hỏi</a:t>
            </a:r>
            <a:r>
              <a:rPr lang="en-US" sz="1100" b="1" dirty="0"/>
              <a:t> </a:t>
            </a:r>
            <a:r>
              <a:rPr lang="en-US" sz="1100" b="1" dirty="0" err="1"/>
              <a:t>tiếp</a:t>
            </a:r>
            <a:r>
              <a:rPr lang="en-US" sz="1100" b="1" dirty="0"/>
              <a:t> </a:t>
            </a:r>
            <a:r>
              <a:rPr lang="en-US" sz="1100" b="1" dirty="0" err="1"/>
              <a:t>theo.</a:t>
            </a:r>
            <a:endParaRPr lang="en-US" sz="11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942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biểu</a:t>
            </a:r>
            <a:r>
              <a:rPr lang="en-US" sz="1100" b="0" dirty="0"/>
              <a:t> </a:t>
            </a:r>
            <a:r>
              <a:rPr lang="en-US" sz="1100" b="0" dirty="0" err="1"/>
              <a:t>tượng</a:t>
            </a:r>
            <a:r>
              <a:rPr lang="en-US" sz="1100" b="0" dirty="0"/>
              <a:t> </a:t>
            </a:r>
            <a:r>
              <a:rPr lang="en-US" sz="1100" b="0" dirty="0" err="1"/>
              <a:t>hộp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 ở </a:t>
            </a:r>
            <a:r>
              <a:rPr lang="en-US" sz="1100" b="0" dirty="0" err="1"/>
              <a:t>góc</a:t>
            </a:r>
            <a:r>
              <a:rPr lang="en-US" sz="1100" b="0" dirty="0"/>
              <a:t> </a:t>
            </a:r>
            <a:r>
              <a:rPr lang="en-US" sz="1100" b="0" dirty="0" err="1"/>
              <a:t>phải</a:t>
            </a:r>
            <a:r>
              <a:rPr lang="en-US" sz="1100" b="0" dirty="0"/>
              <a:t> </a:t>
            </a:r>
            <a:r>
              <a:rPr lang="en-US" sz="1100" b="0" dirty="0" err="1"/>
              <a:t>để</a:t>
            </a:r>
            <a:r>
              <a:rPr lang="en-US" sz="1100" b="0" dirty="0"/>
              <a:t> HS </a:t>
            </a:r>
            <a:r>
              <a:rPr lang="en-US" sz="1100" b="0" dirty="0" err="1"/>
              <a:t>chọn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.</a:t>
            </a:r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sai</a:t>
            </a:r>
            <a:r>
              <a:rPr lang="en-US" sz="1100" b="0" dirty="0"/>
              <a:t>, GV </a:t>
            </a:r>
            <a:r>
              <a:rPr lang="en-US" sz="1100" b="0" dirty="0" err="1"/>
              <a:t>cho</a:t>
            </a:r>
            <a:r>
              <a:rPr lang="en-US" sz="1100" b="0" dirty="0"/>
              <a:t> HS </a:t>
            </a:r>
            <a:r>
              <a:rPr lang="en-US" sz="1100" b="0" dirty="0" err="1"/>
              <a:t>hát</a:t>
            </a:r>
            <a:r>
              <a:rPr lang="en-US" sz="1100" b="0" dirty="0"/>
              <a:t> </a:t>
            </a:r>
            <a:r>
              <a:rPr lang="en-US" sz="1100" b="0" dirty="0" err="1"/>
              <a:t>một</a:t>
            </a:r>
            <a:r>
              <a:rPr lang="en-US" sz="1100" b="0" dirty="0"/>
              <a:t> </a:t>
            </a:r>
            <a:r>
              <a:rPr lang="en-US" sz="1100" b="0" dirty="0" err="1"/>
              <a:t>bài</a:t>
            </a:r>
            <a:r>
              <a:rPr lang="en-US" sz="1100" b="0" dirty="0"/>
              <a:t> </a:t>
            </a:r>
            <a:r>
              <a:rPr lang="en-US" sz="1100" b="0" dirty="0" err="1"/>
              <a:t>hát</a:t>
            </a:r>
            <a:r>
              <a:rPr lang="en-US" sz="1100" b="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627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dirty="0"/>
              <a:t>GV click </a:t>
            </a:r>
            <a:r>
              <a:rPr lang="en-US" sz="1100" b="1" dirty="0" err="1"/>
              <a:t>vào</a:t>
            </a:r>
            <a:r>
              <a:rPr lang="en-US" sz="1100" b="1" dirty="0"/>
              <a:t> </a:t>
            </a:r>
            <a:r>
              <a:rPr lang="en-US" sz="1100" b="1" dirty="0" err="1"/>
              <a:t>các</a:t>
            </a:r>
            <a:r>
              <a:rPr lang="en-US" sz="1100" b="1" dirty="0"/>
              <a:t> </a:t>
            </a:r>
            <a:r>
              <a:rPr lang="en-US" sz="1100" b="1" dirty="0" err="1"/>
              <a:t>hộp</a:t>
            </a:r>
            <a:r>
              <a:rPr lang="en-US" sz="1100" b="1" dirty="0"/>
              <a:t> </a:t>
            </a:r>
            <a:r>
              <a:rPr lang="en-US" sz="1100" b="1" dirty="0" err="1"/>
              <a:t>quà</a:t>
            </a:r>
            <a:r>
              <a:rPr lang="en-US" sz="1100" b="1" dirty="0"/>
              <a:t> </a:t>
            </a:r>
            <a:r>
              <a:rPr lang="en-US" sz="1100" b="1" dirty="0">
                <a:sym typeface="Wingdings" panose="05000000000000000000" pitchFamily="2" charset="2"/>
              </a:rPr>
              <a:t> </a:t>
            </a:r>
            <a:r>
              <a:rPr lang="en-US" sz="1100" b="1" dirty="0" err="1">
                <a:sym typeface="Wingdings" panose="05000000000000000000" pitchFamily="2" charset="2"/>
              </a:rPr>
              <a:t>xuất</a:t>
            </a:r>
            <a:r>
              <a:rPr lang="en-US" sz="1100" b="1" dirty="0">
                <a:sym typeface="Wingdings" panose="05000000000000000000" pitchFamily="2" charset="2"/>
              </a:rPr>
              <a:t> </a:t>
            </a:r>
            <a:r>
              <a:rPr lang="en-US" sz="1100" b="1" dirty="0" err="1">
                <a:sym typeface="Wingdings" panose="05000000000000000000" pitchFamily="2" charset="2"/>
              </a:rPr>
              <a:t>hiện</a:t>
            </a:r>
            <a:r>
              <a:rPr lang="en-US" sz="1100" b="1" dirty="0">
                <a:sym typeface="Wingdings" panose="05000000000000000000" pitchFamily="2" charset="2"/>
              </a:rPr>
              <a:t> </a:t>
            </a:r>
            <a:r>
              <a:rPr lang="en-US" sz="1100" b="1" dirty="0" err="1">
                <a:sym typeface="Wingdings" panose="05000000000000000000" pitchFamily="2" charset="2"/>
              </a:rPr>
              <a:t>phần</a:t>
            </a:r>
            <a:r>
              <a:rPr lang="en-US" sz="1100" b="1" dirty="0">
                <a:sym typeface="Wingdings" panose="05000000000000000000" pitchFamily="2" charset="2"/>
              </a:rPr>
              <a:t> </a:t>
            </a:r>
            <a:r>
              <a:rPr lang="en-US" sz="1100" b="1" dirty="0" err="1">
                <a:sym typeface="Wingdings" panose="05000000000000000000" pitchFamily="2" charset="2"/>
              </a:rPr>
              <a:t>quà</a:t>
            </a:r>
            <a:r>
              <a:rPr lang="en-US" sz="1100" b="1" dirty="0">
                <a:sym typeface="Wingdings" panose="05000000000000000000" pitchFamily="2" charset="2"/>
              </a:rPr>
              <a:t>.</a:t>
            </a:r>
            <a:endParaRPr lang="en-US" sz="1100" b="1" dirty="0"/>
          </a:p>
          <a:p>
            <a:r>
              <a:rPr lang="en-US" sz="1100" b="1" dirty="0"/>
              <a:t>Khi HS </a:t>
            </a:r>
            <a:r>
              <a:rPr lang="en-US" sz="1100" b="1" dirty="0" err="1"/>
              <a:t>chọn</a:t>
            </a:r>
            <a:r>
              <a:rPr lang="en-US" sz="1100" b="1" dirty="0"/>
              <a:t> </a:t>
            </a:r>
            <a:r>
              <a:rPr lang="en-US" sz="1100" b="1" dirty="0" err="1"/>
              <a:t>quà</a:t>
            </a:r>
            <a:r>
              <a:rPr lang="en-US" sz="1100" b="1" dirty="0"/>
              <a:t> </a:t>
            </a:r>
            <a:r>
              <a:rPr lang="en-US" sz="1100" b="1" dirty="0" err="1"/>
              <a:t>xong</a:t>
            </a:r>
            <a:r>
              <a:rPr lang="en-US" sz="1100" b="1" dirty="0"/>
              <a:t>, GV click </a:t>
            </a:r>
            <a:r>
              <a:rPr lang="en-US" sz="1100" b="1" dirty="0" err="1"/>
              <a:t>chuột</a:t>
            </a:r>
            <a:r>
              <a:rPr lang="en-US" sz="1100" b="1" dirty="0"/>
              <a:t> </a:t>
            </a:r>
            <a:r>
              <a:rPr lang="en-US" sz="1100" b="1" dirty="0" err="1"/>
              <a:t>vảo</a:t>
            </a:r>
            <a:r>
              <a:rPr lang="en-US" sz="1100" b="1" dirty="0"/>
              <a:t> </a:t>
            </a:r>
            <a:r>
              <a:rPr lang="en-US" sz="1100" b="1" dirty="0" err="1"/>
              <a:t>mũi</a:t>
            </a:r>
            <a:r>
              <a:rPr lang="en-US" sz="1100" b="1" dirty="0"/>
              <a:t> </a:t>
            </a:r>
            <a:r>
              <a:rPr lang="en-US" sz="1100" b="1" dirty="0" err="1"/>
              <a:t>tên</a:t>
            </a:r>
            <a:r>
              <a:rPr lang="en-US" sz="1100" b="1" dirty="0"/>
              <a:t> </a:t>
            </a:r>
            <a:r>
              <a:rPr lang="en-US" sz="1100" b="1" dirty="0" err="1"/>
              <a:t>góc</a:t>
            </a:r>
            <a:r>
              <a:rPr lang="en-US" sz="1100" b="1" dirty="0"/>
              <a:t> </a:t>
            </a:r>
            <a:r>
              <a:rPr lang="en-US" sz="1100" b="1" dirty="0" err="1"/>
              <a:t>phải</a:t>
            </a:r>
            <a:r>
              <a:rPr lang="en-US" sz="1100" b="1" dirty="0"/>
              <a:t> </a:t>
            </a:r>
            <a:r>
              <a:rPr lang="en-US" sz="1100" b="1" dirty="0" err="1"/>
              <a:t>để</a:t>
            </a:r>
            <a:r>
              <a:rPr lang="en-US" sz="1100" b="1" dirty="0"/>
              <a:t> </a:t>
            </a:r>
            <a:r>
              <a:rPr lang="en-US" sz="1100" b="1" dirty="0" err="1"/>
              <a:t>đến</a:t>
            </a:r>
            <a:r>
              <a:rPr lang="en-US" sz="1100" b="1" dirty="0"/>
              <a:t> </a:t>
            </a:r>
            <a:r>
              <a:rPr lang="en-US" sz="1100" b="1" dirty="0" err="1"/>
              <a:t>câu</a:t>
            </a:r>
            <a:r>
              <a:rPr lang="en-US" sz="1100" b="1" dirty="0"/>
              <a:t> </a:t>
            </a:r>
            <a:r>
              <a:rPr lang="en-US" sz="1100" b="1" dirty="0" err="1"/>
              <a:t>hỏi</a:t>
            </a:r>
            <a:r>
              <a:rPr lang="en-US" sz="1100" b="1" dirty="0"/>
              <a:t> </a:t>
            </a:r>
            <a:r>
              <a:rPr lang="en-US" sz="1100" b="1" dirty="0" err="1"/>
              <a:t>tiếp</a:t>
            </a:r>
            <a:r>
              <a:rPr lang="en-US" sz="1100" b="1" dirty="0"/>
              <a:t> </a:t>
            </a:r>
            <a:r>
              <a:rPr lang="en-US" sz="1100" b="1" dirty="0" err="1"/>
              <a:t>theo.</a:t>
            </a:r>
            <a:endParaRPr lang="en-US" sz="11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469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biểu</a:t>
            </a:r>
            <a:r>
              <a:rPr lang="en-US" sz="1100" b="0" dirty="0"/>
              <a:t> </a:t>
            </a:r>
            <a:r>
              <a:rPr lang="en-US" sz="1100" b="0" dirty="0" err="1"/>
              <a:t>tượng</a:t>
            </a:r>
            <a:r>
              <a:rPr lang="en-US" sz="1100" b="0" dirty="0"/>
              <a:t> </a:t>
            </a:r>
            <a:r>
              <a:rPr lang="en-US" sz="1100" b="0" dirty="0" err="1"/>
              <a:t>hộp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 ở </a:t>
            </a:r>
            <a:r>
              <a:rPr lang="en-US" sz="1100" b="0" dirty="0" err="1"/>
              <a:t>góc</a:t>
            </a:r>
            <a:r>
              <a:rPr lang="en-US" sz="1100" b="0" dirty="0"/>
              <a:t> </a:t>
            </a:r>
            <a:r>
              <a:rPr lang="en-US" sz="1100" b="0" dirty="0" err="1"/>
              <a:t>phải</a:t>
            </a:r>
            <a:r>
              <a:rPr lang="en-US" sz="1100" b="0" dirty="0"/>
              <a:t> </a:t>
            </a:r>
            <a:r>
              <a:rPr lang="en-US" sz="1100" b="0" dirty="0" err="1"/>
              <a:t>để</a:t>
            </a:r>
            <a:r>
              <a:rPr lang="en-US" sz="1100" b="0" dirty="0"/>
              <a:t> HS </a:t>
            </a:r>
            <a:r>
              <a:rPr lang="en-US" sz="1100" b="0" dirty="0" err="1"/>
              <a:t>chọn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.</a:t>
            </a:r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sai</a:t>
            </a:r>
            <a:r>
              <a:rPr lang="en-US" sz="1100" b="0" dirty="0"/>
              <a:t>, GV </a:t>
            </a:r>
            <a:r>
              <a:rPr lang="en-US" sz="1100" b="0" dirty="0" err="1"/>
              <a:t>cho</a:t>
            </a:r>
            <a:r>
              <a:rPr lang="en-US" sz="1100" b="0" dirty="0"/>
              <a:t> HS </a:t>
            </a:r>
            <a:r>
              <a:rPr lang="en-US" sz="1100" b="0" dirty="0" err="1"/>
              <a:t>hát</a:t>
            </a:r>
            <a:r>
              <a:rPr lang="en-US" sz="1100" b="0" dirty="0"/>
              <a:t> </a:t>
            </a:r>
            <a:r>
              <a:rPr lang="en-US" sz="1100" b="0" dirty="0" err="1"/>
              <a:t>một</a:t>
            </a:r>
            <a:r>
              <a:rPr lang="en-US" sz="1100" b="0" dirty="0"/>
              <a:t> </a:t>
            </a:r>
            <a:r>
              <a:rPr lang="en-US" sz="1100" b="0" dirty="0" err="1"/>
              <a:t>bài</a:t>
            </a:r>
            <a:r>
              <a:rPr lang="en-US" sz="1100" b="0" dirty="0"/>
              <a:t> </a:t>
            </a:r>
            <a:r>
              <a:rPr lang="en-US" sz="1100" b="0" dirty="0" err="1"/>
              <a:t>hát</a:t>
            </a:r>
            <a:r>
              <a:rPr lang="en-US" sz="1100" b="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5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038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7.xml"/><Relationship Id="rId4" Type="http://schemas.openxmlformats.org/officeDocument/2006/relationships/hyperlink" Target="http://bit.ly/2TtBDfr" TargetMode="Externa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9.pn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9.pn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4.png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4.png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4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61BF-276B-4CFD-8851-6A2BE50954E7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CA6-1F32-4A00-88D7-4DC6D1641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58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61BF-276B-4CFD-8851-6A2BE50954E7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CA6-1F32-4A00-88D7-4DC6D1641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24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/>
          <p:nvPr/>
        </p:nvSpPr>
        <p:spPr>
          <a:xfrm>
            <a:off x="100" y="6088335"/>
            <a:ext cx="12191864" cy="769583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9"/>
          <p:cNvSpPr/>
          <p:nvPr/>
        </p:nvSpPr>
        <p:spPr>
          <a:xfrm>
            <a:off x="67" y="6088335"/>
            <a:ext cx="12191864" cy="769583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9"/>
          <p:cNvSpPr/>
          <p:nvPr/>
        </p:nvSpPr>
        <p:spPr>
          <a:xfrm flipH="1">
            <a:off x="8171831" y="717792"/>
            <a:ext cx="1827691" cy="48576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9"/>
          <p:cNvSpPr/>
          <p:nvPr/>
        </p:nvSpPr>
        <p:spPr>
          <a:xfrm>
            <a:off x="643374" y="362761"/>
            <a:ext cx="1088449" cy="355041"/>
          </a:xfrm>
          <a:custGeom>
            <a:avLst/>
            <a:gdLst/>
            <a:ahLst/>
            <a:cxnLst/>
            <a:rect l="l" t="t" r="r" b="b"/>
            <a:pathLst>
              <a:path w="7272" h="2372" extrusionOk="0">
                <a:moveTo>
                  <a:pt x="4042" y="1"/>
                </a:moveTo>
                <a:cubicBezTo>
                  <a:pt x="3267" y="1"/>
                  <a:pt x="2604" y="542"/>
                  <a:pt x="2408" y="1289"/>
                </a:cubicBezTo>
                <a:cubicBezTo>
                  <a:pt x="2175" y="1167"/>
                  <a:pt x="1942" y="1130"/>
                  <a:pt x="1671" y="1130"/>
                </a:cubicBezTo>
                <a:cubicBezTo>
                  <a:pt x="896" y="1130"/>
                  <a:pt x="196" y="1634"/>
                  <a:pt x="0" y="2371"/>
                </a:cubicBezTo>
                <a:lnTo>
                  <a:pt x="7197" y="2371"/>
                </a:lnTo>
                <a:cubicBezTo>
                  <a:pt x="7234" y="2259"/>
                  <a:pt x="7271" y="2101"/>
                  <a:pt x="7271" y="1989"/>
                </a:cubicBezTo>
                <a:cubicBezTo>
                  <a:pt x="7271" y="1326"/>
                  <a:pt x="6730" y="775"/>
                  <a:pt x="6105" y="775"/>
                </a:cubicBezTo>
                <a:cubicBezTo>
                  <a:pt x="5909" y="775"/>
                  <a:pt x="5713" y="822"/>
                  <a:pt x="5601" y="897"/>
                </a:cubicBezTo>
                <a:cubicBezTo>
                  <a:pt x="5293" y="355"/>
                  <a:pt x="4705" y="1"/>
                  <a:pt x="404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9"/>
          <p:cNvSpPr/>
          <p:nvPr/>
        </p:nvSpPr>
        <p:spPr>
          <a:xfrm>
            <a:off x="5894707" y="612191"/>
            <a:ext cx="1053575" cy="349503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9"/>
          <p:cNvSpPr/>
          <p:nvPr/>
        </p:nvSpPr>
        <p:spPr>
          <a:xfrm>
            <a:off x="2843431" y="475925"/>
            <a:ext cx="1827691" cy="48576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2" name="Google Shape;172;p9"/>
          <p:cNvGrpSpPr/>
          <p:nvPr/>
        </p:nvGrpSpPr>
        <p:grpSpPr>
          <a:xfrm>
            <a:off x="201" y="1333501"/>
            <a:ext cx="12192148" cy="3516412"/>
            <a:chOff x="150" y="1000125"/>
            <a:chExt cx="9144111" cy="2637309"/>
          </a:xfrm>
        </p:grpSpPr>
        <p:sp>
          <p:nvSpPr>
            <p:cNvPr id="173" name="Google Shape;173;p9"/>
            <p:cNvSpPr/>
            <p:nvPr/>
          </p:nvSpPr>
          <p:spPr>
            <a:xfrm>
              <a:off x="150" y="1387151"/>
              <a:ext cx="9144111" cy="2250284"/>
            </a:xfrm>
            <a:custGeom>
              <a:avLst/>
              <a:gdLst/>
              <a:ahLst/>
              <a:cxnLst/>
              <a:rect l="l" t="t" r="r" b="b"/>
              <a:pathLst>
                <a:path w="116675" h="38223" extrusionOk="0">
                  <a:moveTo>
                    <a:pt x="0" y="1"/>
                  </a:moveTo>
                  <a:lnTo>
                    <a:pt x="0" y="38223"/>
                  </a:lnTo>
                  <a:lnTo>
                    <a:pt x="116675" y="38223"/>
                  </a:lnTo>
                  <a:lnTo>
                    <a:pt x="1166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150" y="1000125"/>
              <a:ext cx="9144111" cy="560209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" name="Google Shape;175;p9"/>
          <p:cNvSpPr/>
          <p:nvPr/>
        </p:nvSpPr>
        <p:spPr>
          <a:xfrm>
            <a:off x="201" y="4849967"/>
            <a:ext cx="12192148" cy="1269483"/>
          </a:xfrm>
          <a:custGeom>
            <a:avLst/>
            <a:gdLst/>
            <a:ahLst/>
            <a:cxnLst/>
            <a:rect l="l" t="t" r="r" b="b"/>
            <a:pathLst>
              <a:path w="116675" h="12247" extrusionOk="0">
                <a:moveTo>
                  <a:pt x="0" y="0"/>
                </a:moveTo>
                <a:lnTo>
                  <a:pt x="0" y="12246"/>
                </a:lnTo>
                <a:lnTo>
                  <a:pt x="116675" y="12246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6" name="Google Shape;176;p9"/>
          <p:cNvGrpSpPr/>
          <p:nvPr/>
        </p:nvGrpSpPr>
        <p:grpSpPr>
          <a:xfrm>
            <a:off x="42480" y="4849978"/>
            <a:ext cx="12077257" cy="1273277"/>
            <a:chOff x="31859" y="3637483"/>
            <a:chExt cx="9057943" cy="954958"/>
          </a:xfrm>
        </p:grpSpPr>
        <p:sp>
          <p:nvSpPr>
            <p:cNvPr id="177" name="Google Shape;177;p9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3" name="Google Shape;183;p9"/>
          <p:cNvSpPr/>
          <p:nvPr/>
        </p:nvSpPr>
        <p:spPr>
          <a:xfrm>
            <a:off x="10644507" y="262691"/>
            <a:ext cx="1053575" cy="349503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9"/>
          <p:cNvSpPr txBox="1">
            <a:spLocks noGrp="1"/>
          </p:cNvSpPr>
          <p:nvPr>
            <p:ph type="title"/>
          </p:nvPr>
        </p:nvSpPr>
        <p:spPr>
          <a:xfrm>
            <a:off x="983267" y="2343667"/>
            <a:ext cx="4046000" cy="211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9"/>
          <p:cNvSpPr txBox="1">
            <a:spLocks noGrp="1"/>
          </p:cNvSpPr>
          <p:nvPr>
            <p:ph type="subTitle" idx="1"/>
          </p:nvPr>
        </p:nvSpPr>
        <p:spPr>
          <a:xfrm>
            <a:off x="5212000" y="2369600"/>
            <a:ext cx="4194400" cy="211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18411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0"/>
          <p:cNvGrpSpPr/>
          <p:nvPr/>
        </p:nvGrpSpPr>
        <p:grpSpPr>
          <a:xfrm>
            <a:off x="68" y="3449708"/>
            <a:ext cx="5281801" cy="3407961"/>
            <a:chOff x="41" y="2411634"/>
            <a:chExt cx="4234022" cy="2731906"/>
          </a:xfrm>
        </p:grpSpPr>
        <p:sp>
          <p:nvSpPr>
            <p:cNvPr id="188" name="Google Shape;188;p10"/>
            <p:cNvSpPr/>
            <p:nvPr/>
          </p:nvSpPr>
          <p:spPr>
            <a:xfrm flipH="1">
              <a:off x="41" y="2411634"/>
              <a:ext cx="4234022" cy="2731906"/>
            </a:xfrm>
            <a:custGeom>
              <a:avLst/>
              <a:gdLst/>
              <a:ahLst/>
              <a:cxnLst/>
              <a:rect l="l" t="t" r="r" b="b"/>
              <a:pathLst>
                <a:path w="33454" h="21585" extrusionOk="0">
                  <a:moveTo>
                    <a:pt x="31249" y="0"/>
                  </a:moveTo>
                  <a:cubicBezTo>
                    <a:pt x="29319" y="0"/>
                    <a:pt x="27370" y="606"/>
                    <a:pt x="25828" y="1750"/>
                  </a:cubicBezTo>
                  <a:cubicBezTo>
                    <a:pt x="24232" y="2964"/>
                    <a:pt x="22990" y="4747"/>
                    <a:pt x="21124" y="5447"/>
                  </a:cubicBezTo>
                  <a:cubicBezTo>
                    <a:pt x="20245" y="5790"/>
                    <a:pt x="19314" y="5882"/>
                    <a:pt x="18355" y="5882"/>
                  </a:cubicBezTo>
                  <a:cubicBezTo>
                    <a:pt x="17908" y="5882"/>
                    <a:pt x="17455" y="5862"/>
                    <a:pt x="16998" y="5839"/>
                  </a:cubicBezTo>
                  <a:cubicBezTo>
                    <a:pt x="16503" y="5823"/>
                    <a:pt x="16008" y="5800"/>
                    <a:pt x="15516" y="5800"/>
                  </a:cubicBezTo>
                  <a:cubicBezTo>
                    <a:pt x="14810" y="5800"/>
                    <a:pt x="14110" y="5848"/>
                    <a:pt x="13423" y="6035"/>
                  </a:cubicBezTo>
                  <a:cubicBezTo>
                    <a:pt x="11482" y="6539"/>
                    <a:pt x="9886" y="8135"/>
                    <a:pt x="9335" y="10076"/>
                  </a:cubicBezTo>
                  <a:cubicBezTo>
                    <a:pt x="9185" y="10702"/>
                    <a:pt x="9101" y="11364"/>
                    <a:pt x="8756" y="11906"/>
                  </a:cubicBezTo>
                  <a:cubicBezTo>
                    <a:pt x="8252" y="12839"/>
                    <a:pt x="7197" y="13268"/>
                    <a:pt x="6227" y="13698"/>
                  </a:cubicBezTo>
                  <a:cubicBezTo>
                    <a:pt x="4164" y="14631"/>
                    <a:pt x="2101" y="15873"/>
                    <a:pt x="934" y="17814"/>
                  </a:cubicBezTo>
                  <a:cubicBezTo>
                    <a:pt x="356" y="18785"/>
                    <a:pt x="1" y="20540"/>
                    <a:pt x="430" y="21585"/>
                  </a:cubicBezTo>
                  <a:lnTo>
                    <a:pt x="33454" y="21585"/>
                  </a:lnTo>
                  <a:lnTo>
                    <a:pt x="33454" y="276"/>
                  </a:lnTo>
                  <a:cubicBezTo>
                    <a:pt x="32738" y="91"/>
                    <a:pt x="31995" y="0"/>
                    <a:pt x="312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89" name="Google Shape;189;p10"/>
            <p:cNvGrpSpPr/>
            <p:nvPr/>
          </p:nvGrpSpPr>
          <p:grpSpPr>
            <a:xfrm>
              <a:off x="231728" y="2704031"/>
              <a:ext cx="3471198" cy="2190466"/>
              <a:chOff x="231728" y="2704031"/>
              <a:chExt cx="3471198" cy="2190466"/>
            </a:xfrm>
          </p:grpSpPr>
          <p:sp>
            <p:nvSpPr>
              <p:cNvPr id="190" name="Google Shape;190;p10"/>
              <p:cNvSpPr/>
              <p:nvPr/>
            </p:nvSpPr>
            <p:spPr>
              <a:xfrm flipH="1">
                <a:off x="291878" y="27040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10"/>
              <p:cNvSpPr/>
              <p:nvPr/>
            </p:nvSpPr>
            <p:spPr>
              <a:xfrm flipH="1">
                <a:off x="231728" y="38280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10"/>
              <p:cNvSpPr/>
              <p:nvPr/>
            </p:nvSpPr>
            <p:spPr>
              <a:xfrm>
                <a:off x="618203" y="29572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10"/>
              <p:cNvSpPr/>
              <p:nvPr/>
            </p:nvSpPr>
            <p:spPr>
              <a:xfrm flipH="1">
                <a:off x="807803" y="3478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10"/>
              <p:cNvSpPr/>
              <p:nvPr/>
            </p:nvSpPr>
            <p:spPr>
              <a:xfrm>
                <a:off x="502953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10"/>
              <p:cNvSpPr/>
              <p:nvPr/>
            </p:nvSpPr>
            <p:spPr>
              <a:xfrm flipH="1">
                <a:off x="1052128" y="47980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10"/>
              <p:cNvSpPr/>
              <p:nvPr/>
            </p:nvSpPr>
            <p:spPr>
              <a:xfrm flipH="1">
                <a:off x="1272928" y="32874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10"/>
              <p:cNvSpPr/>
              <p:nvPr/>
            </p:nvSpPr>
            <p:spPr>
              <a:xfrm>
                <a:off x="138837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10"/>
              <p:cNvSpPr/>
              <p:nvPr/>
            </p:nvSpPr>
            <p:spPr>
              <a:xfrm>
                <a:off x="1835878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10"/>
              <p:cNvSpPr/>
              <p:nvPr/>
            </p:nvSpPr>
            <p:spPr>
              <a:xfrm>
                <a:off x="276252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10"/>
              <p:cNvSpPr/>
              <p:nvPr/>
            </p:nvSpPr>
            <p:spPr>
              <a:xfrm>
                <a:off x="1941978" y="33841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10"/>
              <p:cNvSpPr/>
              <p:nvPr/>
            </p:nvSpPr>
            <p:spPr>
              <a:xfrm flipH="1">
                <a:off x="2533578" y="346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" name="Google Shape;202;p10"/>
              <p:cNvSpPr/>
              <p:nvPr/>
            </p:nvSpPr>
            <p:spPr>
              <a:xfrm>
                <a:off x="2477128" y="43399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" name="Google Shape;203;p10"/>
              <p:cNvSpPr/>
              <p:nvPr/>
            </p:nvSpPr>
            <p:spPr>
              <a:xfrm flipH="1">
                <a:off x="3186628" y="42962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" name="Google Shape;204;p10"/>
              <p:cNvSpPr/>
              <p:nvPr/>
            </p:nvSpPr>
            <p:spPr>
              <a:xfrm>
                <a:off x="2877978" y="48379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" name="Google Shape;205;p10"/>
              <p:cNvSpPr/>
              <p:nvPr/>
            </p:nvSpPr>
            <p:spPr>
              <a:xfrm flipH="1">
                <a:off x="3587478" y="47942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" name="Google Shape;206;p10"/>
              <p:cNvSpPr/>
              <p:nvPr/>
            </p:nvSpPr>
            <p:spPr>
              <a:xfrm>
                <a:off x="2168478" y="48197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07" name="Google Shape;207;p10"/>
          <p:cNvSpPr txBox="1">
            <a:spLocks noGrp="1"/>
          </p:cNvSpPr>
          <p:nvPr>
            <p:ph type="title"/>
          </p:nvPr>
        </p:nvSpPr>
        <p:spPr>
          <a:xfrm>
            <a:off x="950800" y="3690000"/>
            <a:ext cx="3354800" cy="2449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485290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"/>
          <p:cNvSpPr/>
          <p:nvPr/>
        </p:nvSpPr>
        <p:spPr>
          <a:xfrm>
            <a:off x="6096285" y="5928333"/>
            <a:ext cx="6095543" cy="929584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11"/>
          <p:cNvSpPr/>
          <p:nvPr/>
        </p:nvSpPr>
        <p:spPr>
          <a:xfrm>
            <a:off x="6096269" y="5928333"/>
            <a:ext cx="6095543" cy="929584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" name="Google Shape;211;p11"/>
          <p:cNvGrpSpPr/>
          <p:nvPr/>
        </p:nvGrpSpPr>
        <p:grpSpPr>
          <a:xfrm>
            <a:off x="-210623" y="574886"/>
            <a:ext cx="4153716" cy="5374169"/>
            <a:chOff x="1534650" y="2782550"/>
            <a:chExt cx="1974450" cy="2554425"/>
          </a:xfrm>
        </p:grpSpPr>
        <p:sp>
          <p:nvSpPr>
            <p:cNvPr id="212" name="Google Shape;212;p11"/>
            <p:cNvSpPr/>
            <p:nvPr/>
          </p:nvSpPr>
          <p:spPr>
            <a:xfrm>
              <a:off x="1972850" y="2977350"/>
              <a:ext cx="627675" cy="1989975"/>
            </a:xfrm>
            <a:custGeom>
              <a:avLst/>
              <a:gdLst/>
              <a:ahLst/>
              <a:cxnLst/>
              <a:rect l="l" t="t" r="r" b="b"/>
              <a:pathLst>
                <a:path w="25107" h="79599" extrusionOk="0">
                  <a:moveTo>
                    <a:pt x="1" y="0"/>
                  </a:moveTo>
                  <a:lnTo>
                    <a:pt x="1" y="79599"/>
                  </a:lnTo>
                  <a:lnTo>
                    <a:pt x="25107" y="79599"/>
                  </a:lnTo>
                  <a:lnTo>
                    <a:pt x="2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1"/>
            <p:cNvSpPr/>
            <p:nvPr/>
          </p:nvSpPr>
          <p:spPr>
            <a:xfrm>
              <a:off x="2044375" y="2782550"/>
              <a:ext cx="221825" cy="194825"/>
            </a:xfrm>
            <a:custGeom>
              <a:avLst/>
              <a:gdLst/>
              <a:ahLst/>
              <a:cxnLst/>
              <a:rect l="l" t="t" r="r" b="b"/>
              <a:pathLst>
                <a:path w="8873" h="7793" extrusionOk="0">
                  <a:moveTo>
                    <a:pt x="1" y="0"/>
                  </a:moveTo>
                  <a:lnTo>
                    <a:pt x="1" y="7792"/>
                  </a:lnTo>
                  <a:lnTo>
                    <a:pt x="8872" y="7792"/>
                  </a:lnTo>
                  <a:lnTo>
                    <a:pt x="88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1920375" y="2966625"/>
              <a:ext cx="698650" cy="10750"/>
            </a:xfrm>
            <a:custGeom>
              <a:avLst/>
              <a:gdLst/>
              <a:ahLst/>
              <a:cxnLst/>
              <a:rect l="l" t="t" r="r" b="b"/>
              <a:pathLst>
                <a:path w="27946" h="430" extrusionOk="0">
                  <a:moveTo>
                    <a:pt x="0" y="0"/>
                  </a:moveTo>
                  <a:lnTo>
                    <a:pt x="0" y="429"/>
                  </a:lnTo>
                  <a:lnTo>
                    <a:pt x="27945" y="429"/>
                  </a:lnTo>
                  <a:lnTo>
                    <a:pt x="279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2096875" y="3062725"/>
              <a:ext cx="53075" cy="111850"/>
            </a:xfrm>
            <a:custGeom>
              <a:avLst/>
              <a:gdLst/>
              <a:ahLst/>
              <a:cxnLst/>
              <a:rect l="l" t="t" r="r" b="b"/>
              <a:pathLst>
                <a:path w="2123" h="4474" extrusionOk="0">
                  <a:moveTo>
                    <a:pt x="0" y="1"/>
                  </a:moveTo>
                  <a:lnTo>
                    <a:pt x="0" y="4473"/>
                  </a:lnTo>
                  <a:lnTo>
                    <a:pt x="2122" y="4473"/>
                  </a:lnTo>
                  <a:lnTo>
                    <a:pt x="21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1"/>
            <p:cNvSpPr/>
            <p:nvPr/>
          </p:nvSpPr>
          <p:spPr>
            <a:xfrm>
              <a:off x="2413275" y="3062725"/>
              <a:ext cx="53275" cy="111850"/>
            </a:xfrm>
            <a:custGeom>
              <a:avLst/>
              <a:gdLst/>
              <a:ahLst/>
              <a:cxnLst/>
              <a:rect l="l" t="t" r="r" b="b"/>
              <a:pathLst>
                <a:path w="2131" h="4474" extrusionOk="0">
                  <a:moveTo>
                    <a:pt x="1" y="1"/>
                  </a:moveTo>
                  <a:lnTo>
                    <a:pt x="1" y="4473"/>
                  </a:lnTo>
                  <a:lnTo>
                    <a:pt x="2130" y="4473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1"/>
            <p:cNvSpPr/>
            <p:nvPr/>
          </p:nvSpPr>
          <p:spPr>
            <a:xfrm>
              <a:off x="2413275" y="3285450"/>
              <a:ext cx="53275" cy="111650"/>
            </a:xfrm>
            <a:custGeom>
              <a:avLst/>
              <a:gdLst/>
              <a:ahLst/>
              <a:cxnLst/>
              <a:rect l="l" t="t" r="r" b="b"/>
              <a:pathLst>
                <a:path w="2131" h="4466" extrusionOk="0">
                  <a:moveTo>
                    <a:pt x="1" y="0"/>
                  </a:moveTo>
                  <a:lnTo>
                    <a:pt x="1" y="4465"/>
                  </a:lnTo>
                  <a:lnTo>
                    <a:pt x="2130" y="4465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1"/>
            <p:cNvSpPr/>
            <p:nvPr/>
          </p:nvSpPr>
          <p:spPr>
            <a:xfrm>
              <a:off x="2413275" y="3514075"/>
              <a:ext cx="53275" cy="112375"/>
            </a:xfrm>
            <a:custGeom>
              <a:avLst/>
              <a:gdLst/>
              <a:ahLst/>
              <a:cxnLst/>
              <a:rect l="l" t="t" r="r" b="b"/>
              <a:pathLst>
                <a:path w="2131" h="4495" extrusionOk="0">
                  <a:moveTo>
                    <a:pt x="1" y="0"/>
                  </a:moveTo>
                  <a:lnTo>
                    <a:pt x="1" y="4495"/>
                  </a:lnTo>
                  <a:lnTo>
                    <a:pt x="2130" y="4495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1"/>
            <p:cNvSpPr/>
            <p:nvPr/>
          </p:nvSpPr>
          <p:spPr>
            <a:xfrm>
              <a:off x="2413275" y="3743600"/>
              <a:ext cx="53275" cy="111675"/>
            </a:xfrm>
            <a:custGeom>
              <a:avLst/>
              <a:gdLst/>
              <a:ahLst/>
              <a:cxnLst/>
              <a:rect l="l" t="t" r="r" b="b"/>
              <a:pathLst>
                <a:path w="2131" h="4467" extrusionOk="0">
                  <a:moveTo>
                    <a:pt x="1" y="1"/>
                  </a:moveTo>
                  <a:lnTo>
                    <a:pt x="1" y="4466"/>
                  </a:lnTo>
                  <a:lnTo>
                    <a:pt x="2130" y="4466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1"/>
            <p:cNvSpPr/>
            <p:nvPr/>
          </p:nvSpPr>
          <p:spPr>
            <a:xfrm>
              <a:off x="2413275" y="3966125"/>
              <a:ext cx="53275" cy="111675"/>
            </a:xfrm>
            <a:custGeom>
              <a:avLst/>
              <a:gdLst/>
              <a:ahLst/>
              <a:cxnLst/>
              <a:rect l="l" t="t" r="r" b="b"/>
              <a:pathLst>
                <a:path w="2131" h="4467" extrusionOk="0">
                  <a:moveTo>
                    <a:pt x="1" y="1"/>
                  </a:moveTo>
                  <a:lnTo>
                    <a:pt x="1" y="4466"/>
                  </a:lnTo>
                  <a:lnTo>
                    <a:pt x="2130" y="4466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1"/>
            <p:cNvSpPr/>
            <p:nvPr/>
          </p:nvSpPr>
          <p:spPr>
            <a:xfrm>
              <a:off x="2289275" y="4120100"/>
              <a:ext cx="313475" cy="3900"/>
            </a:xfrm>
            <a:custGeom>
              <a:avLst/>
              <a:gdLst/>
              <a:ahLst/>
              <a:cxnLst/>
              <a:rect l="l" t="t" r="r" b="b"/>
              <a:pathLst>
                <a:path w="12539" h="156" extrusionOk="0">
                  <a:moveTo>
                    <a:pt x="6284" y="0"/>
                  </a:moveTo>
                  <a:cubicBezTo>
                    <a:pt x="2802" y="0"/>
                    <a:pt x="0" y="30"/>
                    <a:pt x="0" y="96"/>
                  </a:cubicBezTo>
                  <a:cubicBezTo>
                    <a:pt x="0" y="126"/>
                    <a:pt x="2802" y="155"/>
                    <a:pt x="6284" y="155"/>
                  </a:cubicBezTo>
                  <a:cubicBezTo>
                    <a:pt x="9737" y="155"/>
                    <a:pt x="12539" y="126"/>
                    <a:pt x="12539" y="96"/>
                  </a:cubicBezTo>
                  <a:cubicBezTo>
                    <a:pt x="12539" y="30"/>
                    <a:pt x="9737" y="0"/>
                    <a:pt x="62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2413275" y="4189400"/>
              <a:ext cx="53275" cy="112575"/>
            </a:xfrm>
            <a:custGeom>
              <a:avLst/>
              <a:gdLst/>
              <a:ahLst/>
              <a:cxnLst/>
              <a:rect l="l" t="t" r="r" b="b"/>
              <a:pathLst>
                <a:path w="2131" h="4503" extrusionOk="0">
                  <a:moveTo>
                    <a:pt x="1" y="0"/>
                  </a:moveTo>
                  <a:lnTo>
                    <a:pt x="1" y="4503"/>
                  </a:lnTo>
                  <a:lnTo>
                    <a:pt x="2130" y="4503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1"/>
            <p:cNvSpPr/>
            <p:nvPr/>
          </p:nvSpPr>
          <p:spPr>
            <a:xfrm>
              <a:off x="2413275" y="4415800"/>
              <a:ext cx="53275" cy="112575"/>
            </a:xfrm>
            <a:custGeom>
              <a:avLst/>
              <a:gdLst/>
              <a:ahLst/>
              <a:cxnLst/>
              <a:rect l="l" t="t" r="r" b="b"/>
              <a:pathLst>
                <a:path w="2131" h="4503" extrusionOk="0">
                  <a:moveTo>
                    <a:pt x="1" y="1"/>
                  </a:moveTo>
                  <a:lnTo>
                    <a:pt x="1" y="4503"/>
                  </a:lnTo>
                  <a:lnTo>
                    <a:pt x="2130" y="4503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2289275" y="4343550"/>
              <a:ext cx="313475" cy="4625"/>
            </a:xfrm>
            <a:custGeom>
              <a:avLst/>
              <a:gdLst/>
              <a:ahLst/>
              <a:cxnLst/>
              <a:rect l="l" t="t" r="r" b="b"/>
              <a:pathLst>
                <a:path w="12539" h="185" extrusionOk="0">
                  <a:moveTo>
                    <a:pt x="6284" y="0"/>
                  </a:moveTo>
                  <a:cubicBezTo>
                    <a:pt x="2802" y="0"/>
                    <a:pt x="0" y="30"/>
                    <a:pt x="0" y="89"/>
                  </a:cubicBezTo>
                  <a:cubicBezTo>
                    <a:pt x="0" y="118"/>
                    <a:pt x="2802" y="185"/>
                    <a:pt x="6284" y="185"/>
                  </a:cubicBezTo>
                  <a:cubicBezTo>
                    <a:pt x="9737" y="185"/>
                    <a:pt x="12539" y="118"/>
                    <a:pt x="12539" y="89"/>
                  </a:cubicBezTo>
                  <a:cubicBezTo>
                    <a:pt x="12539" y="30"/>
                    <a:pt x="9737" y="0"/>
                    <a:pt x="62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1"/>
            <p:cNvSpPr/>
            <p:nvPr/>
          </p:nvSpPr>
          <p:spPr>
            <a:xfrm>
              <a:off x="2096875" y="3288400"/>
              <a:ext cx="53075" cy="112575"/>
            </a:xfrm>
            <a:custGeom>
              <a:avLst/>
              <a:gdLst/>
              <a:ahLst/>
              <a:cxnLst/>
              <a:rect l="l" t="t" r="r" b="b"/>
              <a:pathLst>
                <a:path w="2123" h="4503" extrusionOk="0">
                  <a:moveTo>
                    <a:pt x="0" y="0"/>
                  </a:moveTo>
                  <a:lnTo>
                    <a:pt x="0" y="4503"/>
                  </a:lnTo>
                  <a:lnTo>
                    <a:pt x="2122" y="4503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1"/>
            <p:cNvSpPr/>
            <p:nvPr/>
          </p:nvSpPr>
          <p:spPr>
            <a:xfrm>
              <a:off x="2096875" y="3514075"/>
              <a:ext cx="53075" cy="112375"/>
            </a:xfrm>
            <a:custGeom>
              <a:avLst/>
              <a:gdLst/>
              <a:ahLst/>
              <a:cxnLst/>
              <a:rect l="l" t="t" r="r" b="b"/>
              <a:pathLst>
                <a:path w="2123" h="4495" extrusionOk="0">
                  <a:moveTo>
                    <a:pt x="0" y="0"/>
                  </a:moveTo>
                  <a:lnTo>
                    <a:pt x="0" y="4495"/>
                  </a:lnTo>
                  <a:lnTo>
                    <a:pt x="2122" y="4495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2096875" y="3740475"/>
              <a:ext cx="53075" cy="111650"/>
            </a:xfrm>
            <a:custGeom>
              <a:avLst/>
              <a:gdLst/>
              <a:ahLst/>
              <a:cxnLst/>
              <a:rect l="l" t="t" r="r" b="b"/>
              <a:pathLst>
                <a:path w="2123" h="4466" extrusionOk="0">
                  <a:moveTo>
                    <a:pt x="0" y="0"/>
                  </a:moveTo>
                  <a:lnTo>
                    <a:pt x="0" y="4466"/>
                  </a:lnTo>
                  <a:lnTo>
                    <a:pt x="2122" y="4466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1"/>
            <p:cNvSpPr/>
            <p:nvPr/>
          </p:nvSpPr>
          <p:spPr>
            <a:xfrm>
              <a:off x="1972850" y="3894425"/>
              <a:ext cx="313500" cy="3900"/>
            </a:xfrm>
            <a:custGeom>
              <a:avLst/>
              <a:gdLst/>
              <a:ahLst/>
              <a:cxnLst/>
              <a:rect l="l" t="t" r="r" b="b"/>
              <a:pathLst>
                <a:path w="12540" h="156" extrusionOk="0">
                  <a:moveTo>
                    <a:pt x="6285" y="1"/>
                  </a:moveTo>
                  <a:cubicBezTo>
                    <a:pt x="2803" y="1"/>
                    <a:pt x="1" y="37"/>
                    <a:pt x="1" y="67"/>
                  </a:cubicBezTo>
                  <a:cubicBezTo>
                    <a:pt x="1" y="126"/>
                    <a:pt x="2803" y="156"/>
                    <a:pt x="6285" y="156"/>
                  </a:cubicBezTo>
                  <a:cubicBezTo>
                    <a:pt x="9730" y="156"/>
                    <a:pt x="12539" y="126"/>
                    <a:pt x="12539" y="67"/>
                  </a:cubicBezTo>
                  <a:cubicBezTo>
                    <a:pt x="12539" y="37"/>
                    <a:pt x="9730" y="1"/>
                    <a:pt x="628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1"/>
            <p:cNvSpPr/>
            <p:nvPr/>
          </p:nvSpPr>
          <p:spPr>
            <a:xfrm>
              <a:off x="2096875" y="3966125"/>
              <a:ext cx="53075" cy="111675"/>
            </a:xfrm>
            <a:custGeom>
              <a:avLst/>
              <a:gdLst/>
              <a:ahLst/>
              <a:cxnLst/>
              <a:rect l="l" t="t" r="r" b="b"/>
              <a:pathLst>
                <a:path w="2123" h="4467" extrusionOk="0">
                  <a:moveTo>
                    <a:pt x="0" y="1"/>
                  </a:moveTo>
                  <a:lnTo>
                    <a:pt x="0" y="4466"/>
                  </a:lnTo>
                  <a:lnTo>
                    <a:pt x="2122" y="4466"/>
                  </a:lnTo>
                  <a:lnTo>
                    <a:pt x="212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1972850" y="4120100"/>
              <a:ext cx="313500" cy="3900"/>
            </a:xfrm>
            <a:custGeom>
              <a:avLst/>
              <a:gdLst/>
              <a:ahLst/>
              <a:cxnLst/>
              <a:rect l="l" t="t" r="r" b="b"/>
              <a:pathLst>
                <a:path w="12540" h="156" extrusionOk="0">
                  <a:moveTo>
                    <a:pt x="6285" y="0"/>
                  </a:moveTo>
                  <a:cubicBezTo>
                    <a:pt x="2803" y="0"/>
                    <a:pt x="1" y="30"/>
                    <a:pt x="1" y="96"/>
                  </a:cubicBezTo>
                  <a:cubicBezTo>
                    <a:pt x="1" y="126"/>
                    <a:pt x="2803" y="155"/>
                    <a:pt x="6285" y="155"/>
                  </a:cubicBezTo>
                  <a:cubicBezTo>
                    <a:pt x="9730" y="155"/>
                    <a:pt x="12539" y="126"/>
                    <a:pt x="12539" y="96"/>
                  </a:cubicBezTo>
                  <a:cubicBezTo>
                    <a:pt x="12539" y="30"/>
                    <a:pt x="9730" y="0"/>
                    <a:pt x="628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11"/>
            <p:cNvSpPr/>
            <p:nvPr/>
          </p:nvSpPr>
          <p:spPr>
            <a:xfrm>
              <a:off x="2096875" y="4191800"/>
              <a:ext cx="53075" cy="112400"/>
            </a:xfrm>
            <a:custGeom>
              <a:avLst/>
              <a:gdLst/>
              <a:ahLst/>
              <a:cxnLst/>
              <a:rect l="l" t="t" r="r" b="b"/>
              <a:pathLst>
                <a:path w="2123" h="4496" extrusionOk="0">
                  <a:moveTo>
                    <a:pt x="0" y="1"/>
                  </a:moveTo>
                  <a:lnTo>
                    <a:pt x="0" y="4495"/>
                  </a:lnTo>
                  <a:lnTo>
                    <a:pt x="2122" y="4495"/>
                  </a:lnTo>
                  <a:lnTo>
                    <a:pt x="212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11"/>
            <p:cNvSpPr/>
            <p:nvPr/>
          </p:nvSpPr>
          <p:spPr>
            <a:xfrm>
              <a:off x="1972850" y="4345750"/>
              <a:ext cx="313500" cy="4650"/>
            </a:xfrm>
            <a:custGeom>
              <a:avLst/>
              <a:gdLst/>
              <a:ahLst/>
              <a:cxnLst/>
              <a:rect l="l" t="t" r="r" b="b"/>
              <a:pathLst>
                <a:path w="12540" h="186" extrusionOk="0">
                  <a:moveTo>
                    <a:pt x="6285" y="1"/>
                  </a:moveTo>
                  <a:cubicBezTo>
                    <a:pt x="2803" y="1"/>
                    <a:pt x="1" y="30"/>
                    <a:pt x="1" y="97"/>
                  </a:cubicBezTo>
                  <a:cubicBezTo>
                    <a:pt x="1" y="127"/>
                    <a:pt x="2803" y="186"/>
                    <a:pt x="6285" y="186"/>
                  </a:cubicBezTo>
                  <a:cubicBezTo>
                    <a:pt x="9730" y="186"/>
                    <a:pt x="12539" y="127"/>
                    <a:pt x="12539" y="97"/>
                  </a:cubicBezTo>
                  <a:cubicBezTo>
                    <a:pt x="12539" y="30"/>
                    <a:pt x="9730" y="1"/>
                    <a:pt x="628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2096875" y="4417475"/>
              <a:ext cx="53075" cy="112400"/>
            </a:xfrm>
            <a:custGeom>
              <a:avLst/>
              <a:gdLst/>
              <a:ahLst/>
              <a:cxnLst/>
              <a:rect l="l" t="t" r="r" b="b"/>
              <a:pathLst>
                <a:path w="2123" h="4496" extrusionOk="0">
                  <a:moveTo>
                    <a:pt x="0" y="0"/>
                  </a:moveTo>
                  <a:lnTo>
                    <a:pt x="0" y="4495"/>
                  </a:lnTo>
                  <a:lnTo>
                    <a:pt x="2122" y="4495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11"/>
            <p:cNvSpPr/>
            <p:nvPr/>
          </p:nvSpPr>
          <p:spPr>
            <a:xfrm>
              <a:off x="2524175" y="4127850"/>
              <a:ext cx="916375" cy="1208200"/>
            </a:xfrm>
            <a:custGeom>
              <a:avLst/>
              <a:gdLst/>
              <a:ahLst/>
              <a:cxnLst/>
              <a:rect l="l" t="t" r="r" b="b"/>
              <a:pathLst>
                <a:path w="36655" h="48328" extrusionOk="0">
                  <a:moveTo>
                    <a:pt x="1" y="1"/>
                  </a:moveTo>
                  <a:lnTo>
                    <a:pt x="1" y="48328"/>
                  </a:lnTo>
                  <a:lnTo>
                    <a:pt x="36654" y="48328"/>
                  </a:lnTo>
                  <a:lnTo>
                    <a:pt x="366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2716025" y="4291050"/>
              <a:ext cx="82275" cy="200375"/>
            </a:xfrm>
            <a:custGeom>
              <a:avLst/>
              <a:gdLst/>
              <a:ahLst/>
              <a:cxnLst/>
              <a:rect l="l" t="t" r="r" b="b"/>
              <a:pathLst>
                <a:path w="3291" h="8015" extrusionOk="0">
                  <a:moveTo>
                    <a:pt x="0" y="1"/>
                  </a:moveTo>
                  <a:lnTo>
                    <a:pt x="0" y="8014"/>
                  </a:lnTo>
                  <a:lnTo>
                    <a:pt x="3290" y="8014"/>
                  </a:lnTo>
                  <a:lnTo>
                    <a:pt x="32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2716025" y="5075050"/>
              <a:ext cx="82275" cy="200200"/>
            </a:xfrm>
            <a:custGeom>
              <a:avLst/>
              <a:gdLst/>
              <a:ahLst/>
              <a:cxnLst/>
              <a:rect l="l" t="t" r="r" b="b"/>
              <a:pathLst>
                <a:path w="3291" h="8008" extrusionOk="0">
                  <a:moveTo>
                    <a:pt x="0" y="1"/>
                  </a:moveTo>
                  <a:lnTo>
                    <a:pt x="0" y="8007"/>
                  </a:lnTo>
                  <a:lnTo>
                    <a:pt x="3290" y="8007"/>
                  </a:lnTo>
                  <a:lnTo>
                    <a:pt x="32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2716025" y="4686200"/>
              <a:ext cx="82275" cy="200175"/>
            </a:xfrm>
            <a:custGeom>
              <a:avLst/>
              <a:gdLst/>
              <a:ahLst/>
              <a:cxnLst/>
              <a:rect l="l" t="t" r="r" b="b"/>
              <a:pathLst>
                <a:path w="3291" h="8007" extrusionOk="0">
                  <a:moveTo>
                    <a:pt x="0" y="0"/>
                  </a:moveTo>
                  <a:lnTo>
                    <a:pt x="0" y="8007"/>
                  </a:lnTo>
                  <a:lnTo>
                    <a:pt x="3290" y="8007"/>
                  </a:lnTo>
                  <a:lnTo>
                    <a:pt x="32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3101750" y="4291050"/>
              <a:ext cx="82450" cy="200375"/>
            </a:xfrm>
            <a:custGeom>
              <a:avLst/>
              <a:gdLst/>
              <a:ahLst/>
              <a:cxnLst/>
              <a:rect l="l" t="t" r="r" b="b"/>
              <a:pathLst>
                <a:path w="3298" h="8015" extrusionOk="0">
                  <a:moveTo>
                    <a:pt x="0" y="1"/>
                  </a:moveTo>
                  <a:lnTo>
                    <a:pt x="0" y="8014"/>
                  </a:lnTo>
                  <a:lnTo>
                    <a:pt x="3297" y="8014"/>
                  </a:lnTo>
                  <a:lnTo>
                    <a:pt x="3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3280475" y="4291050"/>
              <a:ext cx="82450" cy="200375"/>
            </a:xfrm>
            <a:custGeom>
              <a:avLst/>
              <a:gdLst/>
              <a:ahLst/>
              <a:cxnLst/>
              <a:rect l="l" t="t" r="r" b="b"/>
              <a:pathLst>
                <a:path w="3298" h="8015" extrusionOk="0">
                  <a:moveTo>
                    <a:pt x="0" y="1"/>
                  </a:moveTo>
                  <a:lnTo>
                    <a:pt x="0" y="8014"/>
                  </a:lnTo>
                  <a:lnTo>
                    <a:pt x="3297" y="8014"/>
                  </a:lnTo>
                  <a:lnTo>
                    <a:pt x="3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3101750" y="4671600"/>
              <a:ext cx="82450" cy="199450"/>
            </a:xfrm>
            <a:custGeom>
              <a:avLst/>
              <a:gdLst/>
              <a:ahLst/>
              <a:cxnLst/>
              <a:rect l="l" t="t" r="r" b="b"/>
              <a:pathLst>
                <a:path w="3298" h="7978" extrusionOk="0">
                  <a:moveTo>
                    <a:pt x="0" y="0"/>
                  </a:moveTo>
                  <a:lnTo>
                    <a:pt x="0" y="7977"/>
                  </a:lnTo>
                  <a:lnTo>
                    <a:pt x="3297" y="7977"/>
                  </a:lnTo>
                  <a:lnTo>
                    <a:pt x="32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1"/>
            <p:cNvSpPr/>
            <p:nvPr/>
          </p:nvSpPr>
          <p:spPr>
            <a:xfrm>
              <a:off x="3280475" y="4671600"/>
              <a:ext cx="82450" cy="199450"/>
            </a:xfrm>
            <a:custGeom>
              <a:avLst/>
              <a:gdLst/>
              <a:ahLst/>
              <a:cxnLst/>
              <a:rect l="l" t="t" r="r" b="b"/>
              <a:pathLst>
                <a:path w="3298" h="7978" extrusionOk="0">
                  <a:moveTo>
                    <a:pt x="0" y="0"/>
                  </a:moveTo>
                  <a:lnTo>
                    <a:pt x="0" y="7977"/>
                  </a:lnTo>
                  <a:lnTo>
                    <a:pt x="3297" y="7977"/>
                  </a:lnTo>
                  <a:lnTo>
                    <a:pt x="32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3101750" y="5051225"/>
              <a:ext cx="82450" cy="200175"/>
            </a:xfrm>
            <a:custGeom>
              <a:avLst/>
              <a:gdLst/>
              <a:ahLst/>
              <a:cxnLst/>
              <a:rect l="l" t="t" r="r" b="b"/>
              <a:pathLst>
                <a:path w="3298" h="8007" extrusionOk="0">
                  <a:moveTo>
                    <a:pt x="0" y="0"/>
                  </a:moveTo>
                  <a:lnTo>
                    <a:pt x="0" y="8007"/>
                  </a:lnTo>
                  <a:lnTo>
                    <a:pt x="3297" y="8007"/>
                  </a:lnTo>
                  <a:lnTo>
                    <a:pt x="32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3280475" y="5051225"/>
              <a:ext cx="82450" cy="200175"/>
            </a:xfrm>
            <a:custGeom>
              <a:avLst/>
              <a:gdLst/>
              <a:ahLst/>
              <a:cxnLst/>
              <a:rect l="l" t="t" r="r" b="b"/>
              <a:pathLst>
                <a:path w="3298" h="8007" extrusionOk="0">
                  <a:moveTo>
                    <a:pt x="0" y="0"/>
                  </a:moveTo>
                  <a:lnTo>
                    <a:pt x="0" y="8007"/>
                  </a:lnTo>
                  <a:lnTo>
                    <a:pt x="3297" y="8007"/>
                  </a:lnTo>
                  <a:lnTo>
                    <a:pt x="32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2454875" y="4085525"/>
              <a:ext cx="1054225" cy="43825"/>
            </a:xfrm>
            <a:custGeom>
              <a:avLst/>
              <a:gdLst/>
              <a:ahLst/>
              <a:cxnLst/>
              <a:rect l="l" t="t" r="r" b="b"/>
              <a:pathLst>
                <a:path w="42169" h="1753" extrusionOk="0">
                  <a:moveTo>
                    <a:pt x="0" y="1"/>
                  </a:moveTo>
                  <a:lnTo>
                    <a:pt x="0" y="1753"/>
                  </a:lnTo>
                  <a:lnTo>
                    <a:pt x="42169" y="1753"/>
                  </a:lnTo>
                  <a:lnTo>
                    <a:pt x="421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1611725" y="3876875"/>
              <a:ext cx="927075" cy="1460100"/>
            </a:xfrm>
            <a:custGeom>
              <a:avLst/>
              <a:gdLst/>
              <a:ahLst/>
              <a:cxnLst/>
              <a:rect l="l" t="t" r="r" b="b"/>
              <a:pathLst>
                <a:path w="37083" h="58404" extrusionOk="0">
                  <a:moveTo>
                    <a:pt x="0" y="0"/>
                  </a:moveTo>
                  <a:lnTo>
                    <a:pt x="148" y="58404"/>
                  </a:lnTo>
                  <a:lnTo>
                    <a:pt x="37083" y="58404"/>
                  </a:lnTo>
                  <a:lnTo>
                    <a:pt x="369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1717075" y="3589475"/>
              <a:ext cx="325850" cy="287425"/>
            </a:xfrm>
            <a:custGeom>
              <a:avLst/>
              <a:gdLst/>
              <a:ahLst/>
              <a:cxnLst/>
              <a:rect l="l" t="t" r="r" b="b"/>
              <a:pathLst>
                <a:path w="13034" h="11497" extrusionOk="0">
                  <a:moveTo>
                    <a:pt x="0" y="0"/>
                  </a:moveTo>
                  <a:lnTo>
                    <a:pt x="0" y="11496"/>
                  </a:lnTo>
                  <a:lnTo>
                    <a:pt x="13034" y="11496"/>
                  </a:lnTo>
                  <a:lnTo>
                    <a:pt x="130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1"/>
            <p:cNvSpPr/>
            <p:nvPr/>
          </p:nvSpPr>
          <p:spPr>
            <a:xfrm>
              <a:off x="1534650" y="3859875"/>
              <a:ext cx="1027250" cy="17025"/>
            </a:xfrm>
            <a:custGeom>
              <a:avLst/>
              <a:gdLst/>
              <a:ahLst/>
              <a:cxnLst/>
              <a:rect l="l" t="t" r="r" b="b"/>
              <a:pathLst>
                <a:path w="41090" h="681" extrusionOk="0">
                  <a:moveTo>
                    <a:pt x="0" y="0"/>
                  </a:moveTo>
                  <a:lnTo>
                    <a:pt x="0" y="680"/>
                  </a:lnTo>
                  <a:lnTo>
                    <a:pt x="41090" y="680"/>
                  </a:lnTo>
                  <a:lnTo>
                    <a:pt x="410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1793400" y="4002350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0" y="1"/>
                  </a:moveTo>
                  <a:lnTo>
                    <a:pt x="0" y="6588"/>
                  </a:lnTo>
                  <a:lnTo>
                    <a:pt x="3142" y="6588"/>
                  </a:lnTo>
                  <a:lnTo>
                    <a:pt x="31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2259325" y="4002350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1" y="1"/>
                  </a:moveTo>
                  <a:lnTo>
                    <a:pt x="1" y="6588"/>
                  </a:lnTo>
                  <a:lnTo>
                    <a:pt x="3143" y="6588"/>
                  </a:lnTo>
                  <a:lnTo>
                    <a:pt x="31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1"/>
            <p:cNvSpPr/>
            <p:nvPr/>
          </p:nvSpPr>
          <p:spPr>
            <a:xfrm>
              <a:off x="2259325" y="4329675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1" y="1"/>
                  </a:moveTo>
                  <a:lnTo>
                    <a:pt x="1" y="6588"/>
                  </a:lnTo>
                  <a:lnTo>
                    <a:pt x="3143" y="6588"/>
                  </a:lnTo>
                  <a:lnTo>
                    <a:pt x="31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2259325" y="4666975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1" y="1"/>
                  </a:moveTo>
                  <a:lnTo>
                    <a:pt x="1" y="6588"/>
                  </a:lnTo>
                  <a:lnTo>
                    <a:pt x="3143" y="6588"/>
                  </a:lnTo>
                  <a:lnTo>
                    <a:pt x="31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2259325" y="5003350"/>
              <a:ext cx="78575" cy="165625"/>
            </a:xfrm>
            <a:custGeom>
              <a:avLst/>
              <a:gdLst/>
              <a:ahLst/>
              <a:cxnLst/>
              <a:rect l="l" t="t" r="r" b="b"/>
              <a:pathLst>
                <a:path w="3143" h="6625" extrusionOk="0">
                  <a:moveTo>
                    <a:pt x="1" y="1"/>
                  </a:moveTo>
                  <a:lnTo>
                    <a:pt x="1" y="6625"/>
                  </a:lnTo>
                  <a:lnTo>
                    <a:pt x="3143" y="6625"/>
                  </a:lnTo>
                  <a:lnTo>
                    <a:pt x="31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1793400" y="4334300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0" y="0"/>
                  </a:moveTo>
                  <a:lnTo>
                    <a:pt x="0" y="6588"/>
                  </a:lnTo>
                  <a:lnTo>
                    <a:pt x="3142" y="6588"/>
                  </a:lnTo>
                  <a:lnTo>
                    <a:pt x="31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1793400" y="4666975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0" y="1"/>
                  </a:moveTo>
                  <a:lnTo>
                    <a:pt x="0" y="6588"/>
                  </a:lnTo>
                  <a:lnTo>
                    <a:pt x="3142" y="6588"/>
                  </a:lnTo>
                  <a:lnTo>
                    <a:pt x="31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1793400" y="4998725"/>
              <a:ext cx="78575" cy="164900"/>
            </a:xfrm>
            <a:custGeom>
              <a:avLst/>
              <a:gdLst/>
              <a:ahLst/>
              <a:cxnLst/>
              <a:rect l="l" t="t" r="r" b="b"/>
              <a:pathLst>
                <a:path w="3143" h="6596" extrusionOk="0">
                  <a:moveTo>
                    <a:pt x="0" y="1"/>
                  </a:moveTo>
                  <a:lnTo>
                    <a:pt x="0" y="6595"/>
                  </a:lnTo>
                  <a:lnTo>
                    <a:pt x="3142" y="6595"/>
                  </a:lnTo>
                  <a:lnTo>
                    <a:pt x="31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6" name="Google Shape;256;p11"/>
          <p:cNvSpPr/>
          <p:nvPr/>
        </p:nvSpPr>
        <p:spPr>
          <a:xfrm>
            <a:off x="-133" y="4752767"/>
            <a:ext cx="6095717" cy="1710532"/>
          </a:xfrm>
          <a:custGeom>
            <a:avLst/>
            <a:gdLst/>
            <a:ahLst/>
            <a:cxnLst/>
            <a:rect l="l" t="t" r="r" b="b"/>
            <a:pathLst>
              <a:path w="285380" h="82741" extrusionOk="0">
                <a:moveTo>
                  <a:pt x="59851" y="0"/>
                </a:moveTo>
                <a:cubicBezTo>
                  <a:pt x="45844" y="0"/>
                  <a:pt x="34261" y="10160"/>
                  <a:pt x="32179" y="23495"/>
                </a:cubicBezTo>
                <a:cubicBezTo>
                  <a:pt x="28661" y="21967"/>
                  <a:pt x="24813" y="21084"/>
                  <a:pt x="20754" y="21084"/>
                </a:cubicBezTo>
                <a:cubicBezTo>
                  <a:pt x="12571" y="21084"/>
                  <a:pt x="5166" y="24707"/>
                  <a:pt x="0" y="30308"/>
                </a:cubicBezTo>
                <a:lnTo>
                  <a:pt x="0" y="82740"/>
                </a:lnTo>
                <a:lnTo>
                  <a:pt x="285236" y="82740"/>
                </a:lnTo>
                <a:lnTo>
                  <a:pt x="285342" y="41508"/>
                </a:lnTo>
                <a:cubicBezTo>
                  <a:pt x="285380" y="32075"/>
                  <a:pt x="277592" y="25436"/>
                  <a:pt x="269313" y="25436"/>
                </a:cubicBezTo>
                <a:cubicBezTo>
                  <a:pt x="266178" y="25436"/>
                  <a:pt x="262972" y="26388"/>
                  <a:pt x="260094" y="28502"/>
                </a:cubicBezTo>
                <a:cubicBezTo>
                  <a:pt x="259975" y="28555"/>
                  <a:pt x="259870" y="28661"/>
                  <a:pt x="259764" y="28713"/>
                </a:cubicBezTo>
                <a:cubicBezTo>
                  <a:pt x="257010" y="16089"/>
                  <a:pt x="245810" y="6483"/>
                  <a:pt x="232303" y="6483"/>
                </a:cubicBezTo>
                <a:cubicBezTo>
                  <a:pt x="219574" y="6483"/>
                  <a:pt x="208808" y="15101"/>
                  <a:pt x="205408" y="26789"/>
                </a:cubicBezTo>
                <a:cubicBezTo>
                  <a:pt x="200348" y="21466"/>
                  <a:pt x="193219" y="18224"/>
                  <a:pt x="185313" y="18224"/>
                </a:cubicBezTo>
                <a:cubicBezTo>
                  <a:pt x="176418" y="18224"/>
                  <a:pt x="168511" y="22349"/>
                  <a:pt x="163346" y="28832"/>
                </a:cubicBezTo>
                <a:cubicBezTo>
                  <a:pt x="161593" y="15101"/>
                  <a:pt x="149892" y="4559"/>
                  <a:pt x="135621" y="4559"/>
                </a:cubicBezTo>
                <a:cubicBezTo>
                  <a:pt x="120955" y="4559"/>
                  <a:pt x="108884" y="15865"/>
                  <a:pt x="107725" y="30255"/>
                </a:cubicBezTo>
                <a:cubicBezTo>
                  <a:pt x="103547" y="27778"/>
                  <a:pt x="98606" y="26355"/>
                  <a:pt x="93401" y="26355"/>
                </a:cubicBezTo>
                <a:cubicBezTo>
                  <a:pt x="91477" y="26355"/>
                  <a:pt x="89606" y="26526"/>
                  <a:pt x="87800" y="26908"/>
                </a:cubicBezTo>
                <a:cubicBezTo>
                  <a:pt x="87194" y="11965"/>
                  <a:pt x="74834" y="0"/>
                  <a:pt x="598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7" name="Google Shape;257;p11"/>
          <p:cNvGrpSpPr/>
          <p:nvPr/>
        </p:nvGrpSpPr>
        <p:grpSpPr>
          <a:xfrm>
            <a:off x="3222568" y="493994"/>
            <a:ext cx="7795329" cy="3416409"/>
            <a:chOff x="2416925" y="370495"/>
            <a:chExt cx="5846497" cy="2562307"/>
          </a:xfrm>
        </p:grpSpPr>
        <p:sp>
          <p:nvSpPr>
            <p:cNvPr id="258" name="Google Shape;258;p11"/>
            <p:cNvSpPr/>
            <p:nvPr/>
          </p:nvSpPr>
          <p:spPr>
            <a:xfrm flipH="1">
              <a:off x="6574175" y="2511652"/>
              <a:ext cx="1584675" cy="421150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3533815" y="431165"/>
              <a:ext cx="1608173" cy="42740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1"/>
            <p:cNvSpPr/>
            <p:nvPr/>
          </p:nvSpPr>
          <p:spPr>
            <a:xfrm>
              <a:off x="2416925" y="1858650"/>
              <a:ext cx="728255" cy="2415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1"/>
            <p:cNvSpPr/>
            <p:nvPr/>
          </p:nvSpPr>
          <p:spPr>
            <a:xfrm flipH="1">
              <a:off x="7247025" y="370495"/>
              <a:ext cx="1016396" cy="33719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1"/>
            <p:cNvSpPr/>
            <p:nvPr/>
          </p:nvSpPr>
          <p:spPr>
            <a:xfrm flipH="1">
              <a:off x="5589783" y="1101737"/>
              <a:ext cx="728167" cy="2415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3" name="Google Shape;263;p11"/>
          <p:cNvSpPr txBox="1">
            <a:spLocks noGrp="1"/>
          </p:cNvSpPr>
          <p:nvPr>
            <p:ph type="title" hasCustomPrompt="1"/>
          </p:nvPr>
        </p:nvSpPr>
        <p:spPr>
          <a:xfrm>
            <a:off x="6411033" y="1956584"/>
            <a:ext cx="4665200" cy="2282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64" name="Google Shape;264;p11"/>
          <p:cNvSpPr txBox="1">
            <a:spLocks noGrp="1"/>
          </p:cNvSpPr>
          <p:nvPr>
            <p:ph type="subTitle" idx="1"/>
          </p:nvPr>
        </p:nvSpPr>
        <p:spPr>
          <a:xfrm>
            <a:off x="6830433" y="4238584"/>
            <a:ext cx="3826400" cy="662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5" name="Google Shape;265;p11"/>
          <p:cNvGrpSpPr/>
          <p:nvPr/>
        </p:nvGrpSpPr>
        <p:grpSpPr>
          <a:xfrm>
            <a:off x="200" y="5927779"/>
            <a:ext cx="6095880" cy="930236"/>
            <a:chOff x="150" y="4445834"/>
            <a:chExt cx="4571910" cy="697677"/>
          </a:xfrm>
        </p:grpSpPr>
        <p:sp>
          <p:nvSpPr>
            <p:cNvPr id="266" name="Google Shape;266;p11"/>
            <p:cNvSpPr/>
            <p:nvPr/>
          </p:nvSpPr>
          <p:spPr>
            <a:xfrm>
              <a:off x="150" y="4446350"/>
              <a:ext cx="4571910" cy="697160"/>
            </a:xfrm>
            <a:custGeom>
              <a:avLst/>
              <a:gdLst/>
              <a:ahLst/>
              <a:cxnLst/>
              <a:rect l="l" t="t" r="r" b="b"/>
              <a:pathLst>
                <a:path w="116675" h="12247" extrusionOk="0">
                  <a:moveTo>
                    <a:pt x="0" y="0"/>
                  </a:moveTo>
                  <a:lnTo>
                    <a:pt x="0" y="12246"/>
                  </a:lnTo>
                  <a:lnTo>
                    <a:pt x="116675" y="12246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67" name="Google Shape;267;p11"/>
            <p:cNvGrpSpPr/>
            <p:nvPr/>
          </p:nvGrpSpPr>
          <p:grpSpPr>
            <a:xfrm>
              <a:off x="31850" y="4445834"/>
              <a:ext cx="3746486" cy="697119"/>
              <a:chOff x="31859" y="3637483"/>
              <a:chExt cx="3746486" cy="954958"/>
            </a:xfrm>
          </p:grpSpPr>
          <p:sp>
            <p:nvSpPr>
              <p:cNvPr id="268" name="Google Shape;268;p11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" name="Google Shape;269;p11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" name="Google Shape;270;p11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537390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1545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4"/>
          <p:cNvGrpSpPr/>
          <p:nvPr/>
        </p:nvGrpSpPr>
        <p:grpSpPr>
          <a:xfrm>
            <a:off x="1049582" y="2797047"/>
            <a:ext cx="1312828" cy="2430380"/>
            <a:chOff x="7797029" y="2174230"/>
            <a:chExt cx="1161931" cy="2151032"/>
          </a:xfrm>
        </p:grpSpPr>
        <p:sp>
          <p:nvSpPr>
            <p:cNvPr id="299" name="Google Shape;299;p14"/>
            <p:cNvSpPr/>
            <p:nvPr/>
          </p:nvSpPr>
          <p:spPr>
            <a:xfrm>
              <a:off x="7797029" y="2174230"/>
              <a:ext cx="1161931" cy="1382760"/>
            </a:xfrm>
            <a:custGeom>
              <a:avLst/>
              <a:gdLst/>
              <a:ahLst/>
              <a:cxnLst/>
              <a:rect l="l" t="t" r="r" b="b"/>
              <a:pathLst>
                <a:path w="21273" h="25316" extrusionOk="0">
                  <a:moveTo>
                    <a:pt x="11920" y="0"/>
                  </a:moveTo>
                  <a:cubicBezTo>
                    <a:pt x="9767" y="0"/>
                    <a:pt x="7648" y="927"/>
                    <a:pt x="6217" y="2390"/>
                  </a:cubicBezTo>
                  <a:cubicBezTo>
                    <a:pt x="4630" y="4024"/>
                    <a:pt x="3883" y="6245"/>
                    <a:pt x="3883" y="8383"/>
                  </a:cubicBezTo>
                  <a:cubicBezTo>
                    <a:pt x="3846" y="9045"/>
                    <a:pt x="3930" y="9745"/>
                    <a:pt x="3650" y="10361"/>
                  </a:cubicBezTo>
                  <a:cubicBezTo>
                    <a:pt x="3417" y="10828"/>
                    <a:pt x="3034" y="11220"/>
                    <a:pt x="2679" y="11650"/>
                  </a:cubicBezTo>
                  <a:cubicBezTo>
                    <a:pt x="1046" y="13516"/>
                    <a:pt x="0" y="15850"/>
                    <a:pt x="75" y="18183"/>
                  </a:cubicBezTo>
                  <a:cubicBezTo>
                    <a:pt x="150" y="20554"/>
                    <a:pt x="1438" y="22888"/>
                    <a:pt x="3613" y="24213"/>
                  </a:cubicBezTo>
                  <a:cubicBezTo>
                    <a:pt x="4824" y="24931"/>
                    <a:pt x="6299" y="25315"/>
                    <a:pt x="7769" y="25315"/>
                  </a:cubicBezTo>
                  <a:cubicBezTo>
                    <a:pt x="8994" y="25315"/>
                    <a:pt x="10215" y="25048"/>
                    <a:pt x="11276" y="24484"/>
                  </a:cubicBezTo>
                  <a:cubicBezTo>
                    <a:pt x="12090" y="24825"/>
                    <a:pt x="13002" y="24989"/>
                    <a:pt x="13926" y="24989"/>
                  </a:cubicBezTo>
                  <a:cubicBezTo>
                    <a:pt x="15830" y="24989"/>
                    <a:pt x="17782" y="24291"/>
                    <a:pt x="19014" y="23009"/>
                  </a:cubicBezTo>
                  <a:cubicBezTo>
                    <a:pt x="20843" y="21142"/>
                    <a:pt x="21273" y="18417"/>
                    <a:pt x="20498" y="16083"/>
                  </a:cubicBezTo>
                  <a:cubicBezTo>
                    <a:pt x="20143" y="14954"/>
                    <a:pt x="19518" y="13908"/>
                    <a:pt x="18864" y="12891"/>
                  </a:cubicBezTo>
                  <a:cubicBezTo>
                    <a:pt x="18743" y="12742"/>
                    <a:pt x="18668" y="12546"/>
                    <a:pt x="18631" y="12350"/>
                  </a:cubicBezTo>
                  <a:cubicBezTo>
                    <a:pt x="18631" y="12191"/>
                    <a:pt x="18743" y="11995"/>
                    <a:pt x="18780" y="11808"/>
                  </a:cubicBezTo>
                  <a:cubicBezTo>
                    <a:pt x="20843" y="3090"/>
                    <a:pt x="16718" y="561"/>
                    <a:pt x="12835" y="57"/>
                  </a:cubicBezTo>
                  <a:cubicBezTo>
                    <a:pt x="12530" y="19"/>
                    <a:pt x="12225" y="0"/>
                    <a:pt x="119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0" name="Google Shape;300;p14"/>
            <p:cNvGrpSpPr/>
            <p:nvPr/>
          </p:nvGrpSpPr>
          <p:grpSpPr>
            <a:xfrm>
              <a:off x="8149431" y="2521491"/>
              <a:ext cx="429313" cy="1803771"/>
              <a:chOff x="6097050" y="1346450"/>
              <a:chExt cx="196500" cy="825600"/>
            </a:xfrm>
          </p:grpSpPr>
          <p:sp>
            <p:nvSpPr>
              <p:cNvPr id="301" name="Google Shape;301;p14"/>
              <p:cNvSpPr/>
              <p:nvPr/>
            </p:nvSpPr>
            <p:spPr>
              <a:xfrm>
                <a:off x="6203225" y="1432075"/>
                <a:ext cx="20325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29599" extrusionOk="0">
                    <a:moveTo>
                      <a:pt x="420" y="1"/>
                    </a:moveTo>
                    <a:cubicBezTo>
                      <a:pt x="187" y="1"/>
                      <a:pt x="0" y="197"/>
                      <a:pt x="0" y="430"/>
                    </a:cubicBezTo>
                    <a:lnTo>
                      <a:pt x="0" y="29207"/>
                    </a:lnTo>
                    <a:cubicBezTo>
                      <a:pt x="0" y="29440"/>
                      <a:pt x="187" y="29599"/>
                      <a:pt x="420" y="29599"/>
                    </a:cubicBezTo>
                    <a:cubicBezTo>
                      <a:pt x="616" y="29599"/>
                      <a:pt x="812" y="29440"/>
                      <a:pt x="812" y="29207"/>
                    </a:cubicBezTo>
                    <a:lnTo>
                      <a:pt x="812" y="430"/>
                    </a:lnTo>
                    <a:cubicBezTo>
                      <a:pt x="812" y="197"/>
                      <a:pt x="616" y="1"/>
                      <a:pt x="4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14"/>
              <p:cNvSpPr/>
              <p:nvPr/>
            </p:nvSpPr>
            <p:spPr>
              <a:xfrm>
                <a:off x="6097050" y="1389375"/>
                <a:ext cx="124625" cy="27680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11072" extrusionOk="0">
                    <a:moveTo>
                      <a:pt x="430" y="1"/>
                    </a:moveTo>
                    <a:cubicBezTo>
                      <a:pt x="234" y="1"/>
                      <a:pt x="84" y="113"/>
                      <a:pt x="84" y="309"/>
                    </a:cubicBezTo>
                    <a:cubicBezTo>
                      <a:pt x="47" y="971"/>
                      <a:pt x="0" y="1587"/>
                      <a:pt x="0" y="2250"/>
                    </a:cubicBezTo>
                    <a:cubicBezTo>
                      <a:pt x="0" y="3809"/>
                      <a:pt x="159" y="5405"/>
                      <a:pt x="747" y="6917"/>
                    </a:cubicBezTo>
                    <a:cubicBezTo>
                      <a:pt x="1447" y="8672"/>
                      <a:pt x="2763" y="10147"/>
                      <a:pt x="4396" y="11043"/>
                    </a:cubicBezTo>
                    <a:cubicBezTo>
                      <a:pt x="4449" y="11063"/>
                      <a:pt x="4501" y="11072"/>
                      <a:pt x="4550" y="11072"/>
                    </a:cubicBezTo>
                    <a:cubicBezTo>
                      <a:pt x="4688" y="11072"/>
                      <a:pt x="4808" y="11001"/>
                      <a:pt x="4863" y="10884"/>
                    </a:cubicBezTo>
                    <a:cubicBezTo>
                      <a:pt x="4985" y="10735"/>
                      <a:pt x="4901" y="10539"/>
                      <a:pt x="4751" y="10417"/>
                    </a:cubicBezTo>
                    <a:cubicBezTo>
                      <a:pt x="3230" y="9605"/>
                      <a:pt x="2026" y="8243"/>
                      <a:pt x="1363" y="6646"/>
                    </a:cubicBezTo>
                    <a:cubicBezTo>
                      <a:pt x="822" y="5284"/>
                      <a:pt x="700" y="3772"/>
                      <a:pt x="700" y="2250"/>
                    </a:cubicBezTo>
                    <a:cubicBezTo>
                      <a:pt x="700" y="1634"/>
                      <a:pt x="700" y="971"/>
                      <a:pt x="747" y="346"/>
                    </a:cubicBezTo>
                    <a:cubicBezTo>
                      <a:pt x="747" y="150"/>
                      <a:pt x="588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14"/>
              <p:cNvSpPr/>
              <p:nvPr/>
            </p:nvSpPr>
            <p:spPr>
              <a:xfrm>
                <a:off x="6207875" y="1346450"/>
                <a:ext cx="85675" cy="205950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8238" extrusionOk="0">
                    <a:moveTo>
                      <a:pt x="2997" y="0"/>
                    </a:moveTo>
                    <a:cubicBezTo>
                      <a:pt x="2801" y="0"/>
                      <a:pt x="2652" y="159"/>
                      <a:pt x="2689" y="355"/>
                    </a:cubicBezTo>
                    <a:cubicBezTo>
                      <a:pt x="2726" y="1055"/>
                      <a:pt x="2764" y="1718"/>
                      <a:pt x="2764" y="2371"/>
                    </a:cubicBezTo>
                    <a:cubicBezTo>
                      <a:pt x="2764" y="3118"/>
                      <a:pt x="2726" y="3818"/>
                      <a:pt x="2530" y="4518"/>
                    </a:cubicBezTo>
                    <a:cubicBezTo>
                      <a:pt x="2381" y="5171"/>
                      <a:pt x="2101" y="5797"/>
                      <a:pt x="1718" y="6338"/>
                    </a:cubicBezTo>
                    <a:cubicBezTo>
                      <a:pt x="1326" y="6889"/>
                      <a:pt x="822" y="7318"/>
                      <a:pt x="234" y="7589"/>
                    </a:cubicBezTo>
                    <a:cubicBezTo>
                      <a:pt x="85" y="7663"/>
                      <a:pt x="1" y="7859"/>
                      <a:pt x="85" y="8018"/>
                    </a:cubicBezTo>
                    <a:cubicBezTo>
                      <a:pt x="112" y="8156"/>
                      <a:pt x="246" y="8237"/>
                      <a:pt x="378" y="8237"/>
                    </a:cubicBezTo>
                    <a:cubicBezTo>
                      <a:pt x="425" y="8237"/>
                      <a:pt x="472" y="8227"/>
                      <a:pt x="514" y="8205"/>
                    </a:cubicBezTo>
                    <a:cubicBezTo>
                      <a:pt x="1214" y="7897"/>
                      <a:pt x="1830" y="7355"/>
                      <a:pt x="2260" y="6730"/>
                    </a:cubicBezTo>
                    <a:cubicBezTo>
                      <a:pt x="2726" y="6151"/>
                      <a:pt x="3034" y="5405"/>
                      <a:pt x="3193" y="4667"/>
                    </a:cubicBezTo>
                    <a:cubicBezTo>
                      <a:pt x="3389" y="3930"/>
                      <a:pt x="3426" y="3155"/>
                      <a:pt x="3426" y="2371"/>
                    </a:cubicBezTo>
                    <a:cubicBezTo>
                      <a:pt x="3426" y="1671"/>
                      <a:pt x="3389" y="971"/>
                      <a:pt x="3352" y="318"/>
                    </a:cubicBezTo>
                    <a:cubicBezTo>
                      <a:pt x="3352" y="122"/>
                      <a:pt x="3156" y="0"/>
                      <a:pt x="29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04" name="Google Shape;304;p14"/>
          <p:cNvGrpSpPr/>
          <p:nvPr/>
        </p:nvGrpSpPr>
        <p:grpSpPr>
          <a:xfrm>
            <a:off x="462251" y="512918"/>
            <a:ext cx="11132483" cy="2653212"/>
            <a:chOff x="346688" y="384688"/>
            <a:chExt cx="8349362" cy="1989909"/>
          </a:xfrm>
        </p:grpSpPr>
        <p:sp>
          <p:nvSpPr>
            <p:cNvPr id="305" name="Google Shape;305;p14"/>
            <p:cNvSpPr/>
            <p:nvPr/>
          </p:nvSpPr>
          <p:spPr>
            <a:xfrm>
              <a:off x="346688" y="600725"/>
              <a:ext cx="732825" cy="238128"/>
            </a:xfrm>
            <a:custGeom>
              <a:avLst/>
              <a:gdLst/>
              <a:ahLst/>
              <a:cxnLst/>
              <a:rect l="l" t="t" r="r" b="b"/>
              <a:pathLst>
                <a:path w="6927" h="2251" extrusionOk="0">
                  <a:moveTo>
                    <a:pt x="3856" y="1"/>
                  </a:moveTo>
                  <a:cubicBezTo>
                    <a:pt x="3081" y="1"/>
                    <a:pt x="2456" y="505"/>
                    <a:pt x="2260" y="1205"/>
                  </a:cubicBezTo>
                  <a:cubicBezTo>
                    <a:pt x="2064" y="1130"/>
                    <a:pt x="1830" y="1046"/>
                    <a:pt x="1597" y="1046"/>
                  </a:cubicBezTo>
                  <a:cubicBezTo>
                    <a:pt x="822" y="1046"/>
                    <a:pt x="197" y="1550"/>
                    <a:pt x="1" y="2250"/>
                  </a:cubicBezTo>
                  <a:lnTo>
                    <a:pt x="6852" y="2250"/>
                  </a:lnTo>
                  <a:cubicBezTo>
                    <a:pt x="6927" y="2138"/>
                    <a:pt x="6927" y="2017"/>
                    <a:pt x="6927" y="1867"/>
                  </a:cubicBezTo>
                  <a:cubicBezTo>
                    <a:pt x="6927" y="1242"/>
                    <a:pt x="6423" y="738"/>
                    <a:pt x="5797" y="738"/>
                  </a:cubicBezTo>
                  <a:cubicBezTo>
                    <a:pt x="5601" y="738"/>
                    <a:pt x="5452" y="775"/>
                    <a:pt x="5293" y="850"/>
                  </a:cubicBezTo>
                  <a:cubicBezTo>
                    <a:pt x="5022" y="346"/>
                    <a:pt x="4481" y="1"/>
                    <a:pt x="3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1114725" y="1308300"/>
              <a:ext cx="1161909" cy="308823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4"/>
            <p:cNvSpPr/>
            <p:nvPr/>
          </p:nvSpPr>
          <p:spPr>
            <a:xfrm flipH="1">
              <a:off x="7844150" y="2097774"/>
              <a:ext cx="851900" cy="276822"/>
            </a:xfrm>
            <a:custGeom>
              <a:avLst/>
              <a:gdLst/>
              <a:ahLst/>
              <a:cxnLst/>
              <a:rect l="l" t="t" r="r" b="b"/>
              <a:pathLst>
                <a:path w="6927" h="2251" extrusionOk="0">
                  <a:moveTo>
                    <a:pt x="3856" y="1"/>
                  </a:moveTo>
                  <a:cubicBezTo>
                    <a:pt x="3081" y="1"/>
                    <a:pt x="2456" y="505"/>
                    <a:pt x="2260" y="1205"/>
                  </a:cubicBezTo>
                  <a:cubicBezTo>
                    <a:pt x="2064" y="1130"/>
                    <a:pt x="1830" y="1046"/>
                    <a:pt x="1597" y="1046"/>
                  </a:cubicBezTo>
                  <a:cubicBezTo>
                    <a:pt x="822" y="1046"/>
                    <a:pt x="197" y="1550"/>
                    <a:pt x="1" y="2250"/>
                  </a:cubicBezTo>
                  <a:lnTo>
                    <a:pt x="6852" y="2250"/>
                  </a:lnTo>
                  <a:cubicBezTo>
                    <a:pt x="6927" y="2138"/>
                    <a:pt x="6927" y="2017"/>
                    <a:pt x="6927" y="1867"/>
                  </a:cubicBezTo>
                  <a:cubicBezTo>
                    <a:pt x="6927" y="1242"/>
                    <a:pt x="6423" y="738"/>
                    <a:pt x="5797" y="738"/>
                  </a:cubicBezTo>
                  <a:cubicBezTo>
                    <a:pt x="5601" y="738"/>
                    <a:pt x="5452" y="775"/>
                    <a:pt x="5293" y="850"/>
                  </a:cubicBezTo>
                  <a:cubicBezTo>
                    <a:pt x="5022" y="346"/>
                    <a:pt x="4481" y="1"/>
                    <a:pt x="3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6882125" y="384688"/>
              <a:ext cx="1161909" cy="308823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9" name="Google Shape;309;p14"/>
          <p:cNvSpPr txBox="1">
            <a:spLocks noGrp="1"/>
          </p:cNvSpPr>
          <p:nvPr>
            <p:ph type="title"/>
          </p:nvPr>
        </p:nvSpPr>
        <p:spPr>
          <a:xfrm>
            <a:off x="3309001" y="2965500"/>
            <a:ext cx="5574000" cy="187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10" name="Google Shape;310;p14"/>
          <p:cNvSpPr txBox="1">
            <a:spLocks noGrp="1"/>
          </p:cNvSpPr>
          <p:nvPr>
            <p:ph type="title" idx="2" hasCustomPrompt="1"/>
          </p:nvPr>
        </p:nvSpPr>
        <p:spPr>
          <a:xfrm>
            <a:off x="5300801" y="1040000"/>
            <a:ext cx="1590400" cy="130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1" name="Google Shape;311;p14"/>
          <p:cNvSpPr txBox="1">
            <a:spLocks noGrp="1"/>
          </p:cNvSpPr>
          <p:nvPr>
            <p:ph type="subTitle" idx="1"/>
          </p:nvPr>
        </p:nvSpPr>
        <p:spPr>
          <a:xfrm>
            <a:off x="3912401" y="5091500"/>
            <a:ext cx="4367200" cy="712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4"/>
          <p:cNvSpPr/>
          <p:nvPr/>
        </p:nvSpPr>
        <p:spPr>
          <a:xfrm>
            <a:off x="201" y="6053100"/>
            <a:ext cx="12192148" cy="826672"/>
          </a:xfrm>
          <a:custGeom>
            <a:avLst/>
            <a:gdLst/>
            <a:ahLst/>
            <a:cxnLst/>
            <a:rect l="l" t="t" r="r" b="b"/>
            <a:pathLst>
              <a:path w="116675" h="12247" extrusionOk="0">
                <a:moveTo>
                  <a:pt x="0" y="0"/>
                </a:moveTo>
                <a:lnTo>
                  <a:pt x="0" y="12246"/>
                </a:lnTo>
                <a:lnTo>
                  <a:pt x="116675" y="12246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3" name="Google Shape;313;p14"/>
          <p:cNvGrpSpPr/>
          <p:nvPr/>
        </p:nvGrpSpPr>
        <p:grpSpPr>
          <a:xfrm>
            <a:off x="42480" y="6053510"/>
            <a:ext cx="12077257" cy="829285"/>
            <a:chOff x="31859" y="3637483"/>
            <a:chExt cx="9057943" cy="954958"/>
          </a:xfrm>
        </p:grpSpPr>
        <p:sp>
          <p:nvSpPr>
            <p:cNvPr id="314" name="Google Shape;314;p14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0" name="Google Shape;320;p14"/>
          <p:cNvGrpSpPr/>
          <p:nvPr/>
        </p:nvGrpSpPr>
        <p:grpSpPr>
          <a:xfrm>
            <a:off x="67" y="4094395"/>
            <a:ext cx="3035432" cy="1958543"/>
            <a:chOff x="50" y="3136773"/>
            <a:chExt cx="2174170" cy="1402833"/>
          </a:xfrm>
        </p:grpSpPr>
        <p:grpSp>
          <p:nvGrpSpPr>
            <p:cNvPr id="321" name="Google Shape;321;p14"/>
            <p:cNvGrpSpPr/>
            <p:nvPr/>
          </p:nvGrpSpPr>
          <p:grpSpPr>
            <a:xfrm>
              <a:off x="50" y="3136773"/>
              <a:ext cx="2174170" cy="1402833"/>
              <a:chOff x="41" y="2411634"/>
              <a:chExt cx="4234022" cy="2731906"/>
            </a:xfrm>
          </p:grpSpPr>
          <p:sp>
            <p:nvSpPr>
              <p:cNvPr id="322" name="Google Shape;322;p14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23" name="Google Shape;323;p14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324" name="Google Shape;324;p14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" name="Google Shape;325;p14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" name="Google Shape;326;p14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" name="Google Shape;327;p14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" name="Google Shape;328;p14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" name="Google Shape;329;p14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" name="Google Shape;330;p14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" name="Google Shape;331;p14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" name="Google Shape;332;p14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" name="Google Shape;333;p14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" name="Google Shape;334;p14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" name="Google Shape;335;p14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" name="Google Shape;336;p14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" name="Google Shape;337;p14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" name="Google Shape;338;p14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" name="Google Shape;339;p14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" name="Google Shape;340;p14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41" name="Google Shape;341;p14"/>
            <p:cNvGrpSpPr/>
            <p:nvPr/>
          </p:nvGrpSpPr>
          <p:grpSpPr>
            <a:xfrm>
              <a:off x="119034" y="3286919"/>
              <a:ext cx="1782460" cy="1124804"/>
              <a:chOff x="231728" y="2704031"/>
              <a:chExt cx="3471198" cy="2190466"/>
            </a:xfrm>
          </p:grpSpPr>
          <p:sp>
            <p:nvSpPr>
              <p:cNvPr id="342" name="Google Shape;342;p14"/>
              <p:cNvSpPr/>
              <p:nvPr/>
            </p:nvSpPr>
            <p:spPr>
              <a:xfrm flipH="1">
                <a:off x="291878" y="27040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" name="Google Shape;343;p14"/>
              <p:cNvSpPr/>
              <p:nvPr/>
            </p:nvSpPr>
            <p:spPr>
              <a:xfrm flipH="1">
                <a:off x="231728" y="38280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14"/>
              <p:cNvSpPr/>
              <p:nvPr/>
            </p:nvSpPr>
            <p:spPr>
              <a:xfrm>
                <a:off x="618203" y="29572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" name="Google Shape;345;p14"/>
              <p:cNvSpPr/>
              <p:nvPr/>
            </p:nvSpPr>
            <p:spPr>
              <a:xfrm flipH="1">
                <a:off x="807803" y="3478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14"/>
              <p:cNvSpPr/>
              <p:nvPr/>
            </p:nvSpPr>
            <p:spPr>
              <a:xfrm>
                <a:off x="502953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14"/>
              <p:cNvSpPr/>
              <p:nvPr/>
            </p:nvSpPr>
            <p:spPr>
              <a:xfrm flipH="1">
                <a:off x="1052128" y="47980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" name="Google Shape;348;p14"/>
              <p:cNvSpPr/>
              <p:nvPr/>
            </p:nvSpPr>
            <p:spPr>
              <a:xfrm flipH="1">
                <a:off x="1272928" y="32874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14"/>
              <p:cNvSpPr/>
              <p:nvPr/>
            </p:nvSpPr>
            <p:spPr>
              <a:xfrm>
                <a:off x="138837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14"/>
              <p:cNvSpPr/>
              <p:nvPr/>
            </p:nvSpPr>
            <p:spPr>
              <a:xfrm>
                <a:off x="1835878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14"/>
              <p:cNvSpPr/>
              <p:nvPr/>
            </p:nvSpPr>
            <p:spPr>
              <a:xfrm>
                <a:off x="276252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14"/>
              <p:cNvSpPr/>
              <p:nvPr/>
            </p:nvSpPr>
            <p:spPr>
              <a:xfrm>
                <a:off x="1941978" y="33841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14"/>
              <p:cNvSpPr/>
              <p:nvPr/>
            </p:nvSpPr>
            <p:spPr>
              <a:xfrm flipH="1">
                <a:off x="2533578" y="346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14"/>
              <p:cNvSpPr/>
              <p:nvPr/>
            </p:nvSpPr>
            <p:spPr>
              <a:xfrm>
                <a:off x="2477128" y="43399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14"/>
              <p:cNvSpPr/>
              <p:nvPr/>
            </p:nvSpPr>
            <p:spPr>
              <a:xfrm flipH="1">
                <a:off x="3186628" y="42962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14"/>
              <p:cNvSpPr/>
              <p:nvPr/>
            </p:nvSpPr>
            <p:spPr>
              <a:xfrm>
                <a:off x="2877978" y="48379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14"/>
              <p:cNvSpPr/>
              <p:nvPr/>
            </p:nvSpPr>
            <p:spPr>
              <a:xfrm flipH="1">
                <a:off x="3587478" y="47942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14"/>
              <p:cNvSpPr/>
              <p:nvPr/>
            </p:nvSpPr>
            <p:spPr>
              <a:xfrm>
                <a:off x="2168478" y="48197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59" name="Google Shape;359;p14"/>
          <p:cNvGrpSpPr/>
          <p:nvPr/>
        </p:nvGrpSpPr>
        <p:grpSpPr>
          <a:xfrm>
            <a:off x="9385358" y="4324049"/>
            <a:ext cx="2806999" cy="1729039"/>
            <a:chOff x="7039018" y="3243036"/>
            <a:chExt cx="2105249" cy="1296779"/>
          </a:xfrm>
        </p:grpSpPr>
        <p:grpSp>
          <p:nvGrpSpPr>
            <p:cNvPr id="360" name="Google Shape;360;p14"/>
            <p:cNvGrpSpPr/>
            <p:nvPr/>
          </p:nvGrpSpPr>
          <p:grpSpPr>
            <a:xfrm flipH="1">
              <a:off x="7039018" y="3243036"/>
              <a:ext cx="2105249" cy="1296779"/>
              <a:chOff x="41" y="2411634"/>
              <a:chExt cx="4234022" cy="2731906"/>
            </a:xfrm>
          </p:grpSpPr>
          <p:sp>
            <p:nvSpPr>
              <p:cNvPr id="361" name="Google Shape;361;p14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62" name="Google Shape;362;p14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363" name="Google Shape;363;p14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4" name="Google Shape;364;p14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5" name="Google Shape;365;p14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6" name="Google Shape;366;p14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7" name="Google Shape;367;p14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8" name="Google Shape;368;p14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9" name="Google Shape;369;p14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0" name="Google Shape;370;p14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1" name="Google Shape;371;p14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2" name="Google Shape;372;p14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3" name="Google Shape;373;p14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4" name="Google Shape;374;p14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5" name="Google Shape;375;p14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6" name="Google Shape;376;p14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7" name="Google Shape;377;p14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" name="Google Shape;378;p14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" name="Google Shape;379;p14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80" name="Google Shape;380;p14"/>
            <p:cNvGrpSpPr/>
            <p:nvPr/>
          </p:nvGrpSpPr>
          <p:grpSpPr>
            <a:xfrm flipH="1">
              <a:off x="7303098" y="3381831"/>
              <a:ext cx="1725956" cy="1039769"/>
              <a:chOff x="231728" y="2704031"/>
              <a:chExt cx="3471198" cy="2190466"/>
            </a:xfrm>
          </p:grpSpPr>
          <p:sp>
            <p:nvSpPr>
              <p:cNvPr id="381" name="Google Shape;381;p14"/>
              <p:cNvSpPr/>
              <p:nvPr/>
            </p:nvSpPr>
            <p:spPr>
              <a:xfrm flipH="1">
                <a:off x="291878" y="27040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14"/>
              <p:cNvSpPr/>
              <p:nvPr/>
            </p:nvSpPr>
            <p:spPr>
              <a:xfrm flipH="1">
                <a:off x="231728" y="38280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14"/>
              <p:cNvSpPr/>
              <p:nvPr/>
            </p:nvSpPr>
            <p:spPr>
              <a:xfrm>
                <a:off x="618203" y="29572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14"/>
              <p:cNvSpPr/>
              <p:nvPr/>
            </p:nvSpPr>
            <p:spPr>
              <a:xfrm flipH="1">
                <a:off x="807803" y="3478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14"/>
              <p:cNvSpPr/>
              <p:nvPr/>
            </p:nvSpPr>
            <p:spPr>
              <a:xfrm>
                <a:off x="502953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14"/>
              <p:cNvSpPr/>
              <p:nvPr/>
            </p:nvSpPr>
            <p:spPr>
              <a:xfrm flipH="1">
                <a:off x="1052128" y="47980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14"/>
              <p:cNvSpPr/>
              <p:nvPr/>
            </p:nvSpPr>
            <p:spPr>
              <a:xfrm flipH="1">
                <a:off x="1272928" y="32874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14"/>
              <p:cNvSpPr/>
              <p:nvPr/>
            </p:nvSpPr>
            <p:spPr>
              <a:xfrm>
                <a:off x="138837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14"/>
              <p:cNvSpPr/>
              <p:nvPr/>
            </p:nvSpPr>
            <p:spPr>
              <a:xfrm>
                <a:off x="1835878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14"/>
              <p:cNvSpPr/>
              <p:nvPr/>
            </p:nvSpPr>
            <p:spPr>
              <a:xfrm>
                <a:off x="276252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14"/>
              <p:cNvSpPr/>
              <p:nvPr/>
            </p:nvSpPr>
            <p:spPr>
              <a:xfrm>
                <a:off x="1941978" y="33841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14"/>
              <p:cNvSpPr/>
              <p:nvPr/>
            </p:nvSpPr>
            <p:spPr>
              <a:xfrm flipH="1">
                <a:off x="2533578" y="346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2477128" y="43399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14"/>
              <p:cNvSpPr/>
              <p:nvPr/>
            </p:nvSpPr>
            <p:spPr>
              <a:xfrm flipH="1">
                <a:off x="3186628" y="42962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14"/>
              <p:cNvSpPr/>
              <p:nvPr/>
            </p:nvSpPr>
            <p:spPr>
              <a:xfrm>
                <a:off x="2877978" y="48379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14"/>
              <p:cNvSpPr/>
              <p:nvPr/>
            </p:nvSpPr>
            <p:spPr>
              <a:xfrm flipH="1">
                <a:off x="3587478" y="47942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14"/>
              <p:cNvSpPr/>
              <p:nvPr/>
            </p:nvSpPr>
            <p:spPr>
              <a:xfrm>
                <a:off x="2168478" y="48197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47507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5"/>
          <p:cNvSpPr txBox="1">
            <a:spLocks noGrp="1"/>
          </p:cNvSpPr>
          <p:nvPr>
            <p:ph type="title"/>
          </p:nvPr>
        </p:nvSpPr>
        <p:spPr>
          <a:xfrm>
            <a:off x="960000" y="718800"/>
            <a:ext cx="102720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15"/>
          <p:cNvSpPr txBox="1">
            <a:spLocks noGrp="1"/>
          </p:cNvSpPr>
          <p:nvPr>
            <p:ph type="body" idx="1"/>
          </p:nvPr>
        </p:nvSpPr>
        <p:spPr>
          <a:xfrm>
            <a:off x="960000" y="1450967"/>
            <a:ext cx="10272000" cy="468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67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01" name="Google Shape;401;p15"/>
          <p:cNvGrpSpPr/>
          <p:nvPr/>
        </p:nvGrpSpPr>
        <p:grpSpPr>
          <a:xfrm>
            <a:off x="-99" y="6139482"/>
            <a:ext cx="12192148" cy="718524"/>
            <a:chOff x="-75" y="3996089"/>
            <a:chExt cx="9144111" cy="818986"/>
          </a:xfrm>
        </p:grpSpPr>
        <p:sp>
          <p:nvSpPr>
            <p:cNvPr id="402" name="Google Shape;402;p15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3" name="Google Shape;403;p15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404" name="Google Shape;404;p15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15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15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15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15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15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1004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accent6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6"/>
          <p:cNvSpPr txBox="1">
            <a:spLocks noGrp="1"/>
          </p:cNvSpPr>
          <p:nvPr>
            <p:ph type="title"/>
          </p:nvPr>
        </p:nvSpPr>
        <p:spPr>
          <a:xfrm>
            <a:off x="960167" y="718800"/>
            <a:ext cx="5136000" cy="1395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12" name="Google Shape;412;p16"/>
          <p:cNvGrpSpPr/>
          <p:nvPr/>
        </p:nvGrpSpPr>
        <p:grpSpPr>
          <a:xfrm>
            <a:off x="736516" y="469169"/>
            <a:ext cx="10716297" cy="5987340"/>
            <a:chOff x="552386" y="351876"/>
            <a:chExt cx="8037223" cy="4490505"/>
          </a:xfrm>
        </p:grpSpPr>
        <p:grpSp>
          <p:nvGrpSpPr>
            <p:cNvPr id="413" name="Google Shape;413;p16"/>
            <p:cNvGrpSpPr/>
            <p:nvPr/>
          </p:nvGrpSpPr>
          <p:grpSpPr>
            <a:xfrm flipH="1">
              <a:off x="552386" y="4357735"/>
              <a:ext cx="685850" cy="371629"/>
              <a:chOff x="2301112" y="2967762"/>
              <a:chExt cx="655814" cy="355354"/>
            </a:xfrm>
          </p:grpSpPr>
          <p:sp>
            <p:nvSpPr>
              <p:cNvPr id="414" name="Google Shape;414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6" name="Google Shape;416;p16"/>
            <p:cNvGrpSpPr/>
            <p:nvPr/>
          </p:nvGrpSpPr>
          <p:grpSpPr>
            <a:xfrm flipH="1">
              <a:off x="4284907" y="1917101"/>
              <a:ext cx="475924" cy="257880"/>
              <a:chOff x="2301112" y="2967762"/>
              <a:chExt cx="655814" cy="355354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 flipH="1">
              <a:off x="4940082" y="4584501"/>
              <a:ext cx="475924" cy="257880"/>
              <a:chOff x="2301112" y="2967762"/>
              <a:chExt cx="655814" cy="35535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 flipH="1">
              <a:off x="8021609" y="351876"/>
              <a:ext cx="568000" cy="307737"/>
              <a:chOff x="2301112" y="2967762"/>
              <a:chExt cx="655814" cy="35535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59489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accent5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Google Shape;426;p17"/>
          <p:cNvGrpSpPr/>
          <p:nvPr/>
        </p:nvGrpSpPr>
        <p:grpSpPr>
          <a:xfrm>
            <a:off x="-99" y="4952222"/>
            <a:ext cx="12192148" cy="1031413"/>
            <a:chOff x="-75" y="3714050"/>
            <a:chExt cx="9144111" cy="890275"/>
          </a:xfrm>
        </p:grpSpPr>
        <p:sp>
          <p:nvSpPr>
            <p:cNvPr id="427" name="Google Shape;427;p17"/>
            <p:cNvSpPr/>
            <p:nvPr/>
          </p:nvSpPr>
          <p:spPr>
            <a:xfrm>
              <a:off x="-75" y="4250925"/>
              <a:ext cx="9144000" cy="353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9" name="Google Shape;429;p17"/>
          <p:cNvGrpSpPr/>
          <p:nvPr/>
        </p:nvGrpSpPr>
        <p:grpSpPr>
          <a:xfrm>
            <a:off x="-99" y="5983275"/>
            <a:ext cx="12192148" cy="874895"/>
            <a:chOff x="-75" y="3996089"/>
            <a:chExt cx="9144111" cy="818986"/>
          </a:xfrm>
        </p:grpSpPr>
        <p:sp>
          <p:nvSpPr>
            <p:cNvPr id="430" name="Google Shape;430;p17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1" name="Google Shape;431;p17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432" name="Google Shape;432;p17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" name="Google Shape;433;p17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" name="Google Shape;434;p17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" name="Google Shape;435;p17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" name="Google Shape;436;p17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" name="Google Shape;437;p17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38" name="Google Shape;438;p17"/>
          <p:cNvSpPr/>
          <p:nvPr/>
        </p:nvSpPr>
        <p:spPr>
          <a:xfrm>
            <a:off x="648472" y="924065"/>
            <a:ext cx="1601843" cy="425700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17"/>
          <p:cNvSpPr/>
          <p:nvPr/>
        </p:nvSpPr>
        <p:spPr>
          <a:xfrm>
            <a:off x="10583110" y="2553468"/>
            <a:ext cx="1055756" cy="35023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17"/>
          <p:cNvSpPr/>
          <p:nvPr/>
        </p:nvSpPr>
        <p:spPr>
          <a:xfrm flipH="1">
            <a:off x="10866393" y="499700"/>
            <a:ext cx="868377" cy="288069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17"/>
          <p:cNvSpPr txBox="1">
            <a:spLocks noGrp="1"/>
          </p:cNvSpPr>
          <p:nvPr>
            <p:ph type="title"/>
          </p:nvPr>
        </p:nvSpPr>
        <p:spPr>
          <a:xfrm>
            <a:off x="2464033" y="718800"/>
            <a:ext cx="7264000" cy="630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969311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bg>
      <p:bgPr>
        <a:solidFill>
          <a:schemeClr val="accent5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18"/>
          <p:cNvGrpSpPr/>
          <p:nvPr/>
        </p:nvGrpSpPr>
        <p:grpSpPr>
          <a:xfrm>
            <a:off x="-99" y="5983275"/>
            <a:ext cx="12192148" cy="874895"/>
            <a:chOff x="-75" y="3996089"/>
            <a:chExt cx="9144111" cy="818986"/>
          </a:xfrm>
        </p:grpSpPr>
        <p:sp>
          <p:nvSpPr>
            <p:cNvPr id="444" name="Google Shape;444;p18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45" name="Google Shape;445;p18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446" name="Google Shape;446;p18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" name="Google Shape;447;p18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" name="Google Shape;448;p18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" name="Google Shape;449;p18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" name="Google Shape;450;p18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1" name="Google Shape;451;p18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52" name="Google Shape;452;p18"/>
          <p:cNvSpPr/>
          <p:nvPr/>
        </p:nvSpPr>
        <p:spPr>
          <a:xfrm>
            <a:off x="648472" y="924065"/>
            <a:ext cx="1601843" cy="425700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3" name="Google Shape;453;p18"/>
          <p:cNvGrpSpPr/>
          <p:nvPr/>
        </p:nvGrpSpPr>
        <p:grpSpPr>
          <a:xfrm>
            <a:off x="-99" y="4952222"/>
            <a:ext cx="12192148" cy="1031413"/>
            <a:chOff x="-75" y="3714050"/>
            <a:chExt cx="9144111" cy="890275"/>
          </a:xfrm>
        </p:grpSpPr>
        <p:sp>
          <p:nvSpPr>
            <p:cNvPr id="454" name="Google Shape;454;p18"/>
            <p:cNvSpPr/>
            <p:nvPr/>
          </p:nvSpPr>
          <p:spPr>
            <a:xfrm>
              <a:off x="-75" y="4250925"/>
              <a:ext cx="9144000" cy="353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8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6" name="Google Shape;456;p18"/>
          <p:cNvSpPr/>
          <p:nvPr/>
        </p:nvSpPr>
        <p:spPr>
          <a:xfrm>
            <a:off x="10583110" y="2553468"/>
            <a:ext cx="1055756" cy="35023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18"/>
          <p:cNvSpPr/>
          <p:nvPr/>
        </p:nvSpPr>
        <p:spPr>
          <a:xfrm flipH="1">
            <a:off x="10866393" y="499700"/>
            <a:ext cx="868377" cy="288069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18"/>
          <p:cNvSpPr txBox="1">
            <a:spLocks noGrp="1"/>
          </p:cNvSpPr>
          <p:nvPr>
            <p:ph type="title"/>
          </p:nvPr>
        </p:nvSpPr>
        <p:spPr>
          <a:xfrm>
            <a:off x="1570651" y="1105933"/>
            <a:ext cx="7264000" cy="756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59" name="Google Shape;459;p18"/>
          <p:cNvGrpSpPr/>
          <p:nvPr/>
        </p:nvGrpSpPr>
        <p:grpSpPr>
          <a:xfrm>
            <a:off x="67" y="5051031"/>
            <a:ext cx="2898911" cy="1870444"/>
            <a:chOff x="50" y="3788273"/>
            <a:chExt cx="2174183" cy="1402833"/>
          </a:xfrm>
        </p:grpSpPr>
        <p:grpSp>
          <p:nvGrpSpPr>
            <p:cNvPr id="460" name="Google Shape;460;p18"/>
            <p:cNvGrpSpPr/>
            <p:nvPr/>
          </p:nvGrpSpPr>
          <p:grpSpPr>
            <a:xfrm>
              <a:off x="50" y="3788273"/>
              <a:ext cx="2174170" cy="1402833"/>
              <a:chOff x="41" y="2411634"/>
              <a:chExt cx="4234022" cy="2731906"/>
            </a:xfrm>
          </p:grpSpPr>
          <p:sp>
            <p:nvSpPr>
              <p:cNvPr id="461" name="Google Shape;461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62" name="Google Shape;462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463" name="Google Shape;463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4" name="Google Shape;464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5" name="Google Shape;465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6" name="Google Shape;466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7" name="Google Shape;467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8" name="Google Shape;468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9" name="Google Shape;469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0" name="Google Shape;470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1" name="Google Shape;471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2" name="Google Shape;472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3" name="Google Shape;473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4" name="Google Shape;474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5" name="Google Shape;475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6" name="Google Shape;476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7" name="Google Shape;477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8" name="Google Shape;478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9" name="Google Shape;479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480" name="Google Shape;480;p18"/>
            <p:cNvGrpSpPr/>
            <p:nvPr/>
          </p:nvGrpSpPr>
          <p:grpSpPr>
            <a:xfrm>
              <a:off x="63" y="3788273"/>
              <a:ext cx="2174170" cy="1402833"/>
              <a:chOff x="41" y="2411634"/>
              <a:chExt cx="4234022" cy="2731906"/>
            </a:xfrm>
          </p:grpSpPr>
          <p:sp>
            <p:nvSpPr>
              <p:cNvPr id="481" name="Google Shape;481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82" name="Google Shape;482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483" name="Google Shape;483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4" name="Google Shape;484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5" name="Google Shape;485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6" name="Google Shape;486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7" name="Google Shape;487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8" name="Google Shape;488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9" name="Google Shape;489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0" name="Google Shape;490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1" name="Google Shape;491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2" name="Google Shape;492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3" name="Google Shape;493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4" name="Google Shape;494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5" name="Google Shape;495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6" name="Google Shape;496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7" name="Google Shape;497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8" name="Google Shape;498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9" name="Google Shape;499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500" name="Google Shape;500;p18"/>
          <p:cNvGrpSpPr/>
          <p:nvPr/>
        </p:nvGrpSpPr>
        <p:grpSpPr>
          <a:xfrm>
            <a:off x="9385342" y="5192715"/>
            <a:ext cx="2807015" cy="1729039"/>
            <a:chOff x="6969875" y="3740673"/>
            <a:chExt cx="2174183" cy="1402833"/>
          </a:xfrm>
        </p:grpSpPr>
        <p:grpSp>
          <p:nvGrpSpPr>
            <p:cNvPr id="501" name="Google Shape;501;p18"/>
            <p:cNvGrpSpPr/>
            <p:nvPr/>
          </p:nvGrpSpPr>
          <p:grpSpPr>
            <a:xfrm flipH="1">
              <a:off x="6969888" y="3740673"/>
              <a:ext cx="2174170" cy="1402833"/>
              <a:chOff x="41" y="2411634"/>
              <a:chExt cx="4234022" cy="2731906"/>
            </a:xfrm>
          </p:grpSpPr>
          <p:sp>
            <p:nvSpPr>
              <p:cNvPr id="502" name="Google Shape;502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03" name="Google Shape;503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504" name="Google Shape;504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" name="Google Shape;505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" name="Google Shape;506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" name="Google Shape;507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" name="Google Shape;508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" name="Google Shape;509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" name="Google Shape;510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1" name="Google Shape;511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2" name="Google Shape;512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" name="Google Shape;513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" name="Google Shape;514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5" name="Google Shape;515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6" name="Google Shape;516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7" name="Google Shape;517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8" name="Google Shape;518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9" name="Google Shape;519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0" name="Google Shape;520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521" name="Google Shape;521;p18"/>
            <p:cNvGrpSpPr/>
            <p:nvPr/>
          </p:nvGrpSpPr>
          <p:grpSpPr>
            <a:xfrm flipH="1">
              <a:off x="6969875" y="3740673"/>
              <a:ext cx="2174170" cy="1402833"/>
              <a:chOff x="41" y="2411634"/>
              <a:chExt cx="4234022" cy="2731906"/>
            </a:xfrm>
          </p:grpSpPr>
          <p:sp>
            <p:nvSpPr>
              <p:cNvPr id="522" name="Google Shape;522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23" name="Google Shape;523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524" name="Google Shape;524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5" name="Google Shape;525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6" name="Google Shape;526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7" name="Google Shape;527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8" name="Google Shape;528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9" name="Google Shape;529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0" name="Google Shape;530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1" name="Google Shape;531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2" name="Google Shape;532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" name="Google Shape;533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" name="Google Shape;534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" name="Google Shape;535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6" name="Google Shape;536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" name="Google Shape;537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" name="Google Shape;538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" name="Google Shape;539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" name="Google Shape;540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2376653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5"/>
        </a:solid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0"/>
          <p:cNvSpPr txBox="1">
            <a:spLocks noGrp="1"/>
          </p:cNvSpPr>
          <p:nvPr>
            <p:ph type="title"/>
          </p:nvPr>
        </p:nvSpPr>
        <p:spPr>
          <a:xfrm>
            <a:off x="2464033" y="718800"/>
            <a:ext cx="7264000" cy="630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62" name="Google Shape;562;p20"/>
          <p:cNvGrpSpPr/>
          <p:nvPr/>
        </p:nvGrpSpPr>
        <p:grpSpPr>
          <a:xfrm>
            <a:off x="-197603" y="592931"/>
            <a:ext cx="12775896" cy="3619935"/>
            <a:chOff x="-148202" y="444698"/>
            <a:chExt cx="9581922" cy="2714951"/>
          </a:xfrm>
        </p:grpSpPr>
        <p:sp>
          <p:nvSpPr>
            <p:cNvPr id="563" name="Google Shape;563;p20"/>
            <p:cNvSpPr/>
            <p:nvPr/>
          </p:nvSpPr>
          <p:spPr>
            <a:xfrm>
              <a:off x="8430910" y="2826947"/>
              <a:ext cx="1002811" cy="332702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643629" y="444698"/>
              <a:ext cx="1201382" cy="319275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20"/>
            <p:cNvSpPr/>
            <p:nvPr/>
          </p:nvSpPr>
          <p:spPr>
            <a:xfrm>
              <a:off x="-148202" y="2279175"/>
              <a:ext cx="1002829" cy="3326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20"/>
            <p:cNvSpPr/>
            <p:nvPr/>
          </p:nvSpPr>
          <p:spPr>
            <a:xfrm flipH="1">
              <a:off x="7356399" y="629773"/>
              <a:ext cx="1439424" cy="382551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3279000" y="2555762"/>
              <a:ext cx="651283" cy="216052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5545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61BF-276B-4CFD-8851-6A2BE50954E7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CA6-1F32-4A00-88D7-4DC6D1641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0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1"/>
          <p:cNvSpPr/>
          <p:nvPr/>
        </p:nvSpPr>
        <p:spPr>
          <a:xfrm>
            <a:off x="2947600" y="1406983"/>
            <a:ext cx="1135867" cy="36909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1"/>
          <p:cNvSpPr/>
          <p:nvPr/>
        </p:nvSpPr>
        <p:spPr>
          <a:xfrm>
            <a:off x="658567" y="512918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1"/>
          <p:cNvSpPr/>
          <p:nvPr/>
        </p:nvSpPr>
        <p:spPr>
          <a:xfrm flipH="1">
            <a:off x="6925034" y="388385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21"/>
          <p:cNvSpPr/>
          <p:nvPr/>
        </p:nvSpPr>
        <p:spPr>
          <a:xfrm flipH="1">
            <a:off x="6302333" y="2336083"/>
            <a:ext cx="1135867" cy="36909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1"/>
          <p:cNvSpPr/>
          <p:nvPr/>
        </p:nvSpPr>
        <p:spPr>
          <a:xfrm>
            <a:off x="9137201" y="2007385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4" name="Google Shape;574;p21"/>
          <p:cNvSpPr/>
          <p:nvPr/>
        </p:nvSpPr>
        <p:spPr>
          <a:xfrm>
            <a:off x="-66" y="2741967"/>
            <a:ext cx="12192148" cy="3074768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5" name="Google Shape;575;p21"/>
          <p:cNvSpPr/>
          <p:nvPr/>
        </p:nvSpPr>
        <p:spPr>
          <a:xfrm>
            <a:off x="1" y="4428267"/>
            <a:ext cx="12192148" cy="1711149"/>
          </a:xfrm>
          <a:custGeom>
            <a:avLst/>
            <a:gdLst/>
            <a:ahLst/>
            <a:cxnLst/>
            <a:rect l="l" t="t" r="r" b="b"/>
            <a:pathLst>
              <a:path w="116675" h="16018" extrusionOk="0">
                <a:moveTo>
                  <a:pt x="0" y="0"/>
                </a:moveTo>
                <a:lnTo>
                  <a:pt x="0" y="16017"/>
                </a:lnTo>
                <a:lnTo>
                  <a:pt x="116675" y="16017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576" name="Google Shape;576;p21"/>
          <p:cNvCxnSpPr/>
          <p:nvPr/>
        </p:nvCxnSpPr>
        <p:spPr>
          <a:xfrm flipH="1">
            <a:off x="316165" y="4428392"/>
            <a:ext cx="993200" cy="1711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7" name="Google Shape;577;p21"/>
          <p:cNvCxnSpPr/>
          <p:nvPr/>
        </p:nvCxnSpPr>
        <p:spPr>
          <a:xfrm flipH="1">
            <a:off x="2403191" y="4428392"/>
            <a:ext cx="792400" cy="17028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8" name="Google Shape;578;p21"/>
          <p:cNvSpPr/>
          <p:nvPr/>
        </p:nvSpPr>
        <p:spPr>
          <a:xfrm>
            <a:off x="7675835" y="-240033"/>
            <a:ext cx="4760639" cy="2108232"/>
          </a:xfrm>
          <a:custGeom>
            <a:avLst/>
            <a:gdLst/>
            <a:ahLst/>
            <a:cxnLst/>
            <a:rect l="l" t="t" r="r" b="b"/>
            <a:pathLst>
              <a:path w="134456" h="68088" extrusionOk="0">
                <a:moveTo>
                  <a:pt x="0" y="0"/>
                </a:moveTo>
                <a:cubicBezTo>
                  <a:pt x="2669" y="6232"/>
                  <a:pt x="4631" y="13089"/>
                  <a:pt x="9095" y="18190"/>
                </a:cubicBezTo>
                <a:cubicBezTo>
                  <a:pt x="16093" y="26186"/>
                  <a:pt x="27188" y="30362"/>
                  <a:pt x="37608" y="32446"/>
                </a:cubicBezTo>
                <a:cubicBezTo>
                  <a:pt x="55165" y="35957"/>
                  <a:pt x="74028" y="31045"/>
                  <a:pt x="91194" y="36133"/>
                </a:cubicBezTo>
                <a:cubicBezTo>
                  <a:pt x="108383" y="41227"/>
                  <a:pt x="116528" y="68088"/>
                  <a:pt x="134456" y="68088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579" name="Google Shape;579;p21"/>
          <p:cNvGrpSpPr/>
          <p:nvPr/>
        </p:nvGrpSpPr>
        <p:grpSpPr>
          <a:xfrm>
            <a:off x="8952166" y="4428392"/>
            <a:ext cx="2879425" cy="1711200"/>
            <a:chOff x="237124" y="3321294"/>
            <a:chExt cx="2159569" cy="1283400"/>
          </a:xfrm>
        </p:grpSpPr>
        <p:cxnSp>
          <p:nvCxnSpPr>
            <p:cNvPr id="580" name="Google Shape;580;p21"/>
            <p:cNvCxnSpPr/>
            <p:nvPr/>
          </p:nvCxnSpPr>
          <p:spPr>
            <a:xfrm flipH="1">
              <a:off x="237124" y="3321294"/>
              <a:ext cx="744900" cy="1283400"/>
            </a:xfrm>
            <a:prstGeom prst="straightConnector1">
              <a:avLst/>
            </a:prstGeom>
            <a:noFill/>
            <a:ln w="19050" cap="flat" cmpd="sng">
              <a:solidFill>
                <a:srgbClr val="E8D6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21"/>
            <p:cNvCxnSpPr/>
            <p:nvPr/>
          </p:nvCxnSpPr>
          <p:spPr>
            <a:xfrm flipH="1">
              <a:off x="1802393" y="3321294"/>
              <a:ext cx="594300" cy="1277100"/>
            </a:xfrm>
            <a:prstGeom prst="straightConnector1">
              <a:avLst/>
            </a:prstGeom>
            <a:noFill/>
            <a:ln w="19050" cap="flat" cmpd="sng">
              <a:solidFill>
                <a:srgbClr val="E8D6B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2" name="Google Shape;582;p21"/>
          <p:cNvSpPr txBox="1">
            <a:spLocks noGrp="1"/>
          </p:cNvSpPr>
          <p:nvPr>
            <p:ph type="subTitle" idx="1"/>
          </p:nvPr>
        </p:nvSpPr>
        <p:spPr>
          <a:xfrm>
            <a:off x="3498667" y="4750000"/>
            <a:ext cx="5973200" cy="106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21"/>
          <p:cNvSpPr txBox="1">
            <a:spLocks noGrp="1"/>
          </p:cNvSpPr>
          <p:nvPr>
            <p:ph type="title"/>
          </p:nvPr>
        </p:nvSpPr>
        <p:spPr>
          <a:xfrm>
            <a:off x="3498667" y="718800"/>
            <a:ext cx="5973200" cy="3709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2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84" name="Google Shape;584;p21"/>
          <p:cNvGrpSpPr/>
          <p:nvPr/>
        </p:nvGrpSpPr>
        <p:grpSpPr>
          <a:xfrm>
            <a:off x="1913741" y="3709659"/>
            <a:ext cx="1325968" cy="718431"/>
            <a:chOff x="2301112" y="2967762"/>
            <a:chExt cx="655814" cy="355354"/>
          </a:xfrm>
        </p:grpSpPr>
        <p:sp>
          <p:nvSpPr>
            <p:cNvPr id="585" name="Google Shape;585;p21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7" name="Google Shape;587;p21"/>
          <p:cNvGrpSpPr/>
          <p:nvPr/>
        </p:nvGrpSpPr>
        <p:grpSpPr>
          <a:xfrm>
            <a:off x="9248713" y="3890087"/>
            <a:ext cx="993164" cy="538148"/>
            <a:chOff x="2301112" y="2967762"/>
            <a:chExt cx="655814" cy="355354"/>
          </a:xfrm>
        </p:grpSpPr>
        <p:sp>
          <p:nvSpPr>
            <p:cNvPr id="588" name="Google Shape;588;p21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0" name="Google Shape;590;p21"/>
          <p:cNvSpPr/>
          <p:nvPr/>
        </p:nvSpPr>
        <p:spPr>
          <a:xfrm>
            <a:off x="100" y="6050699"/>
            <a:ext cx="12191864" cy="80724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21"/>
          <p:cNvSpPr/>
          <p:nvPr/>
        </p:nvSpPr>
        <p:spPr>
          <a:xfrm>
            <a:off x="67" y="6050699"/>
            <a:ext cx="12191864" cy="80724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1004692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2"/>
          <p:cNvSpPr txBox="1">
            <a:spLocks noGrp="1"/>
          </p:cNvSpPr>
          <p:nvPr>
            <p:ph type="title"/>
          </p:nvPr>
        </p:nvSpPr>
        <p:spPr>
          <a:xfrm>
            <a:off x="4190000" y="3622100"/>
            <a:ext cx="3812000" cy="574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94" name="Google Shape;594;p22"/>
          <p:cNvSpPr txBox="1">
            <a:spLocks noGrp="1"/>
          </p:cNvSpPr>
          <p:nvPr>
            <p:ph type="subTitle" idx="1"/>
          </p:nvPr>
        </p:nvSpPr>
        <p:spPr>
          <a:xfrm>
            <a:off x="3172600" y="1819633"/>
            <a:ext cx="5846800" cy="1758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grpSp>
        <p:nvGrpSpPr>
          <p:cNvPr id="595" name="Google Shape;595;p22"/>
          <p:cNvGrpSpPr/>
          <p:nvPr/>
        </p:nvGrpSpPr>
        <p:grpSpPr>
          <a:xfrm>
            <a:off x="201" y="5409413"/>
            <a:ext cx="12192148" cy="1459563"/>
            <a:chOff x="150" y="3935350"/>
            <a:chExt cx="9144111" cy="1211725"/>
          </a:xfrm>
        </p:grpSpPr>
        <p:sp>
          <p:nvSpPr>
            <p:cNvPr id="596" name="Google Shape;596;p22"/>
            <p:cNvSpPr/>
            <p:nvPr/>
          </p:nvSpPr>
          <p:spPr>
            <a:xfrm rot="5400000">
              <a:off x="4187250" y="190175"/>
              <a:ext cx="769800" cy="914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22"/>
            <p:cNvSpPr/>
            <p:nvPr/>
          </p:nvSpPr>
          <p:spPr>
            <a:xfrm>
              <a:off x="150" y="3935350"/>
              <a:ext cx="9144111" cy="560209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8" name="Google Shape;598;p22"/>
          <p:cNvGrpSpPr/>
          <p:nvPr/>
        </p:nvGrpSpPr>
        <p:grpSpPr>
          <a:xfrm>
            <a:off x="487860" y="5839329"/>
            <a:ext cx="11325544" cy="888015"/>
            <a:chOff x="365895" y="4379496"/>
            <a:chExt cx="8494158" cy="666011"/>
          </a:xfrm>
        </p:grpSpPr>
        <p:grpSp>
          <p:nvGrpSpPr>
            <p:cNvPr id="599" name="Google Shape;599;p22"/>
            <p:cNvGrpSpPr/>
            <p:nvPr/>
          </p:nvGrpSpPr>
          <p:grpSpPr>
            <a:xfrm>
              <a:off x="8054127" y="4779458"/>
              <a:ext cx="209443" cy="186391"/>
              <a:chOff x="10847407" y="-45304"/>
              <a:chExt cx="178629" cy="158969"/>
            </a:xfrm>
          </p:grpSpPr>
          <p:sp>
            <p:nvSpPr>
              <p:cNvPr id="600" name="Google Shape;600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2" name="Google Shape;602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3" name="Google Shape;603;p22"/>
            <p:cNvGrpSpPr/>
            <p:nvPr/>
          </p:nvGrpSpPr>
          <p:grpSpPr>
            <a:xfrm>
              <a:off x="8605283" y="4521841"/>
              <a:ext cx="254769" cy="287916"/>
              <a:chOff x="11317476" y="-265020"/>
              <a:chExt cx="217287" cy="245558"/>
            </a:xfrm>
          </p:grpSpPr>
          <p:sp>
            <p:nvSpPr>
              <p:cNvPr id="604" name="Google Shape;604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5" name="Google Shape;605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6" name="Google Shape;606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7" name="Google Shape;607;p22"/>
            <p:cNvGrpSpPr/>
            <p:nvPr/>
          </p:nvGrpSpPr>
          <p:grpSpPr>
            <a:xfrm>
              <a:off x="6651927" y="4809758"/>
              <a:ext cx="209443" cy="186391"/>
              <a:chOff x="10847407" y="-45304"/>
              <a:chExt cx="178629" cy="158969"/>
            </a:xfrm>
          </p:grpSpPr>
          <p:sp>
            <p:nvSpPr>
              <p:cNvPr id="608" name="Google Shape;608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9" name="Google Shape;609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0" name="Google Shape;610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11" name="Google Shape;611;p22"/>
            <p:cNvGrpSpPr/>
            <p:nvPr/>
          </p:nvGrpSpPr>
          <p:grpSpPr>
            <a:xfrm>
              <a:off x="7179383" y="4460429"/>
              <a:ext cx="254769" cy="287916"/>
              <a:chOff x="11317476" y="-265020"/>
              <a:chExt cx="217287" cy="245558"/>
            </a:xfrm>
          </p:grpSpPr>
          <p:sp>
            <p:nvSpPr>
              <p:cNvPr id="612" name="Google Shape;612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3" name="Google Shape;613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4" name="Google Shape;614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15" name="Google Shape;615;p22"/>
            <p:cNvGrpSpPr/>
            <p:nvPr/>
          </p:nvGrpSpPr>
          <p:grpSpPr>
            <a:xfrm rot="-10666852">
              <a:off x="5753732" y="4509241"/>
              <a:ext cx="254765" cy="287911"/>
              <a:chOff x="11317476" y="-265020"/>
              <a:chExt cx="217287" cy="245558"/>
            </a:xfrm>
          </p:grpSpPr>
          <p:sp>
            <p:nvSpPr>
              <p:cNvPr id="616" name="Google Shape;616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7" name="Google Shape;617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8" name="Google Shape;618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19" name="Google Shape;619;p22"/>
            <p:cNvGrpSpPr/>
            <p:nvPr/>
          </p:nvGrpSpPr>
          <p:grpSpPr>
            <a:xfrm flipH="1">
              <a:off x="5146527" y="4782908"/>
              <a:ext cx="209443" cy="186391"/>
              <a:chOff x="10847407" y="-45304"/>
              <a:chExt cx="178629" cy="158969"/>
            </a:xfrm>
          </p:grpSpPr>
          <p:sp>
            <p:nvSpPr>
              <p:cNvPr id="620" name="Google Shape;620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1" name="Google Shape;621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2" name="Google Shape;622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23" name="Google Shape;623;p22"/>
            <p:cNvGrpSpPr/>
            <p:nvPr/>
          </p:nvGrpSpPr>
          <p:grpSpPr>
            <a:xfrm rot="5088202">
              <a:off x="4555365" y="4460854"/>
              <a:ext cx="254773" cy="287921"/>
              <a:chOff x="11317476" y="-265020"/>
              <a:chExt cx="217287" cy="245558"/>
            </a:xfrm>
          </p:grpSpPr>
          <p:sp>
            <p:nvSpPr>
              <p:cNvPr id="624" name="Google Shape;624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5" name="Google Shape;625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6" name="Google Shape;626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27" name="Google Shape;627;p22"/>
            <p:cNvGrpSpPr/>
            <p:nvPr/>
          </p:nvGrpSpPr>
          <p:grpSpPr>
            <a:xfrm rot="-6580926" flipH="1">
              <a:off x="4011944" y="4822320"/>
              <a:ext cx="209443" cy="186392"/>
              <a:chOff x="10847407" y="-45304"/>
              <a:chExt cx="178629" cy="158969"/>
            </a:xfrm>
          </p:grpSpPr>
          <p:sp>
            <p:nvSpPr>
              <p:cNvPr id="628" name="Google Shape;628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9" name="Google Shape;629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0" name="Google Shape;630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1" name="Google Shape;631;p22"/>
            <p:cNvGrpSpPr/>
            <p:nvPr/>
          </p:nvGrpSpPr>
          <p:grpSpPr>
            <a:xfrm rot="-5088202" flipH="1">
              <a:off x="3334965" y="4500379"/>
              <a:ext cx="254773" cy="287921"/>
              <a:chOff x="11317476" y="-265020"/>
              <a:chExt cx="217287" cy="245558"/>
            </a:xfrm>
          </p:grpSpPr>
          <p:sp>
            <p:nvSpPr>
              <p:cNvPr id="632" name="Google Shape;632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3" name="Google Shape;633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4" name="Google Shape;634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5" name="Google Shape;635;p22"/>
            <p:cNvGrpSpPr/>
            <p:nvPr/>
          </p:nvGrpSpPr>
          <p:grpSpPr>
            <a:xfrm rot="-3557410" flipH="1">
              <a:off x="2410580" y="4653253"/>
              <a:ext cx="254776" cy="287924"/>
              <a:chOff x="11317476" y="-265020"/>
              <a:chExt cx="217287" cy="245558"/>
            </a:xfrm>
          </p:grpSpPr>
          <p:sp>
            <p:nvSpPr>
              <p:cNvPr id="636" name="Google Shape;636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7" name="Google Shape;637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8" name="Google Shape;638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9" name="Google Shape;639;p22"/>
            <p:cNvGrpSpPr/>
            <p:nvPr/>
          </p:nvGrpSpPr>
          <p:grpSpPr>
            <a:xfrm rot="-6580926" flipH="1">
              <a:off x="1619919" y="4464620"/>
              <a:ext cx="209443" cy="186392"/>
              <a:chOff x="10847407" y="-45304"/>
              <a:chExt cx="178629" cy="158969"/>
            </a:xfrm>
          </p:grpSpPr>
          <p:sp>
            <p:nvSpPr>
              <p:cNvPr id="640" name="Google Shape;640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1" name="Google Shape;641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2" name="Google Shape;642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43" name="Google Shape;643;p22"/>
            <p:cNvGrpSpPr/>
            <p:nvPr/>
          </p:nvGrpSpPr>
          <p:grpSpPr>
            <a:xfrm rot="-5088202" flipH="1">
              <a:off x="743690" y="4696379"/>
              <a:ext cx="254773" cy="287921"/>
              <a:chOff x="11317476" y="-265020"/>
              <a:chExt cx="217287" cy="245558"/>
            </a:xfrm>
          </p:grpSpPr>
          <p:sp>
            <p:nvSpPr>
              <p:cNvPr id="644" name="Google Shape;644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5" name="Google Shape;645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6" name="Google Shape;646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47" name="Google Shape;647;p22"/>
            <p:cNvGrpSpPr/>
            <p:nvPr/>
          </p:nvGrpSpPr>
          <p:grpSpPr>
            <a:xfrm rot="5400000" flipH="1">
              <a:off x="354369" y="4391022"/>
              <a:ext cx="209443" cy="186391"/>
              <a:chOff x="10847407" y="-45304"/>
              <a:chExt cx="178629" cy="158969"/>
            </a:xfrm>
          </p:grpSpPr>
          <p:sp>
            <p:nvSpPr>
              <p:cNvPr id="648" name="Google Shape;648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9" name="Google Shape;649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0" name="Google Shape;650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651" name="Google Shape;651;p22"/>
          <p:cNvGrpSpPr/>
          <p:nvPr/>
        </p:nvGrpSpPr>
        <p:grpSpPr>
          <a:xfrm>
            <a:off x="-489333" y="396699"/>
            <a:ext cx="13071500" cy="4222181"/>
            <a:chOff x="-367000" y="297524"/>
            <a:chExt cx="9803625" cy="3166636"/>
          </a:xfrm>
        </p:grpSpPr>
        <p:sp>
          <p:nvSpPr>
            <p:cNvPr id="652" name="Google Shape;652;p22"/>
            <p:cNvSpPr/>
            <p:nvPr/>
          </p:nvSpPr>
          <p:spPr>
            <a:xfrm flipH="1">
              <a:off x="6870915" y="1911969"/>
              <a:ext cx="1268813" cy="337198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22"/>
            <p:cNvSpPr/>
            <p:nvPr/>
          </p:nvSpPr>
          <p:spPr>
            <a:xfrm>
              <a:off x="664915" y="1484565"/>
              <a:ext cx="1608173" cy="42740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22"/>
            <p:cNvSpPr/>
            <p:nvPr/>
          </p:nvSpPr>
          <p:spPr>
            <a:xfrm>
              <a:off x="-367000" y="2571750"/>
              <a:ext cx="1016520" cy="33719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22"/>
            <p:cNvSpPr/>
            <p:nvPr/>
          </p:nvSpPr>
          <p:spPr>
            <a:xfrm>
              <a:off x="7596050" y="370503"/>
              <a:ext cx="1016396" cy="33719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22"/>
            <p:cNvSpPr/>
            <p:nvPr/>
          </p:nvSpPr>
          <p:spPr>
            <a:xfrm flipH="1">
              <a:off x="649533" y="297524"/>
              <a:ext cx="728167" cy="2415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22"/>
            <p:cNvSpPr/>
            <p:nvPr/>
          </p:nvSpPr>
          <p:spPr>
            <a:xfrm flipH="1">
              <a:off x="8708458" y="3222587"/>
              <a:ext cx="728167" cy="2415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1926666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3"/>
          <p:cNvSpPr/>
          <p:nvPr/>
        </p:nvSpPr>
        <p:spPr>
          <a:xfrm>
            <a:off x="-66" y="3579834"/>
            <a:ext cx="12192148" cy="2706621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0" name="Google Shape;660;p23"/>
          <p:cNvGrpSpPr/>
          <p:nvPr/>
        </p:nvGrpSpPr>
        <p:grpSpPr>
          <a:xfrm>
            <a:off x="-99" y="5868179"/>
            <a:ext cx="12192148" cy="1004404"/>
            <a:chOff x="-75" y="3996089"/>
            <a:chExt cx="9144111" cy="818986"/>
          </a:xfrm>
        </p:grpSpPr>
        <p:sp>
          <p:nvSpPr>
            <p:cNvPr id="661" name="Google Shape;661;p23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62" name="Google Shape;662;p23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3" name="Google Shape;663;p23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69" name="Google Shape;669;p23"/>
          <p:cNvSpPr txBox="1">
            <a:spLocks noGrp="1"/>
          </p:cNvSpPr>
          <p:nvPr>
            <p:ph type="title"/>
          </p:nvPr>
        </p:nvSpPr>
        <p:spPr>
          <a:xfrm>
            <a:off x="950800" y="1373367"/>
            <a:ext cx="3622800" cy="2948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3"/>
          <p:cNvSpPr txBox="1">
            <a:spLocks noGrp="1"/>
          </p:cNvSpPr>
          <p:nvPr>
            <p:ph type="subTitle" idx="1"/>
          </p:nvPr>
        </p:nvSpPr>
        <p:spPr>
          <a:xfrm>
            <a:off x="950800" y="4531500"/>
            <a:ext cx="3169200" cy="116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39388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2" name="Google Shape;672;p24"/>
          <p:cNvGrpSpPr/>
          <p:nvPr/>
        </p:nvGrpSpPr>
        <p:grpSpPr>
          <a:xfrm>
            <a:off x="-100" y="1371581"/>
            <a:ext cx="12192200" cy="5486820"/>
            <a:chOff x="-75" y="1028685"/>
            <a:chExt cx="9144150" cy="4115115"/>
          </a:xfrm>
        </p:grpSpPr>
        <p:grpSp>
          <p:nvGrpSpPr>
            <p:cNvPr id="673" name="Google Shape;673;p24"/>
            <p:cNvGrpSpPr/>
            <p:nvPr/>
          </p:nvGrpSpPr>
          <p:grpSpPr>
            <a:xfrm>
              <a:off x="-75" y="1028685"/>
              <a:ext cx="9144111" cy="1434692"/>
              <a:chOff x="-75" y="3714050"/>
              <a:chExt cx="9144111" cy="1788447"/>
            </a:xfrm>
          </p:grpSpPr>
          <p:sp>
            <p:nvSpPr>
              <p:cNvPr id="674" name="Google Shape;674;p24"/>
              <p:cNvSpPr/>
              <p:nvPr/>
            </p:nvSpPr>
            <p:spPr>
              <a:xfrm>
                <a:off x="-75" y="4250897"/>
                <a:ext cx="9144000" cy="12516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5" name="Google Shape;675;p24"/>
              <p:cNvSpPr/>
              <p:nvPr/>
            </p:nvSpPr>
            <p:spPr>
              <a:xfrm>
                <a:off x="-75" y="3714050"/>
                <a:ext cx="9144111" cy="553156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6515" extrusionOk="0">
                    <a:moveTo>
                      <a:pt x="8866" y="1"/>
                    </a:moveTo>
                    <a:cubicBezTo>
                      <a:pt x="8776" y="1"/>
                      <a:pt x="8687" y="6"/>
                      <a:pt x="8597" y="18"/>
                    </a:cubicBezTo>
                    <a:cubicBezTo>
                      <a:pt x="7467" y="176"/>
                      <a:pt x="6534" y="1306"/>
                      <a:pt x="6609" y="2435"/>
                    </a:cubicBezTo>
                    <a:cubicBezTo>
                      <a:pt x="6256" y="1907"/>
                      <a:pt x="5617" y="1596"/>
                      <a:pt x="4971" y="1596"/>
                    </a:cubicBezTo>
                    <a:cubicBezTo>
                      <a:pt x="4762" y="1596"/>
                      <a:pt x="4551" y="1629"/>
                      <a:pt x="4350" y="1698"/>
                    </a:cubicBezTo>
                    <a:cubicBezTo>
                      <a:pt x="3575" y="1969"/>
                      <a:pt x="2996" y="2818"/>
                      <a:pt x="3034" y="3639"/>
                    </a:cubicBezTo>
                    <a:cubicBezTo>
                      <a:pt x="2708" y="3202"/>
                      <a:pt x="2172" y="2957"/>
                      <a:pt x="1640" y="2957"/>
                    </a:cubicBezTo>
                    <a:cubicBezTo>
                      <a:pt x="1410" y="2957"/>
                      <a:pt x="1182" y="3002"/>
                      <a:pt x="971" y="3098"/>
                    </a:cubicBezTo>
                    <a:cubicBezTo>
                      <a:pt x="271" y="3443"/>
                      <a:pt x="0" y="4143"/>
                      <a:pt x="0" y="5039"/>
                    </a:cubicBezTo>
                    <a:lnTo>
                      <a:pt x="0" y="6514"/>
                    </a:lnTo>
                    <a:lnTo>
                      <a:pt x="116675" y="6514"/>
                    </a:lnTo>
                    <a:lnTo>
                      <a:pt x="116675" y="5702"/>
                    </a:lnTo>
                    <a:cubicBezTo>
                      <a:pt x="116675" y="5002"/>
                      <a:pt x="116441" y="4339"/>
                      <a:pt x="115853" y="4069"/>
                    </a:cubicBezTo>
                    <a:cubicBezTo>
                      <a:pt x="115673" y="3970"/>
                      <a:pt x="115472" y="3924"/>
                      <a:pt x="115270" y="3924"/>
                    </a:cubicBezTo>
                    <a:cubicBezTo>
                      <a:pt x="114824" y="3924"/>
                      <a:pt x="114371" y="4145"/>
                      <a:pt x="114108" y="4498"/>
                    </a:cubicBezTo>
                    <a:cubicBezTo>
                      <a:pt x="114145" y="3798"/>
                      <a:pt x="113641" y="3051"/>
                      <a:pt x="112941" y="2818"/>
                    </a:cubicBezTo>
                    <a:cubicBezTo>
                      <a:pt x="112784" y="2763"/>
                      <a:pt x="112618" y="2736"/>
                      <a:pt x="112451" y="2736"/>
                    </a:cubicBezTo>
                    <a:cubicBezTo>
                      <a:pt x="111912" y="2736"/>
                      <a:pt x="111358" y="3011"/>
                      <a:pt x="111037" y="3481"/>
                    </a:cubicBezTo>
                    <a:cubicBezTo>
                      <a:pt x="111074" y="2473"/>
                      <a:pt x="110290" y="1539"/>
                      <a:pt x="109320" y="1418"/>
                    </a:cubicBezTo>
                    <a:cubicBezTo>
                      <a:pt x="109235" y="1405"/>
                      <a:pt x="109150" y="1399"/>
                      <a:pt x="109065" y="1399"/>
                    </a:cubicBezTo>
                    <a:cubicBezTo>
                      <a:pt x="108179" y="1399"/>
                      <a:pt x="107324" y="2087"/>
                      <a:pt x="107145" y="2939"/>
                    </a:cubicBezTo>
                    <a:cubicBezTo>
                      <a:pt x="106945" y="2830"/>
                      <a:pt x="106723" y="2781"/>
                      <a:pt x="106501" y="2781"/>
                    </a:cubicBezTo>
                    <a:cubicBezTo>
                      <a:pt x="105768" y="2781"/>
                      <a:pt x="105016" y="3316"/>
                      <a:pt x="104923" y="4031"/>
                    </a:cubicBezTo>
                    <a:cubicBezTo>
                      <a:pt x="104699" y="3941"/>
                      <a:pt x="104462" y="3897"/>
                      <a:pt x="104226" y="3897"/>
                    </a:cubicBezTo>
                    <a:cubicBezTo>
                      <a:pt x="103854" y="3897"/>
                      <a:pt x="103486" y="4007"/>
                      <a:pt x="103178" y="4218"/>
                    </a:cubicBezTo>
                    <a:cubicBezTo>
                      <a:pt x="103019" y="3873"/>
                      <a:pt x="102786" y="3565"/>
                      <a:pt x="102478" y="3331"/>
                    </a:cubicBezTo>
                    <a:cubicBezTo>
                      <a:pt x="102118" y="3069"/>
                      <a:pt x="101675" y="2935"/>
                      <a:pt x="101233" y="2935"/>
                    </a:cubicBezTo>
                    <a:cubicBezTo>
                      <a:pt x="100952" y="2935"/>
                      <a:pt x="100672" y="2989"/>
                      <a:pt x="100415" y="3098"/>
                    </a:cubicBezTo>
                    <a:cubicBezTo>
                      <a:pt x="100294" y="2235"/>
                      <a:pt x="99405" y="1623"/>
                      <a:pt x="98559" y="1623"/>
                    </a:cubicBezTo>
                    <a:cubicBezTo>
                      <a:pt x="98298" y="1623"/>
                      <a:pt x="98040" y="1682"/>
                      <a:pt x="97811" y="1810"/>
                    </a:cubicBezTo>
                    <a:cubicBezTo>
                      <a:pt x="97595" y="802"/>
                      <a:pt x="96553" y="1"/>
                      <a:pt x="95506" y="1"/>
                    </a:cubicBezTo>
                    <a:cubicBezTo>
                      <a:pt x="95418" y="1"/>
                      <a:pt x="95331" y="6"/>
                      <a:pt x="95244" y="18"/>
                    </a:cubicBezTo>
                    <a:cubicBezTo>
                      <a:pt x="94115" y="176"/>
                      <a:pt x="93181" y="1306"/>
                      <a:pt x="93256" y="2435"/>
                    </a:cubicBezTo>
                    <a:cubicBezTo>
                      <a:pt x="92875" y="1907"/>
                      <a:pt x="92250" y="1596"/>
                      <a:pt x="91617" y="1596"/>
                    </a:cubicBezTo>
                    <a:cubicBezTo>
                      <a:pt x="91412" y="1596"/>
                      <a:pt x="91205" y="1629"/>
                      <a:pt x="91006" y="1698"/>
                    </a:cubicBezTo>
                    <a:cubicBezTo>
                      <a:pt x="90222" y="1969"/>
                      <a:pt x="89644" y="2818"/>
                      <a:pt x="89681" y="3639"/>
                    </a:cubicBezTo>
                    <a:cubicBezTo>
                      <a:pt x="89355" y="3202"/>
                      <a:pt x="88819" y="2957"/>
                      <a:pt x="88287" y="2957"/>
                    </a:cubicBezTo>
                    <a:cubicBezTo>
                      <a:pt x="88058" y="2957"/>
                      <a:pt x="87829" y="3002"/>
                      <a:pt x="87618" y="3098"/>
                    </a:cubicBezTo>
                    <a:cubicBezTo>
                      <a:pt x="87114" y="3331"/>
                      <a:pt x="86769" y="3873"/>
                      <a:pt x="86685" y="4414"/>
                    </a:cubicBezTo>
                    <a:cubicBezTo>
                      <a:pt x="86535" y="4265"/>
                      <a:pt x="86377" y="4143"/>
                      <a:pt x="86218" y="4069"/>
                    </a:cubicBezTo>
                    <a:cubicBezTo>
                      <a:pt x="86026" y="3970"/>
                      <a:pt x="85817" y="3924"/>
                      <a:pt x="85610" y="3924"/>
                    </a:cubicBezTo>
                    <a:cubicBezTo>
                      <a:pt x="85152" y="3924"/>
                      <a:pt x="84699" y="4145"/>
                      <a:pt x="84435" y="4498"/>
                    </a:cubicBezTo>
                    <a:cubicBezTo>
                      <a:pt x="84473" y="3798"/>
                      <a:pt x="84006" y="3051"/>
                      <a:pt x="83306" y="2818"/>
                    </a:cubicBezTo>
                    <a:cubicBezTo>
                      <a:pt x="83140" y="2763"/>
                      <a:pt x="82967" y="2736"/>
                      <a:pt x="82795" y="2736"/>
                    </a:cubicBezTo>
                    <a:cubicBezTo>
                      <a:pt x="82239" y="2736"/>
                      <a:pt x="81683" y="3011"/>
                      <a:pt x="81355" y="3481"/>
                    </a:cubicBezTo>
                    <a:cubicBezTo>
                      <a:pt x="81439" y="2473"/>
                      <a:pt x="80655" y="1539"/>
                      <a:pt x="79684" y="1418"/>
                    </a:cubicBezTo>
                    <a:cubicBezTo>
                      <a:pt x="79600" y="1405"/>
                      <a:pt x="79515" y="1399"/>
                      <a:pt x="79430" y="1399"/>
                    </a:cubicBezTo>
                    <a:cubicBezTo>
                      <a:pt x="78544" y="1399"/>
                      <a:pt x="77685" y="2087"/>
                      <a:pt x="77472" y="2939"/>
                    </a:cubicBezTo>
                    <a:cubicBezTo>
                      <a:pt x="77281" y="2830"/>
                      <a:pt x="77066" y="2781"/>
                      <a:pt x="76848" y="2781"/>
                    </a:cubicBezTo>
                    <a:cubicBezTo>
                      <a:pt x="76131" y="2781"/>
                      <a:pt x="75372" y="3316"/>
                      <a:pt x="75251" y="4031"/>
                    </a:cubicBezTo>
                    <a:cubicBezTo>
                      <a:pt x="75041" y="3941"/>
                      <a:pt x="74807" y="3897"/>
                      <a:pt x="74570" y="3897"/>
                    </a:cubicBezTo>
                    <a:cubicBezTo>
                      <a:pt x="74196" y="3897"/>
                      <a:pt x="73814" y="4007"/>
                      <a:pt x="73505" y="4218"/>
                    </a:cubicBezTo>
                    <a:cubicBezTo>
                      <a:pt x="73384" y="3873"/>
                      <a:pt x="73150" y="3565"/>
                      <a:pt x="72842" y="3331"/>
                    </a:cubicBezTo>
                    <a:cubicBezTo>
                      <a:pt x="72483" y="3069"/>
                      <a:pt x="72040" y="2935"/>
                      <a:pt x="71589" y="2935"/>
                    </a:cubicBezTo>
                    <a:cubicBezTo>
                      <a:pt x="71303" y="2935"/>
                      <a:pt x="71014" y="2989"/>
                      <a:pt x="70742" y="3098"/>
                    </a:cubicBezTo>
                    <a:cubicBezTo>
                      <a:pt x="70621" y="2235"/>
                      <a:pt x="69754" y="1623"/>
                      <a:pt x="68902" y="1623"/>
                    </a:cubicBezTo>
                    <a:cubicBezTo>
                      <a:pt x="68639" y="1623"/>
                      <a:pt x="68376" y="1682"/>
                      <a:pt x="68138" y="1810"/>
                    </a:cubicBezTo>
                    <a:cubicBezTo>
                      <a:pt x="67923" y="802"/>
                      <a:pt x="66912" y="1"/>
                      <a:pt x="65870" y="1"/>
                    </a:cubicBezTo>
                    <a:cubicBezTo>
                      <a:pt x="65783" y="1"/>
                      <a:pt x="65696" y="6"/>
                      <a:pt x="65609" y="18"/>
                    </a:cubicBezTo>
                    <a:cubicBezTo>
                      <a:pt x="64479" y="176"/>
                      <a:pt x="63546" y="1306"/>
                      <a:pt x="63621" y="2435"/>
                    </a:cubicBezTo>
                    <a:cubicBezTo>
                      <a:pt x="63240" y="1907"/>
                      <a:pt x="62594" y="1596"/>
                      <a:pt x="61966" y="1596"/>
                    </a:cubicBezTo>
                    <a:cubicBezTo>
                      <a:pt x="61763" y="1596"/>
                      <a:pt x="61561" y="1629"/>
                      <a:pt x="61371" y="1698"/>
                    </a:cubicBezTo>
                    <a:cubicBezTo>
                      <a:pt x="60550" y="1969"/>
                      <a:pt x="59971" y="2818"/>
                      <a:pt x="60008" y="3639"/>
                    </a:cubicBezTo>
                    <a:cubicBezTo>
                      <a:pt x="59708" y="3202"/>
                      <a:pt x="59162" y="2957"/>
                      <a:pt x="58621" y="2957"/>
                    </a:cubicBezTo>
                    <a:cubicBezTo>
                      <a:pt x="58388" y="2957"/>
                      <a:pt x="58156" y="3002"/>
                      <a:pt x="57945" y="3098"/>
                    </a:cubicBezTo>
                    <a:cubicBezTo>
                      <a:pt x="57441" y="3369"/>
                      <a:pt x="57049" y="3910"/>
                      <a:pt x="57012" y="4498"/>
                    </a:cubicBezTo>
                    <a:cubicBezTo>
                      <a:pt x="56853" y="4302"/>
                      <a:pt x="56704" y="4143"/>
                      <a:pt x="56471" y="4069"/>
                    </a:cubicBezTo>
                    <a:cubicBezTo>
                      <a:pt x="56287" y="3970"/>
                      <a:pt x="56086" y="3924"/>
                      <a:pt x="55883" y="3924"/>
                    </a:cubicBezTo>
                    <a:cubicBezTo>
                      <a:pt x="55436" y="3924"/>
                      <a:pt x="54986" y="4145"/>
                      <a:pt x="54716" y="4498"/>
                    </a:cubicBezTo>
                    <a:cubicBezTo>
                      <a:pt x="54753" y="3798"/>
                      <a:pt x="54249" y="3051"/>
                      <a:pt x="53587" y="2818"/>
                    </a:cubicBezTo>
                    <a:cubicBezTo>
                      <a:pt x="53421" y="2763"/>
                      <a:pt x="53248" y="2736"/>
                      <a:pt x="53077" y="2736"/>
                    </a:cubicBezTo>
                    <a:cubicBezTo>
                      <a:pt x="52523" y="2736"/>
                      <a:pt x="51973" y="3011"/>
                      <a:pt x="51645" y="3481"/>
                    </a:cubicBezTo>
                    <a:cubicBezTo>
                      <a:pt x="51720" y="2473"/>
                      <a:pt x="50908" y="1539"/>
                      <a:pt x="49937" y="1418"/>
                    </a:cubicBezTo>
                    <a:cubicBezTo>
                      <a:pt x="49852" y="1405"/>
                      <a:pt x="49767" y="1399"/>
                      <a:pt x="49683" y="1399"/>
                    </a:cubicBezTo>
                    <a:cubicBezTo>
                      <a:pt x="48795" y="1399"/>
                      <a:pt x="47932" y="2087"/>
                      <a:pt x="47753" y="2939"/>
                    </a:cubicBezTo>
                    <a:cubicBezTo>
                      <a:pt x="47555" y="2830"/>
                      <a:pt x="47335" y="2781"/>
                      <a:pt x="47113" y="2781"/>
                    </a:cubicBezTo>
                    <a:cubicBezTo>
                      <a:pt x="46382" y="2781"/>
                      <a:pt x="45627" y="3316"/>
                      <a:pt x="45541" y="4031"/>
                    </a:cubicBezTo>
                    <a:cubicBezTo>
                      <a:pt x="45331" y="3941"/>
                      <a:pt x="45097" y="3897"/>
                      <a:pt x="44859" y="3897"/>
                    </a:cubicBezTo>
                    <a:cubicBezTo>
                      <a:pt x="44484" y="3897"/>
                      <a:pt x="44100" y="4007"/>
                      <a:pt x="43786" y="4218"/>
                    </a:cubicBezTo>
                    <a:cubicBezTo>
                      <a:pt x="43636" y="3873"/>
                      <a:pt x="43403" y="3565"/>
                      <a:pt x="43132" y="3331"/>
                    </a:cubicBezTo>
                    <a:cubicBezTo>
                      <a:pt x="42750" y="3069"/>
                      <a:pt x="42294" y="2935"/>
                      <a:pt x="41849" y="2935"/>
                    </a:cubicBezTo>
                    <a:cubicBezTo>
                      <a:pt x="41565" y="2935"/>
                      <a:pt x="41286" y="2989"/>
                      <a:pt x="41032" y="3098"/>
                    </a:cubicBezTo>
                    <a:cubicBezTo>
                      <a:pt x="40911" y="2235"/>
                      <a:pt x="40044" y="1623"/>
                      <a:pt x="39188" y="1623"/>
                    </a:cubicBezTo>
                    <a:cubicBezTo>
                      <a:pt x="38923" y="1623"/>
                      <a:pt x="38659" y="1682"/>
                      <a:pt x="38419" y="1810"/>
                    </a:cubicBezTo>
                    <a:cubicBezTo>
                      <a:pt x="38203" y="802"/>
                      <a:pt x="37193" y="1"/>
                      <a:pt x="36121" y="1"/>
                    </a:cubicBezTo>
                    <a:cubicBezTo>
                      <a:pt x="36032" y="1"/>
                      <a:pt x="35942" y="6"/>
                      <a:pt x="35852" y="18"/>
                    </a:cubicBezTo>
                    <a:cubicBezTo>
                      <a:pt x="34732" y="176"/>
                      <a:pt x="33836" y="1306"/>
                      <a:pt x="33873" y="2435"/>
                    </a:cubicBezTo>
                    <a:cubicBezTo>
                      <a:pt x="33521" y="1907"/>
                      <a:pt x="32881" y="1596"/>
                      <a:pt x="32236" y="1596"/>
                    </a:cubicBezTo>
                    <a:cubicBezTo>
                      <a:pt x="32026" y="1596"/>
                      <a:pt x="31816" y="1629"/>
                      <a:pt x="31614" y="1698"/>
                    </a:cubicBezTo>
                    <a:cubicBezTo>
                      <a:pt x="30840" y="1969"/>
                      <a:pt x="30252" y="2818"/>
                      <a:pt x="30298" y="3639"/>
                    </a:cubicBezTo>
                    <a:cubicBezTo>
                      <a:pt x="29998" y="3202"/>
                      <a:pt x="29452" y="2957"/>
                      <a:pt x="28911" y="2957"/>
                    </a:cubicBezTo>
                    <a:cubicBezTo>
                      <a:pt x="28678" y="2957"/>
                      <a:pt x="28446" y="3002"/>
                      <a:pt x="28235" y="3098"/>
                    </a:cubicBezTo>
                    <a:cubicBezTo>
                      <a:pt x="27843" y="3285"/>
                      <a:pt x="27535" y="3639"/>
                      <a:pt x="27377" y="4031"/>
                    </a:cubicBezTo>
                    <a:cubicBezTo>
                      <a:pt x="27265" y="3481"/>
                      <a:pt x="26835" y="3014"/>
                      <a:pt x="26285" y="2818"/>
                    </a:cubicBezTo>
                    <a:cubicBezTo>
                      <a:pt x="26130" y="2763"/>
                      <a:pt x="25966" y="2736"/>
                      <a:pt x="25799" y="2736"/>
                    </a:cubicBezTo>
                    <a:cubicBezTo>
                      <a:pt x="25264" y="2736"/>
                      <a:pt x="24708" y="3011"/>
                      <a:pt x="24381" y="3481"/>
                    </a:cubicBezTo>
                    <a:cubicBezTo>
                      <a:pt x="24418" y="2473"/>
                      <a:pt x="23643" y="1539"/>
                      <a:pt x="22672" y="1418"/>
                    </a:cubicBezTo>
                    <a:cubicBezTo>
                      <a:pt x="22588" y="1405"/>
                      <a:pt x="22503" y="1399"/>
                      <a:pt x="22418" y="1399"/>
                    </a:cubicBezTo>
                    <a:cubicBezTo>
                      <a:pt x="21531" y="1399"/>
                      <a:pt x="20668" y="2087"/>
                      <a:pt x="20498" y="2939"/>
                    </a:cubicBezTo>
                    <a:cubicBezTo>
                      <a:pt x="20297" y="2830"/>
                      <a:pt x="20076" y="2781"/>
                      <a:pt x="19853" y="2781"/>
                    </a:cubicBezTo>
                    <a:cubicBezTo>
                      <a:pt x="19121" y="2781"/>
                      <a:pt x="18369" y="3316"/>
                      <a:pt x="18276" y="4031"/>
                    </a:cubicBezTo>
                    <a:cubicBezTo>
                      <a:pt x="18052" y="3941"/>
                      <a:pt x="17815" y="3897"/>
                      <a:pt x="17579" y="3897"/>
                    </a:cubicBezTo>
                    <a:cubicBezTo>
                      <a:pt x="17207" y="3897"/>
                      <a:pt x="16839" y="4007"/>
                      <a:pt x="16531" y="4218"/>
                    </a:cubicBezTo>
                    <a:cubicBezTo>
                      <a:pt x="16372" y="3873"/>
                      <a:pt x="16139" y="3565"/>
                      <a:pt x="15831" y="3331"/>
                    </a:cubicBezTo>
                    <a:cubicBezTo>
                      <a:pt x="15471" y="3069"/>
                      <a:pt x="15028" y="2935"/>
                      <a:pt x="14586" y="2935"/>
                    </a:cubicBezTo>
                    <a:cubicBezTo>
                      <a:pt x="14305" y="2935"/>
                      <a:pt x="14025" y="2989"/>
                      <a:pt x="13768" y="3098"/>
                    </a:cubicBezTo>
                    <a:cubicBezTo>
                      <a:pt x="13647" y="2235"/>
                      <a:pt x="12758" y="1623"/>
                      <a:pt x="11912" y="1623"/>
                    </a:cubicBezTo>
                    <a:cubicBezTo>
                      <a:pt x="11651" y="1623"/>
                      <a:pt x="11393" y="1682"/>
                      <a:pt x="11164" y="1810"/>
                    </a:cubicBezTo>
                    <a:cubicBezTo>
                      <a:pt x="10948" y="802"/>
                      <a:pt x="9938" y="1"/>
                      <a:pt x="88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76" name="Google Shape;676;p24"/>
            <p:cNvSpPr/>
            <p:nvPr/>
          </p:nvSpPr>
          <p:spPr>
            <a:xfrm>
              <a:off x="75" y="4604400"/>
              <a:ext cx="9144000" cy="539400"/>
            </a:xfrm>
            <a:prstGeom prst="rect">
              <a:avLst/>
            </a:pr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77" name="Google Shape;677;p24"/>
            <p:cNvGrpSpPr/>
            <p:nvPr/>
          </p:nvGrpSpPr>
          <p:grpSpPr>
            <a:xfrm>
              <a:off x="-75" y="2463218"/>
              <a:ext cx="9144111" cy="2165562"/>
              <a:chOff x="-75" y="3996089"/>
              <a:chExt cx="9144111" cy="818986"/>
            </a:xfrm>
          </p:grpSpPr>
          <p:sp>
            <p:nvSpPr>
              <p:cNvPr id="678" name="Google Shape;678;p24"/>
              <p:cNvSpPr/>
              <p:nvPr/>
            </p:nvSpPr>
            <p:spPr>
              <a:xfrm>
                <a:off x="-75" y="3996089"/>
                <a:ext cx="9144111" cy="818865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3930" extrusionOk="0">
                    <a:moveTo>
                      <a:pt x="0" y="0"/>
                    </a:moveTo>
                    <a:lnTo>
                      <a:pt x="0" y="3930"/>
                    </a:lnTo>
                    <a:lnTo>
                      <a:pt x="116675" y="3930"/>
                    </a:lnTo>
                    <a:lnTo>
                      <a:pt x="1166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679" name="Google Shape;679;p24"/>
              <p:cNvGrpSpPr/>
              <p:nvPr/>
            </p:nvGrpSpPr>
            <p:grpSpPr>
              <a:xfrm>
                <a:off x="43175" y="3996198"/>
                <a:ext cx="9057943" cy="818877"/>
                <a:chOff x="31859" y="3637483"/>
                <a:chExt cx="9057943" cy="954958"/>
              </a:xfrm>
            </p:grpSpPr>
            <p:sp>
              <p:nvSpPr>
                <p:cNvPr id="680" name="Google Shape;680;p24"/>
                <p:cNvSpPr/>
                <p:nvPr/>
              </p:nvSpPr>
              <p:spPr>
                <a:xfrm>
                  <a:off x="31859" y="3637483"/>
                  <a:ext cx="583516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6" h="12284" extrusionOk="0">
                      <a:moveTo>
                        <a:pt x="7393" y="0"/>
                      </a:moveTo>
                      <a:lnTo>
                        <a:pt x="1" y="12209"/>
                      </a:lnTo>
                      <a:lnTo>
                        <a:pt x="160" y="12284"/>
                      </a:lnTo>
                      <a:lnTo>
                        <a:pt x="7505" y="75"/>
                      </a:lnTo>
                      <a:lnTo>
                        <a:pt x="7393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81" name="Google Shape;681;p24"/>
                <p:cNvSpPr/>
                <p:nvPr/>
              </p:nvSpPr>
              <p:spPr>
                <a:xfrm>
                  <a:off x="1843027" y="3637483"/>
                  <a:ext cx="353484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7" h="12284" extrusionOk="0">
                      <a:moveTo>
                        <a:pt x="4397" y="0"/>
                      </a:moveTo>
                      <a:lnTo>
                        <a:pt x="0" y="12209"/>
                      </a:lnTo>
                      <a:lnTo>
                        <a:pt x="112" y="12284"/>
                      </a:lnTo>
                      <a:lnTo>
                        <a:pt x="4546" y="75"/>
                      </a:lnTo>
                      <a:lnTo>
                        <a:pt x="4397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82" name="Google Shape;682;p24"/>
                <p:cNvSpPr/>
                <p:nvPr/>
              </p:nvSpPr>
              <p:spPr>
                <a:xfrm>
                  <a:off x="6925226" y="3637483"/>
                  <a:ext cx="357060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12284" extrusionOk="0">
                      <a:moveTo>
                        <a:pt x="159" y="0"/>
                      </a:moveTo>
                      <a:lnTo>
                        <a:pt x="1" y="75"/>
                      </a:lnTo>
                      <a:lnTo>
                        <a:pt x="4434" y="12284"/>
                      </a:lnTo>
                      <a:lnTo>
                        <a:pt x="4593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83" name="Google Shape;683;p24"/>
                <p:cNvSpPr/>
                <p:nvPr/>
              </p:nvSpPr>
              <p:spPr>
                <a:xfrm>
                  <a:off x="8506364" y="3637483"/>
                  <a:ext cx="583439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5" h="12284" extrusionOk="0">
                      <a:moveTo>
                        <a:pt x="159" y="0"/>
                      </a:moveTo>
                      <a:lnTo>
                        <a:pt x="0" y="75"/>
                      </a:lnTo>
                      <a:lnTo>
                        <a:pt x="7355" y="12284"/>
                      </a:lnTo>
                      <a:lnTo>
                        <a:pt x="7505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684" name="Google Shape;684;p24"/>
          <p:cNvSpPr txBox="1">
            <a:spLocks noGrp="1"/>
          </p:cNvSpPr>
          <p:nvPr>
            <p:ph type="title"/>
          </p:nvPr>
        </p:nvSpPr>
        <p:spPr>
          <a:xfrm>
            <a:off x="2665600" y="3914800"/>
            <a:ext cx="6860800" cy="76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5" name="Google Shape;685;p24"/>
          <p:cNvSpPr txBox="1">
            <a:spLocks noGrp="1"/>
          </p:cNvSpPr>
          <p:nvPr>
            <p:ph type="subTitle" idx="1"/>
          </p:nvPr>
        </p:nvSpPr>
        <p:spPr>
          <a:xfrm>
            <a:off x="3232800" y="4942633"/>
            <a:ext cx="5726400" cy="935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490974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25"/>
          <p:cNvSpPr/>
          <p:nvPr/>
        </p:nvSpPr>
        <p:spPr>
          <a:xfrm>
            <a:off x="100" y="3768134"/>
            <a:ext cx="12191864" cy="317875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8" name="Google Shape;688;p25"/>
          <p:cNvSpPr/>
          <p:nvPr/>
        </p:nvSpPr>
        <p:spPr>
          <a:xfrm>
            <a:off x="67" y="3768134"/>
            <a:ext cx="12191864" cy="317875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89" name="Google Shape;689;p25"/>
          <p:cNvGrpSpPr/>
          <p:nvPr/>
        </p:nvGrpSpPr>
        <p:grpSpPr>
          <a:xfrm>
            <a:off x="-1117600" y="244620"/>
            <a:ext cx="14427200" cy="6702280"/>
            <a:chOff x="-838200" y="183465"/>
            <a:chExt cx="10820400" cy="5026710"/>
          </a:xfrm>
        </p:grpSpPr>
        <p:grpSp>
          <p:nvGrpSpPr>
            <p:cNvPr id="690" name="Google Shape;690;p25"/>
            <p:cNvGrpSpPr/>
            <p:nvPr/>
          </p:nvGrpSpPr>
          <p:grpSpPr>
            <a:xfrm>
              <a:off x="-838200" y="3686175"/>
              <a:ext cx="3676800" cy="1524000"/>
              <a:chOff x="-838200" y="3686175"/>
              <a:chExt cx="3676800" cy="1524000"/>
            </a:xfrm>
          </p:grpSpPr>
          <p:sp>
            <p:nvSpPr>
              <p:cNvPr id="691" name="Google Shape;691;p25"/>
              <p:cNvSpPr/>
              <p:nvPr/>
            </p:nvSpPr>
            <p:spPr>
              <a:xfrm>
                <a:off x="-838200" y="3693215"/>
                <a:ext cx="3676800" cy="1507500"/>
              </a:xfrm>
              <a:prstGeom prst="parallelogram">
                <a:avLst>
                  <a:gd name="adj" fmla="val 25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692" name="Google Shape;692;p25"/>
              <p:cNvGrpSpPr/>
              <p:nvPr/>
            </p:nvGrpSpPr>
            <p:grpSpPr>
              <a:xfrm>
                <a:off x="105625" y="3686175"/>
                <a:ext cx="1695225" cy="1524000"/>
                <a:chOff x="105625" y="3686175"/>
                <a:chExt cx="1695225" cy="1524000"/>
              </a:xfrm>
            </p:grpSpPr>
            <p:cxnSp>
              <p:nvCxnSpPr>
                <p:cNvPr id="693" name="Google Shape;693;p25"/>
                <p:cNvCxnSpPr/>
                <p:nvPr/>
              </p:nvCxnSpPr>
              <p:spPr>
                <a:xfrm flipH="1">
                  <a:off x="105625" y="3686175"/>
                  <a:ext cx="390300" cy="1524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E8D6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4" name="Google Shape;694;p25"/>
                <p:cNvCxnSpPr/>
                <p:nvPr/>
              </p:nvCxnSpPr>
              <p:spPr>
                <a:xfrm flipH="1">
                  <a:off x="1410550" y="3686175"/>
                  <a:ext cx="390300" cy="1524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E8D6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695" name="Google Shape;695;p25"/>
            <p:cNvGrpSpPr/>
            <p:nvPr/>
          </p:nvGrpSpPr>
          <p:grpSpPr>
            <a:xfrm>
              <a:off x="6305400" y="3686175"/>
              <a:ext cx="3676800" cy="1524000"/>
              <a:chOff x="6305400" y="3686175"/>
              <a:chExt cx="3676800" cy="1524000"/>
            </a:xfrm>
          </p:grpSpPr>
          <p:sp>
            <p:nvSpPr>
              <p:cNvPr id="696" name="Google Shape;696;p25"/>
              <p:cNvSpPr/>
              <p:nvPr/>
            </p:nvSpPr>
            <p:spPr>
              <a:xfrm flipH="1">
                <a:off x="6305400" y="3693215"/>
                <a:ext cx="3676800" cy="1507500"/>
              </a:xfrm>
              <a:prstGeom prst="parallelogram">
                <a:avLst>
                  <a:gd name="adj" fmla="val 25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697" name="Google Shape;697;p25"/>
              <p:cNvGrpSpPr/>
              <p:nvPr/>
            </p:nvGrpSpPr>
            <p:grpSpPr>
              <a:xfrm>
                <a:off x="7083250" y="3686175"/>
                <a:ext cx="1695225" cy="1524000"/>
                <a:chOff x="7083250" y="3686175"/>
                <a:chExt cx="1695225" cy="1524000"/>
              </a:xfrm>
            </p:grpSpPr>
            <p:cxnSp>
              <p:nvCxnSpPr>
                <p:cNvPr id="698" name="Google Shape;698;p25"/>
                <p:cNvCxnSpPr/>
                <p:nvPr/>
              </p:nvCxnSpPr>
              <p:spPr>
                <a:xfrm>
                  <a:off x="8388175" y="3686175"/>
                  <a:ext cx="390300" cy="1524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E8D6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9" name="Google Shape;699;p25"/>
                <p:cNvCxnSpPr/>
                <p:nvPr/>
              </p:nvCxnSpPr>
              <p:spPr>
                <a:xfrm>
                  <a:off x="7083250" y="3686175"/>
                  <a:ext cx="390300" cy="1524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E8D6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700" name="Google Shape;700;p25"/>
            <p:cNvGrpSpPr/>
            <p:nvPr/>
          </p:nvGrpSpPr>
          <p:grpSpPr>
            <a:xfrm>
              <a:off x="377024" y="183465"/>
              <a:ext cx="7477575" cy="1374833"/>
              <a:chOff x="377024" y="183465"/>
              <a:chExt cx="7477575" cy="1374833"/>
            </a:xfrm>
          </p:grpSpPr>
          <p:sp>
            <p:nvSpPr>
              <p:cNvPr id="701" name="Google Shape;701;p25"/>
              <p:cNvSpPr/>
              <p:nvPr/>
            </p:nvSpPr>
            <p:spPr>
              <a:xfrm>
                <a:off x="1660791" y="1109748"/>
                <a:ext cx="1201382" cy="319275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2" name="Google Shape;702;p25"/>
              <p:cNvSpPr/>
              <p:nvPr/>
            </p:nvSpPr>
            <p:spPr>
              <a:xfrm>
                <a:off x="2682075" y="393015"/>
                <a:ext cx="880632" cy="292173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3" name="Google Shape;703;p25"/>
              <p:cNvSpPr/>
              <p:nvPr/>
            </p:nvSpPr>
            <p:spPr>
              <a:xfrm flipH="1">
                <a:off x="6653216" y="1239023"/>
                <a:ext cx="1201382" cy="319275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4" name="Google Shape;704;p25"/>
              <p:cNvSpPr/>
              <p:nvPr/>
            </p:nvSpPr>
            <p:spPr>
              <a:xfrm flipH="1">
                <a:off x="5968200" y="183465"/>
                <a:ext cx="880632" cy="292173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5" name="Google Shape;705;p25"/>
              <p:cNvSpPr/>
              <p:nvPr/>
            </p:nvSpPr>
            <p:spPr>
              <a:xfrm flipH="1">
                <a:off x="377024" y="246922"/>
                <a:ext cx="577867" cy="191727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06" name="Google Shape;706;p25"/>
          <p:cNvSpPr txBox="1">
            <a:spLocks noGrp="1"/>
          </p:cNvSpPr>
          <p:nvPr>
            <p:ph type="title"/>
          </p:nvPr>
        </p:nvSpPr>
        <p:spPr>
          <a:xfrm>
            <a:off x="3940600" y="1447217"/>
            <a:ext cx="4310800" cy="214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07" name="Google Shape;707;p25"/>
          <p:cNvSpPr txBox="1">
            <a:spLocks noGrp="1"/>
          </p:cNvSpPr>
          <p:nvPr>
            <p:ph type="subTitle" idx="1"/>
          </p:nvPr>
        </p:nvSpPr>
        <p:spPr>
          <a:xfrm>
            <a:off x="4327000" y="4255967"/>
            <a:ext cx="3538000" cy="1154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699560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Google Shape;709;p26"/>
          <p:cNvGrpSpPr/>
          <p:nvPr/>
        </p:nvGrpSpPr>
        <p:grpSpPr>
          <a:xfrm>
            <a:off x="614189" y="505937"/>
            <a:ext cx="11966212" cy="2313828"/>
            <a:chOff x="460641" y="379452"/>
            <a:chExt cx="8974659" cy="1735371"/>
          </a:xfrm>
        </p:grpSpPr>
        <p:sp>
          <p:nvSpPr>
            <p:cNvPr id="710" name="Google Shape;710;p26"/>
            <p:cNvSpPr/>
            <p:nvPr/>
          </p:nvSpPr>
          <p:spPr>
            <a:xfrm>
              <a:off x="460641" y="1795548"/>
              <a:ext cx="1201382" cy="319275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6"/>
            <p:cNvSpPr/>
            <p:nvPr/>
          </p:nvSpPr>
          <p:spPr>
            <a:xfrm>
              <a:off x="1214350" y="567327"/>
              <a:ext cx="962302" cy="31927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6"/>
            <p:cNvSpPr/>
            <p:nvPr/>
          </p:nvSpPr>
          <p:spPr>
            <a:xfrm flipH="1">
              <a:off x="3505607" y="1228875"/>
              <a:ext cx="1443418" cy="38359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6"/>
            <p:cNvSpPr/>
            <p:nvPr/>
          </p:nvSpPr>
          <p:spPr>
            <a:xfrm flipH="1">
              <a:off x="5891125" y="379452"/>
              <a:ext cx="962302" cy="31927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6"/>
            <p:cNvSpPr/>
            <p:nvPr/>
          </p:nvSpPr>
          <p:spPr>
            <a:xfrm flipH="1">
              <a:off x="7991882" y="776225"/>
              <a:ext cx="1443418" cy="38359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5" name="Google Shape;715;p26"/>
          <p:cNvGrpSpPr/>
          <p:nvPr/>
        </p:nvGrpSpPr>
        <p:grpSpPr>
          <a:xfrm>
            <a:off x="400" y="5283127"/>
            <a:ext cx="12223336" cy="1574608"/>
            <a:chOff x="300" y="3807350"/>
            <a:chExt cx="9191400" cy="1336225"/>
          </a:xfrm>
        </p:grpSpPr>
        <p:sp>
          <p:nvSpPr>
            <p:cNvPr id="716" name="Google Shape;716;p26"/>
            <p:cNvSpPr/>
            <p:nvPr/>
          </p:nvSpPr>
          <p:spPr>
            <a:xfrm>
              <a:off x="300" y="4562475"/>
              <a:ext cx="9191400" cy="581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6"/>
            <p:cNvSpPr/>
            <p:nvPr/>
          </p:nvSpPr>
          <p:spPr>
            <a:xfrm>
              <a:off x="350" y="3807350"/>
              <a:ext cx="9191071" cy="796993"/>
            </a:xfrm>
            <a:custGeom>
              <a:avLst/>
              <a:gdLst/>
              <a:ahLst/>
              <a:cxnLst/>
              <a:rect l="l" t="t" r="r" b="b"/>
              <a:pathLst>
                <a:path w="285792" h="34085" extrusionOk="0">
                  <a:moveTo>
                    <a:pt x="46293" y="1"/>
                  </a:moveTo>
                  <a:cubicBezTo>
                    <a:pt x="45818" y="1"/>
                    <a:pt x="45342" y="32"/>
                    <a:pt x="44868" y="97"/>
                  </a:cubicBezTo>
                  <a:cubicBezTo>
                    <a:pt x="38932" y="864"/>
                    <a:pt x="34122" y="6708"/>
                    <a:pt x="34460" y="12675"/>
                  </a:cubicBezTo>
                  <a:cubicBezTo>
                    <a:pt x="32551" y="9929"/>
                    <a:pt x="29197" y="8335"/>
                    <a:pt x="25866" y="8335"/>
                  </a:cubicBezTo>
                  <a:cubicBezTo>
                    <a:pt x="24803" y="8335"/>
                    <a:pt x="23742" y="8498"/>
                    <a:pt x="22731" y="8837"/>
                  </a:cubicBezTo>
                  <a:cubicBezTo>
                    <a:pt x="18556" y="10290"/>
                    <a:pt x="15567" y="14640"/>
                    <a:pt x="15782" y="19030"/>
                  </a:cubicBezTo>
                  <a:cubicBezTo>
                    <a:pt x="14142" y="16767"/>
                    <a:pt x="11309" y="15481"/>
                    <a:pt x="8501" y="15481"/>
                  </a:cubicBezTo>
                  <a:cubicBezTo>
                    <a:pt x="7296" y="15481"/>
                    <a:pt x="6095" y="15718"/>
                    <a:pt x="4995" y="16216"/>
                  </a:cubicBezTo>
                  <a:cubicBezTo>
                    <a:pt x="1372" y="17925"/>
                    <a:pt x="1" y="21722"/>
                    <a:pt x="1" y="26235"/>
                  </a:cubicBezTo>
                  <a:lnTo>
                    <a:pt x="1" y="34084"/>
                  </a:lnTo>
                  <a:lnTo>
                    <a:pt x="285577" y="34084"/>
                  </a:lnTo>
                  <a:cubicBezTo>
                    <a:pt x="285577" y="34084"/>
                    <a:pt x="285628" y="27514"/>
                    <a:pt x="285628" y="23554"/>
                  </a:cubicBezTo>
                  <a:cubicBezTo>
                    <a:pt x="285792" y="19757"/>
                    <a:pt x="283233" y="16052"/>
                    <a:pt x="279651" y="14814"/>
                  </a:cubicBezTo>
                  <a:cubicBezTo>
                    <a:pt x="278792" y="14526"/>
                    <a:pt x="277891" y="14389"/>
                    <a:pt x="276988" y="14389"/>
                  </a:cubicBezTo>
                  <a:cubicBezTo>
                    <a:pt x="274127" y="14389"/>
                    <a:pt x="271250" y="15765"/>
                    <a:pt x="269632" y="18099"/>
                  </a:cubicBezTo>
                  <a:cubicBezTo>
                    <a:pt x="269888" y="12982"/>
                    <a:pt x="265794" y="7987"/>
                    <a:pt x="260718" y="7302"/>
                  </a:cubicBezTo>
                  <a:cubicBezTo>
                    <a:pt x="260319" y="7249"/>
                    <a:pt x="259919" y="7223"/>
                    <a:pt x="259520" y="7223"/>
                  </a:cubicBezTo>
                  <a:cubicBezTo>
                    <a:pt x="254838" y="7223"/>
                    <a:pt x="250277" y="10768"/>
                    <a:pt x="249297" y="15407"/>
                  </a:cubicBezTo>
                  <a:cubicBezTo>
                    <a:pt x="248235" y="14800"/>
                    <a:pt x="247053" y="14523"/>
                    <a:pt x="245860" y="14523"/>
                  </a:cubicBezTo>
                  <a:cubicBezTo>
                    <a:pt x="242106" y="14523"/>
                    <a:pt x="238242" y="17264"/>
                    <a:pt x="237691" y="21077"/>
                  </a:cubicBezTo>
                  <a:cubicBezTo>
                    <a:pt x="236544" y="20570"/>
                    <a:pt x="235290" y="20325"/>
                    <a:pt x="234032" y="20325"/>
                  </a:cubicBezTo>
                  <a:cubicBezTo>
                    <a:pt x="232112" y="20325"/>
                    <a:pt x="230183" y="20896"/>
                    <a:pt x="228613" y="21977"/>
                  </a:cubicBezTo>
                  <a:cubicBezTo>
                    <a:pt x="227846" y="20187"/>
                    <a:pt x="226607" y="18559"/>
                    <a:pt x="225031" y="17372"/>
                  </a:cubicBezTo>
                  <a:cubicBezTo>
                    <a:pt x="223161" y="15994"/>
                    <a:pt x="220831" y="15281"/>
                    <a:pt x="218504" y="15281"/>
                  </a:cubicBezTo>
                  <a:cubicBezTo>
                    <a:pt x="217012" y="15281"/>
                    <a:pt x="215520" y="15575"/>
                    <a:pt x="214152" y="16175"/>
                  </a:cubicBezTo>
                  <a:cubicBezTo>
                    <a:pt x="213507" y="11706"/>
                    <a:pt x="208972" y="8494"/>
                    <a:pt x="204586" y="8494"/>
                  </a:cubicBezTo>
                  <a:cubicBezTo>
                    <a:pt x="203197" y="8494"/>
                    <a:pt x="201823" y="8816"/>
                    <a:pt x="200592" y="9523"/>
                  </a:cubicBezTo>
                  <a:cubicBezTo>
                    <a:pt x="199453" y="4147"/>
                    <a:pt x="194130" y="1"/>
                    <a:pt x="188672" y="1"/>
                  </a:cubicBezTo>
                  <a:cubicBezTo>
                    <a:pt x="188197" y="1"/>
                    <a:pt x="187721" y="32"/>
                    <a:pt x="187246" y="97"/>
                  </a:cubicBezTo>
                  <a:cubicBezTo>
                    <a:pt x="181321" y="864"/>
                    <a:pt x="176501" y="6708"/>
                    <a:pt x="176838" y="12675"/>
                  </a:cubicBezTo>
                  <a:cubicBezTo>
                    <a:pt x="174899" y="9929"/>
                    <a:pt x="171566" y="8335"/>
                    <a:pt x="168248" y="8335"/>
                  </a:cubicBezTo>
                  <a:cubicBezTo>
                    <a:pt x="167189" y="8335"/>
                    <a:pt x="166131" y="8498"/>
                    <a:pt x="165120" y="8837"/>
                  </a:cubicBezTo>
                  <a:cubicBezTo>
                    <a:pt x="160934" y="10290"/>
                    <a:pt x="157956" y="14640"/>
                    <a:pt x="158120" y="19030"/>
                  </a:cubicBezTo>
                  <a:cubicBezTo>
                    <a:pt x="156480" y="16767"/>
                    <a:pt x="153647" y="15481"/>
                    <a:pt x="150853" y="15481"/>
                  </a:cubicBezTo>
                  <a:cubicBezTo>
                    <a:pt x="149654" y="15481"/>
                    <a:pt x="148462" y="15718"/>
                    <a:pt x="147374" y="16216"/>
                  </a:cubicBezTo>
                  <a:cubicBezTo>
                    <a:pt x="145327" y="17157"/>
                    <a:pt x="143792" y="18989"/>
                    <a:pt x="142983" y="21077"/>
                  </a:cubicBezTo>
                  <a:cubicBezTo>
                    <a:pt x="142216" y="18222"/>
                    <a:pt x="140087" y="15745"/>
                    <a:pt x="137273" y="14814"/>
                  </a:cubicBezTo>
                  <a:cubicBezTo>
                    <a:pt x="136423" y="14526"/>
                    <a:pt x="135529" y="14389"/>
                    <a:pt x="134632" y="14389"/>
                  </a:cubicBezTo>
                  <a:cubicBezTo>
                    <a:pt x="131787" y="14389"/>
                    <a:pt x="128903" y="15765"/>
                    <a:pt x="127253" y="18099"/>
                  </a:cubicBezTo>
                  <a:cubicBezTo>
                    <a:pt x="127550" y="12982"/>
                    <a:pt x="123416" y="7987"/>
                    <a:pt x="118339" y="7302"/>
                  </a:cubicBezTo>
                  <a:cubicBezTo>
                    <a:pt x="117941" y="7249"/>
                    <a:pt x="117540" y="7223"/>
                    <a:pt x="117141" y="7223"/>
                  </a:cubicBezTo>
                  <a:cubicBezTo>
                    <a:pt x="112458" y="7223"/>
                    <a:pt x="107892" y="10768"/>
                    <a:pt x="106949" y="15407"/>
                  </a:cubicBezTo>
                  <a:cubicBezTo>
                    <a:pt x="105880" y="14800"/>
                    <a:pt x="104692" y="14523"/>
                    <a:pt x="103495" y="14523"/>
                  </a:cubicBezTo>
                  <a:cubicBezTo>
                    <a:pt x="99727" y="14523"/>
                    <a:pt x="95864" y="17264"/>
                    <a:pt x="95312" y="21077"/>
                  </a:cubicBezTo>
                  <a:cubicBezTo>
                    <a:pt x="94162" y="20570"/>
                    <a:pt x="92905" y="20325"/>
                    <a:pt x="91645" y="20325"/>
                  </a:cubicBezTo>
                  <a:cubicBezTo>
                    <a:pt x="89723" y="20325"/>
                    <a:pt x="87795" y="20896"/>
                    <a:pt x="86224" y="21977"/>
                  </a:cubicBezTo>
                  <a:cubicBezTo>
                    <a:pt x="85457" y="20187"/>
                    <a:pt x="84218" y="18559"/>
                    <a:pt x="82642" y="17372"/>
                  </a:cubicBezTo>
                  <a:cubicBezTo>
                    <a:pt x="80772" y="15994"/>
                    <a:pt x="78442" y="15281"/>
                    <a:pt x="76118" y="15281"/>
                  </a:cubicBezTo>
                  <a:cubicBezTo>
                    <a:pt x="74627" y="15281"/>
                    <a:pt x="73138" y="15575"/>
                    <a:pt x="71774" y="16175"/>
                  </a:cubicBezTo>
                  <a:cubicBezTo>
                    <a:pt x="71160" y="11706"/>
                    <a:pt x="66632" y="8494"/>
                    <a:pt x="62230" y="8494"/>
                  </a:cubicBezTo>
                  <a:cubicBezTo>
                    <a:pt x="60836" y="8494"/>
                    <a:pt x="59454" y="8816"/>
                    <a:pt x="58213" y="9523"/>
                  </a:cubicBezTo>
                  <a:cubicBezTo>
                    <a:pt x="57074" y="4147"/>
                    <a:pt x="51752" y="1"/>
                    <a:pt x="462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8" name="Google Shape;718;p26"/>
          <p:cNvSpPr txBox="1">
            <a:spLocks noGrp="1"/>
          </p:cNvSpPr>
          <p:nvPr>
            <p:ph type="title"/>
          </p:nvPr>
        </p:nvSpPr>
        <p:spPr>
          <a:xfrm>
            <a:off x="7131133" y="1724267"/>
            <a:ext cx="3781200" cy="150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9" name="Google Shape;719;p26"/>
          <p:cNvSpPr txBox="1">
            <a:spLocks noGrp="1"/>
          </p:cNvSpPr>
          <p:nvPr>
            <p:ph type="subTitle" idx="1"/>
          </p:nvPr>
        </p:nvSpPr>
        <p:spPr>
          <a:xfrm>
            <a:off x="7131167" y="3693367"/>
            <a:ext cx="3781200" cy="1440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280133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7"/>
          <p:cNvSpPr/>
          <p:nvPr/>
        </p:nvSpPr>
        <p:spPr>
          <a:xfrm>
            <a:off x="100" y="2194140"/>
            <a:ext cx="12191864" cy="2414005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2" name="Google Shape;722;p27"/>
          <p:cNvSpPr/>
          <p:nvPr/>
        </p:nvSpPr>
        <p:spPr>
          <a:xfrm>
            <a:off x="67" y="2194140"/>
            <a:ext cx="12191864" cy="2414005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3" name="Google Shape;723;p27"/>
          <p:cNvSpPr/>
          <p:nvPr/>
        </p:nvSpPr>
        <p:spPr>
          <a:xfrm>
            <a:off x="0" y="5810000"/>
            <a:ext cx="12192400" cy="104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4" name="Google Shape;724;p27"/>
          <p:cNvSpPr/>
          <p:nvPr/>
        </p:nvSpPr>
        <p:spPr>
          <a:xfrm rot="5400000">
            <a:off x="5847200" y="-5850733"/>
            <a:ext cx="498000" cy="1219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5" name="Google Shape;725;p27"/>
          <p:cNvSpPr/>
          <p:nvPr/>
        </p:nvSpPr>
        <p:spPr>
          <a:xfrm rot="5400000">
            <a:off x="5253600" y="-4751800"/>
            <a:ext cx="1685200" cy="1219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26" name="Google Shape;726;p27"/>
          <p:cNvGrpSpPr/>
          <p:nvPr/>
        </p:nvGrpSpPr>
        <p:grpSpPr>
          <a:xfrm>
            <a:off x="114934" y="461149"/>
            <a:ext cx="12077257" cy="1725419"/>
            <a:chOff x="31859" y="3637483"/>
            <a:chExt cx="9057943" cy="954958"/>
          </a:xfrm>
        </p:grpSpPr>
        <p:sp>
          <p:nvSpPr>
            <p:cNvPr id="727" name="Google Shape;727;p27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1" name="Google Shape;731;p27"/>
          <p:cNvSpPr/>
          <p:nvPr/>
        </p:nvSpPr>
        <p:spPr>
          <a:xfrm rot="5400000">
            <a:off x="5448866" y="-851760"/>
            <a:ext cx="1294271" cy="1219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2" name="Google Shape;732;p27"/>
          <p:cNvGrpSpPr/>
          <p:nvPr/>
        </p:nvGrpSpPr>
        <p:grpSpPr>
          <a:xfrm>
            <a:off x="-57567" y="4597076"/>
            <a:ext cx="12315180" cy="1347509"/>
            <a:chOff x="31859" y="3637483"/>
            <a:chExt cx="9057943" cy="954958"/>
          </a:xfrm>
        </p:grpSpPr>
        <p:sp>
          <p:nvSpPr>
            <p:cNvPr id="733" name="Google Shape;733;p27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9" name="Google Shape;739;p27"/>
          <p:cNvSpPr txBox="1">
            <a:spLocks noGrp="1"/>
          </p:cNvSpPr>
          <p:nvPr>
            <p:ph type="title"/>
          </p:nvPr>
        </p:nvSpPr>
        <p:spPr>
          <a:xfrm>
            <a:off x="3143400" y="706333"/>
            <a:ext cx="5905200" cy="13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0" name="Google Shape;740;p27"/>
          <p:cNvSpPr txBox="1">
            <a:spLocks noGrp="1"/>
          </p:cNvSpPr>
          <p:nvPr>
            <p:ph type="title" idx="2"/>
          </p:nvPr>
        </p:nvSpPr>
        <p:spPr>
          <a:xfrm>
            <a:off x="1300700" y="2675951"/>
            <a:ext cx="3341200" cy="516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27"/>
          <p:cNvSpPr txBox="1">
            <a:spLocks noGrp="1"/>
          </p:cNvSpPr>
          <p:nvPr>
            <p:ph type="title" idx="3"/>
          </p:nvPr>
        </p:nvSpPr>
        <p:spPr>
          <a:xfrm>
            <a:off x="7514733" y="2675951"/>
            <a:ext cx="3341200" cy="516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27"/>
          <p:cNvSpPr txBox="1">
            <a:spLocks noGrp="1"/>
          </p:cNvSpPr>
          <p:nvPr>
            <p:ph type="subTitle" idx="1"/>
          </p:nvPr>
        </p:nvSpPr>
        <p:spPr>
          <a:xfrm>
            <a:off x="7514367" y="3253267"/>
            <a:ext cx="3341200" cy="92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27"/>
          <p:cNvSpPr txBox="1">
            <a:spLocks noGrp="1"/>
          </p:cNvSpPr>
          <p:nvPr>
            <p:ph type="subTitle" idx="4"/>
          </p:nvPr>
        </p:nvSpPr>
        <p:spPr>
          <a:xfrm>
            <a:off x="1300700" y="3253267"/>
            <a:ext cx="3341200" cy="92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293836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28"/>
          <p:cNvSpPr/>
          <p:nvPr/>
        </p:nvSpPr>
        <p:spPr>
          <a:xfrm>
            <a:off x="100" y="6375140"/>
            <a:ext cx="12191864" cy="482801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6" name="Google Shape;746;p28"/>
          <p:cNvSpPr/>
          <p:nvPr/>
        </p:nvSpPr>
        <p:spPr>
          <a:xfrm>
            <a:off x="67" y="6375140"/>
            <a:ext cx="12191864" cy="482801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47" name="Google Shape;747;p28"/>
          <p:cNvGrpSpPr/>
          <p:nvPr/>
        </p:nvGrpSpPr>
        <p:grpSpPr>
          <a:xfrm>
            <a:off x="-71602" y="382667"/>
            <a:ext cx="12911204" cy="2271269"/>
            <a:chOff x="-53702" y="287000"/>
            <a:chExt cx="9683403" cy="1703452"/>
          </a:xfrm>
        </p:grpSpPr>
        <p:sp>
          <p:nvSpPr>
            <p:cNvPr id="748" name="Google Shape;748;p28"/>
            <p:cNvSpPr/>
            <p:nvPr/>
          </p:nvSpPr>
          <p:spPr>
            <a:xfrm>
              <a:off x="-53702" y="1605325"/>
              <a:ext cx="962311" cy="25573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2471650" y="379465"/>
              <a:ext cx="962302" cy="31927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8"/>
            <p:cNvSpPr/>
            <p:nvPr/>
          </p:nvSpPr>
          <p:spPr>
            <a:xfrm flipH="1">
              <a:off x="4875300" y="977591"/>
              <a:ext cx="915827" cy="30383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7762626" y="287000"/>
              <a:ext cx="1461035" cy="388301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 flipH="1">
              <a:off x="8713875" y="1686616"/>
              <a:ext cx="915827" cy="30383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3" name="Google Shape;753;p28"/>
          <p:cNvGrpSpPr/>
          <p:nvPr/>
        </p:nvGrpSpPr>
        <p:grpSpPr>
          <a:xfrm>
            <a:off x="-99" y="2913288"/>
            <a:ext cx="12192148" cy="2071976"/>
            <a:chOff x="-75" y="3714050"/>
            <a:chExt cx="9144111" cy="1788447"/>
          </a:xfrm>
        </p:grpSpPr>
        <p:sp>
          <p:nvSpPr>
            <p:cNvPr id="754" name="Google Shape;754;p28"/>
            <p:cNvSpPr/>
            <p:nvPr/>
          </p:nvSpPr>
          <p:spPr>
            <a:xfrm>
              <a:off x="-75" y="4250897"/>
              <a:ext cx="9144000" cy="1251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6" name="Google Shape;756;p28"/>
          <p:cNvGrpSpPr/>
          <p:nvPr/>
        </p:nvGrpSpPr>
        <p:grpSpPr>
          <a:xfrm>
            <a:off x="-99" y="4925197"/>
            <a:ext cx="12192148" cy="1449932"/>
            <a:chOff x="-75" y="3996089"/>
            <a:chExt cx="9144111" cy="818986"/>
          </a:xfrm>
        </p:grpSpPr>
        <p:sp>
          <p:nvSpPr>
            <p:cNvPr id="757" name="Google Shape;757;p28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58" name="Google Shape;758;p28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759" name="Google Shape;759;p28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0" name="Google Shape;760;p28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1" name="Google Shape;761;p28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2" name="Google Shape;762;p28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3" name="Google Shape;763;p28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4" name="Google Shape;764;p28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65" name="Google Shape;765;p28"/>
          <p:cNvSpPr txBox="1">
            <a:spLocks noGrp="1"/>
          </p:cNvSpPr>
          <p:nvPr>
            <p:ph type="title"/>
          </p:nvPr>
        </p:nvSpPr>
        <p:spPr>
          <a:xfrm>
            <a:off x="960000" y="703867"/>
            <a:ext cx="3154800" cy="1450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28"/>
          <p:cNvSpPr txBox="1">
            <a:spLocks noGrp="1"/>
          </p:cNvSpPr>
          <p:nvPr>
            <p:ph type="subTitle" idx="1"/>
          </p:nvPr>
        </p:nvSpPr>
        <p:spPr>
          <a:xfrm>
            <a:off x="7409000" y="3576833"/>
            <a:ext cx="3401600" cy="63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8"/>
          <p:cNvSpPr txBox="1">
            <a:spLocks noGrp="1"/>
          </p:cNvSpPr>
          <p:nvPr>
            <p:ph type="subTitle" idx="2"/>
          </p:nvPr>
        </p:nvSpPr>
        <p:spPr>
          <a:xfrm>
            <a:off x="7408200" y="1994333"/>
            <a:ext cx="3403200" cy="633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939867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29"/>
          <p:cNvGrpSpPr/>
          <p:nvPr/>
        </p:nvGrpSpPr>
        <p:grpSpPr>
          <a:xfrm>
            <a:off x="835098" y="369307"/>
            <a:ext cx="10520684" cy="1676687"/>
            <a:chOff x="626323" y="276980"/>
            <a:chExt cx="7890513" cy="1257515"/>
          </a:xfrm>
        </p:grpSpPr>
        <p:sp>
          <p:nvSpPr>
            <p:cNvPr id="770" name="Google Shape;770;p29"/>
            <p:cNvSpPr/>
            <p:nvPr/>
          </p:nvSpPr>
          <p:spPr>
            <a:xfrm>
              <a:off x="3351980" y="127236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9"/>
            <p:cNvSpPr/>
            <p:nvPr/>
          </p:nvSpPr>
          <p:spPr>
            <a:xfrm>
              <a:off x="626323" y="449082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9"/>
            <p:cNvSpPr/>
            <p:nvPr/>
          </p:nvSpPr>
          <p:spPr>
            <a:xfrm flipH="1">
              <a:off x="5234548" y="813407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9"/>
            <p:cNvSpPr/>
            <p:nvPr/>
          </p:nvSpPr>
          <p:spPr>
            <a:xfrm>
              <a:off x="7726655" y="276980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4" name="Google Shape;774;p29"/>
          <p:cNvGrpSpPr/>
          <p:nvPr/>
        </p:nvGrpSpPr>
        <p:grpSpPr>
          <a:xfrm>
            <a:off x="-251808" y="3195204"/>
            <a:ext cx="3323965" cy="2941891"/>
            <a:chOff x="888325" y="-2773877"/>
            <a:chExt cx="2887057" cy="2555204"/>
          </a:xfrm>
        </p:grpSpPr>
        <p:sp>
          <p:nvSpPr>
            <p:cNvPr id="775" name="Google Shape;775;p29"/>
            <p:cNvSpPr/>
            <p:nvPr/>
          </p:nvSpPr>
          <p:spPr>
            <a:xfrm>
              <a:off x="2173066" y="-2223127"/>
              <a:ext cx="77899" cy="163291"/>
            </a:xfrm>
            <a:custGeom>
              <a:avLst/>
              <a:gdLst/>
              <a:ahLst/>
              <a:cxnLst/>
              <a:rect l="l" t="t" r="r" b="b"/>
              <a:pathLst>
                <a:path w="2131" h="4467" extrusionOk="0">
                  <a:moveTo>
                    <a:pt x="1" y="1"/>
                  </a:moveTo>
                  <a:lnTo>
                    <a:pt x="1" y="4466"/>
                  </a:lnTo>
                  <a:lnTo>
                    <a:pt x="2130" y="4466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9"/>
            <p:cNvSpPr/>
            <p:nvPr/>
          </p:nvSpPr>
          <p:spPr>
            <a:xfrm>
              <a:off x="1991749" y="-1997980"/>
              <a:ext cx="458363" cy="5703"/>
            </a:xfrm>
            <a:custGeom>
              <a:avLst/>
              <a:gdLst/>
              <a:ahLst/>
              <a:cxnLst/>
              <a:rect l="l" t="t" r="r" b="b"/>
              <a:pathLst>
                <a:path w="12539" h="156" extrusionOk="0">
                  <a:moveTo>
                    <a:pt x="6284" y="0"/>
                  </a:moveTo>
                  <a:cubicBezTo>
                    <a:pt x="2802" y="0"/>
                    <a:pt x="0" y="30"/>
                    <a:pt x="0" y="96"/>
                  </a:cubicBezTo>
                  <a:cubicBezTo>
                    <a:pt x="0" y="126"/>
                    <a:pt x="2802" y="155"/>
                    <a:pt x="6284" y="155"/>
                  </a:cubicBezTo>
                  <a:cubicBezTo>
                    <a:pt x="9737" y="155"/>
                    <a:pt x="12539" y="126"/>
                    <a:pt x="12539" y="96"/>
                  </a:cubicBezTo>
                  <a:cubicBezTo>
                    <a:pt x="12539" y="30"/>
                    <a:pt x="9737" y="0"/>
                    <a:pt x="62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9"/>
            <p:cNvSpPr/>
            <p:nvPr/>
          </p:nvSpPr>
          <p:spPr>
            <a:xfrm>
              <a:off x="2173066" y="-1896647"/>
              <a:ext cx="77899" cy="164607"/>
            </a:xfrm>
            <a:custGeom>
              <a:avLst/>
              <a:gdLst/>
              <a:ahLst/>
              <a:cxnLst/>
              <a:rect l="l" t="t" r="r" b="b"/>
              <a:pathLst>
                <a:path w="2131" h="4503" extrusionOk="0">
                  <a:moveTo>
                    <a:pt x="1" y="0"/>
                  </a:moveTo>
                  <a:lnTo>
                    <a:pt x="1" y="4503"/>
                  </a:lnTo>
                  <a:lnTo>
                    <a:pt x="2130" y="4503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9"/>
            <p:cNvSpPr/>
            <p:nvPr/>
          </p:nvSpPr>
          <p:spPr>
            <a:xfrm>
              <a:off x="2173066" y="-1565598"/>
              <a:ext cx="77899" cy="164607"/>
            </a:xfrm>
            <a:custGeom>
              <a:avLst/>
              <a:gdLst/>
              <a:ahLst/>
              <a:cxnLst/>
              <a:rect l="l" t="t" r="r" b="b"/>
              <a:pathLst>
                <a:path w="2131" h="4503" extrusionOk="0">
                  <a:moveTo>
                    <a:pt x="1" y="1"/>
                  </a:moveTo>
                  <a:lnTo>
                    <a:pt x="1" y="4503"/>
                  </a:lnTo>
                  <a:lnTo>
                    <a:pt x="2130" y="4503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9"/>
            <p:cNvSpPr/>
            <p:nvPr/>
          </p:nvSpPr>
          <p:spPr>
            <a:xfrm>
              <a:off x="1991749" y="-1671244"/>
              <a:ext cx="458363" cy="6763"/>
            </a:xfrm>
            <a:custGeom>
              <a:avLst/>
              <a:gdLst/>
              <a:ahLst/>
              <a:cxnLst/>
              <a:rect l="l" t="t" r="r" b="b"/>
              <a:pathLst>
                <a:path w="12539" h="185" extrusionOk="0">
                  <a:moveTo>
                    <a:pt x="6284" y="0"/>
                  </a:moveTo>
                  <a:cubicBezTo>
                    <a:pt x="2802" y="0"/>
                    <a:pt x="0" y="30"/>
                    <a:pt x="0" y="89"/>
                  </a:cubicBezTo>
                  <a:cubicBezTo>
                    <a:pt x="0" y="118"/>
                    <a:pt x="2802" y="185"/>
                    <a:pt x="6284" y="185"/>
                  </a:cubicBezTo>
                  <a:cubicBezTo>
                    <a:pt x="9737" y="185"/>
                    <a:pt x="12539" y="118"/>
                    <a:pt x="12539" y="89"/>
                  </a:cubicBezTo>
                  <a:cubicBezTo>
                    <a:pt x="12539" y="30"/>
                    <a:pt x="9737" y="0"/>
                    <a:pt x="62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1529062" y="-2327969"/>
              <a:ext cx="458400" cy="5703"/>
            </a:xfrm>
            <a:custGeom>
              <a:avLst/>
              <a:gdLst/>
              <a:ahLst/>
              <a:cxnLst/>
              <a:rect l="l" t="t" r="r" b="b"/>
              <a:pathLst>
                <a:path w="12540" h="156" extrusionOk="0">
                  <a:moveTo>
                    <a:pt x="6285" y="1"/>
                  </a:moveTo>
                  <a:cubicBezTo>
                    <a:pt x="2803" y="1"/>
                    <a:pt x="1" y="37"/>
                    <a:pt x="1" y="67"/>
                  </a:cubicBezTo>
                  <a:cubicBezTo>
                    <a:pt x="1" y="126"/>
                    <a:pt x="2803" y="156"/>
                    <a:pt x="6285" y="156"/>
                  </a:cubicBezTo>
                  <a:cubicBezTo>
                    <a:pt x="9730" y="156"/>
                    <a:pt x="12539" y="126"/>
                    <a:pt x="12539" y="67"/>
                  </a:cubicBezTo>
                  <a:cubicBezTo>
                    <a:pt x="12539" y="37"/>
                    <a:pt x="9730" y="1"/>
                    <a:pt x="628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710416" y="-2223127"/>
              <a:ext cx="77606" cy="163291"/>
            </a:xfrm>
            <a:custGeom>
              <a:avLst/>
              <a:gdLst/>
              <a:ahLst/>
              <a:cxnLst/>
              <a:rect l="l" t="t" r="r" b="b"/>
              <a:pathLst>
                <a:path w="2123" h="4467" extrusionOk="0">
                  <a:moveTo>
                    <a:pt x="0" y="1"/>
                  </a:moveTo>
                  <a:lnTo>
                    <a:pt x="0" y="4466"/>
                  </a:lnTo>
                  <a:lnTo>
                    <a:pt x="2122" y="4466"/>
                  </a:lnTo>
                  <a:lnTo>
                    <a:pt x="212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1529062" y="-1997980"/>
              <a:ext cx="458400" cy="5703"/>
            </a:xfrm>
            <a:custGeom>
              <a:avLst/>
              <a:gdLst/>
              <a:ahLst/>
              <a:cxnLst/>
              <a:rect l="l" t="t" r="r" b="b"/>
              <a:pathLst>
                <a:path w="12540" h="156" extrusionOk="0">
                  <a:moveTo>
                    <a:pt x="6285" y="0"/>
                  </a:moveTo>
                  <a:cubicBezTo>
                    <a:pt x="2803" y="0"/>
                    <a:pt x="1" y="30"/>
                    <a:pt x="1" y="96"/>
                  </a:cubicBezTo>
                  <a:cubicBezTo>
                    <a:pt x="1" y="126"/>
                    <a:pt x="2803" y="155"/>
                    <a:pt x="6285" y="155"/>
                  </a:cubicBezTo>
                  <a:cubicBezTo>
                    <a:pt x="9730" y="155"/>
                    <a:pt x="12539" y="126"/>
                    <a:pt x="12539" y="96"/>
                  </a:cubicBezTo>
                  <a:cubicBezTo>
                    <a:pt x="12539" y="30"/>
                    <a:pt x="9730" y="0"/>
                    <a:pt x="628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1710416" y="-1893138"/>
              <a:ext cx="77606" cy="164351"/>
            </a:xfrm>
            <a:custGeom>
              <a:avLst/>
              <a:gdLst/>
              <a:ahLst/>
              <a:cxnLst/>
              <a:rect l="l" t="t" r="r" b="b"/>
              <a:pathLst>
                <a:path w="2123" h="4496" extrusionOk="0">
                  <a:moveTo>
                    <a:pt x="0" y="1"/>
                  </a:moveTo>
                  <a:lnTo>
                    <a:pt x="0" y="4495"/>
                  </a:lnTo>
                  <a:lnTo>
                    <a:pt x="2122" y="4495"/>
                  </a:lnTo>
                  <a:lnTo>
                    <a:pt x="212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529062" y="-1668027"/>
              <a:ext cx="458400" cy="6799"/>
            </a:xfrm>
            <a:custGeom>
              <a:avLst/>
              <a:gdLst/>
              <a:ahLst/>
              <a:cxnLst/>
              <a:rect l="l" t="t" r="r" b="b"/>
              <a:pathLst>
                <a:path w="12540" h="186" extrusionOk="0">
                  <a:moveTo>
                    <a:pt x="6285" y="1"/>
                  </a:moveTo>
                  <a:cubicBezTo>
                    <a:pt x="2803" y="1"/>
                    <a:pt x="1" y="30"/>
                    <a:pt x="1" y="97"/>
                  </a:cubicBezTo>
                  <a:cubicBezTo>
                    <a:pt x="1" y="127"/>
                    <a:pt x="2803" y="186"/>
                    <a:pt x="6285" y="186"/>
                  </a:cubicBezTo>
                  <a:cubicBezTo>
                    <a:pt x="9730" y="186"/>
                    <a:pt x="12539" y="127"/>
                    <a:pt x="12539" y="97"/>
                  </a:cubicBezTo>
                  <a:cubicBezTo>
                    <a:pt x="12539" y="30"/>
                    <a:pt x="9730" y="1"/>
                    <a:pt x="628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710416" y="-1563149"/>
              <a:ext cx="77606" cy="164351"/>
            </a:xfrm>
            <a:custGeom>
              <a:avLst/>
              <a:gdLst/>
              <a:ahLst/>
              <a:cxnLst/>
              <a:rect l="l" t="t" r="r" b="b"/>
              <a:pathLst>
                <a:path w="2123" h="4496" extrusionOk="0">
                  <a:moveTo>
                    <a:pt x="0" y="0"/>
                  </a:moveTo>
                  <a:lnTo>
                    <a:pt x="0" y="4495"/>
                  </a:lnTo>
                  <a:lnTo>
                    <a:pt x="2122" y="4495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2335225" y="-1986650"/>
              <a:ext cx="1339924" cy="1767959"/>
            </a:xfrm>
            <a:custGeom>
              <a:avLst/>
              <a:gdLst/>
              <a:ahLst/>
              <a:cxnLst/>
              <a:rect l="l" t="t" r="r" b="b"/>
              <a:pathLst>
                <a:path w="36655" h="48328" extrusionOk="0">
                  <a:moveTo>
                    <a:pt x="1" y="1"/>
                  </a:moveTo>
                  <a:lnTo>
                    <a:pt x="1" y="48328"/>
                  </a:lnTo>
                  <a:lnTo>
                    <a:pt x="36654" y="48328"/>
                  </a:lnTo>
                  <a:lnTo>
                    <a:pt x="366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87" name="Google Shape;787;p29"/>
            <p:cNvGrpSpPr/>
            <p:nvPr/>
          </p:nvGrpSpPr>
          <p:grpSpPr>
            <a:xfrm>
              <a:off x="2615756" y="-1748012"/>
              <a:ext cx="945915" cy="1439122"/>
              <a:chOff x="2615756" y="-1748012"/>
              <a:chExt cx="945915" cy="1439122"/>
            </a:xfrm>
          </p:grpSpPr>
          <p:sp>
            <p:nvSpPr>
              <p:cNvPr id="788" name="Google Shape;788;p29"/>
              <p:cNvSpPr/>
              <p:nvPr/>
            </p:nvSpPr>
            <p:spPr>
              <a:xfrm>
                <a:off x="2615756" y="-1748012"/>
                <a:ext cx="120303" cy="292988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8015" extrusionOk="0">
                    <a:moveTo>
                      <a:pt x="0" y="1"/>
                    </a:moveTo>
                    <a:lnTo>
                      <a:pt x="0" y="8014"/>
                    </a:lnTo>
                    <a:lnTo>
                      <a:pt x="3290" y="8014"/>
                    </a:lnTo>
                    <a:lnTo>
                      <a:pt x="32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29"/>
              <p:cNvSpPr/>
              <p:nvPr/>
            </p:nvSpPr>
            <p:spPr>
              <a:xfrm>
                <a:off x="2615756" y="-601622"/>
                <a:ext cx="120303" cy="292732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8008" extrusionOk="0">
                    <a:moveTo>
                      <a:pt x="0" y="1"/>
                    </a:moveTo>
                    <a:lnTo>
                      <a:pt x="0" y="8007"/>
                    </a:lnTo>
                    <a:lnTo>
                      <a:pt x="3290" y="8007"/>
                    </a:lnTo>
                    <a:lnTo>
                      <a:pt x="32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29"/>
              <p:cNvSpPr/>
              <p:nvPr/>
            </p:nvSpPr>
            <p:spPr>
              <a:xfrm>
                <a:off x="2615756" y="-1170211"/>
                <a:ext cx="120303" cy="292696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8007" extrusionOk="0">
                    <a:moveTo>
                      <a:pt x="0" y="0"/>
                    </a:moveTo>
                    <a:lnTo>
                      <a:pt x="0" y="8007"/>
                    </a:lnTo>
                    <a:lnTo>
                      <a:pt x="3290" y="8007"/>
                    </a:lnTo>
                    <a:lnTo>
                      <a:pt x="329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29"/>
              <p:cNvSpPr/>
              <p:nvPr/>
            </p:nvSpPr>
            <p:spPr>
              <a:xfrm>
                <a:off x="3179775" y="-1748012"/>
                <a:ext cx="120558" cy="292988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8015" extrusionOk="0">
                    <a:moveTo>
                      <a:pt x="0" y="1"/>
                    </a:moveTo>
                    <a:lnTo>
                      <a:pt x="0" y="8014"/>
                    </a:lnTo>
                    <a:lnTo>
                      <a:pt x="3297" y="8014"/>
                    </a:lnTo>
                    <a:lnTo>
                      <a:pt x="329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29"/>
              <p:cNvSpPr/>
              <p:nvPr/>
            </p:nvSpPr>
            <p:spPr>
              <a:xfrm>
                <a:off x="3441113" y="-1748012"/>
                <a:ext cx="120558" cy="292988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8015" extrusionOk="0">
                    <a:moveTo>
                      <a:pt x="0" y="1"/>
                    </a:moveTo>
                    <a:lnTo>
                      <a:pt x="0" y="8014"/>
                    </a:lnTo>
                    <a:lnTo>
                      <a:pt x="3297" y="8014"/>
                    </a:lnTo>
                    <a:lnTo>
                      <a:pt x="329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29"/>
              <p:cNvSpPr/>
              <p:nvPr/>
            </p:nvSpPr>
            <p:spPr>
              <a:xfrm>
                <a:off x="3179775" y="-1191559"/>
                <a:ext cx="120558" cy="291636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7978" extrusionOk="0">
                    <a:moveTo>
                      <a:pt x="0" y="0"/>
                    </a:moveTo>
                    <a:lnTo>
                      <a:pt x="0" y="7977"/>
                    </a:lnTo>
                    <a:lnTo>
                      <a:pt x="3297" y="7977"/>
                    </a:lnTo>
                    <a:lnTo>
                      <a:pt x="32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4" name="Google Shape;794;p29"/>
              <p:cNvSpPr/>
              <p:nvPr/>
            </p:nvSpPr>
            <p:spPr>
              <a:xfrm>
                <a:off x="3441113" y="-1191559"/>
                <a:ext cx="120558" cy="291636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7978" extrusionOk="0">
                    <a:moveTo>
                      <a:pt x="0" y="0"/>
                    </a:moveTo>
                    <a:lnTo>
                      <a:pt x="0" y="7977"/>
                    </a:lnTo>
                    <a:lnTo>
                      <a:pt x="3297" y="7977"/>
                    </a:lnTo>
                    <a:lnTo>
                      <a:pt x="32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5" name="Google Shape;795;p29"/>
              <p:cNvSpPr/>
              <p:nvPr/>
            </p:nvSpPr>
            <p:spPr>
              <a:xfrm>
                <a:off x="3179775" y="-636459"/>
                <a:ext cx="120558" cy="292696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8007" extrusionOk="0">
                    <a:moveTo>
                      <a:pt x="0" y="0"/>
                    </a:moveTo>
                    <a:lnTo>
                      <a:pt x="0" y="8007"/>
                    </a:lnTo>
                    <a:lnTo>
                      <a:pt x="3297" y="8007"/>
                    </a:lnTo>
                    <a:lnTo>
                      <a:pt x="32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6" name="Google Shape;796;p29"/>
              <p:cNvSpPr/>
              <p:nvPr/>
            </p:nvSpPr>
            <p:spPr>
              <a:xfrm>
                <a:off x="3441113" y="-636459"/>
                <a:ext cx="120558" cy="292696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8007" extrusionOk="0">
                    <a:moveTo>
                      <a:pt x="0" y="0"/>
                    </a:moveTo>
                    <a:lnTo>
                      <a:pt x="0" y="8007"/>
                    </a:lnTo>
                    <a:lnTo>
                      <a:pt x="3297" y="8007"/>
                    </a:lnTo>
                    <a:lnTo>
                      <a:pt x="32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7" name="Google Shape;797;p29"/>
            <p:cNvSpPr/>
            <p:nvPr/>
          </p:nvSpPr>
          <p:spPr>
            <a:xfrm>
              <a:off x="2233895" y="-2048537"/>
              <a:ext cx="1541488" cy="64081"/>
            </a:xfrm>
            <a:custGeom>
              <a:avLst/>
              <a:gdLst/>
              <a:ahLst/>
              <a:cxnLst/>
              <a:rect l="l" t="t" r="r" b="b"/>
              <a:pathLst>
                <a:path w="42169" h="1753" extrusionOk="0">
                  <a:moveTo>
                    <a:pt x="0" y="1"/>
                  </a:moveTo>
                  <a:lnTo>
                    <a:pt x="0" y="1753"/>
                  </a:lnTo>
                  <a:lnTo>
                    <a:pt x="42169" y="1753"/>
                  </a:lnTo>
                  <a:lnTo>
                    <a:pt x="421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1001014" y="-2353631"/>
              <a:ext cx="1355569" cy="2134958"/>
            </a:xfrm>
            <a:custGeom>
              <a:avLst/>
              <a:gdLst/>
              <a:ahLst/>
              <a:cxnLst/>
              <a:rect l="l" t="t" r="r" b="b"/>
              <a:pathLst>
                <a:path w="37083" h="58404" extrusionOk="0">
                  <a:moveTo>
                    <a:pt x="0" y="0"/>
                  </a:moveTo>
                  <a:lnTo>
                    <a:pt x="148" y="58404"/>
                  </a:lnTo>
                  <a:lnTo>
                    <a:pt x="37083" y="58404"/>
                  </a:lnTo>
                  <a:lnTo>
                    <a:pt x="36927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1266666" y="-2773877"/>
              <a:ext cx="476458" cy="420273"/>
            </a:xfrm>
            <a:custGeom>
              <a:avLst/>
              <a:gdLst/>
              <a:ahLst/>
              <a:cxnLst/>
              <a:rect l="l" t="t" r="r" b="b"/>
              <a:pathLst>
                <a:path w="13034" h="11497" extrusionOk="0">
                  <a:moveTo>
                    <a:pt x="0" y="0"/>
                  </a:moveTo>
                  <a:lnTo>
                    <a:pt x="0" y="11496"/>
                  </a:lnTo>
                  <a:lnTo>
                    <a:pt x="13034" y="11496"/>
                  </a:lnTo>
                  <a:lnTo>
                    <a:pt x="130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888325" y="-2408167"/>
              <a:ext cx="1502045" cy="54562"/>
            </a:xfrm>
            <a:custGeom>
              <a:avLst/>
              <a:gdLst/>
              <a:ahLst/>
              <a:cxnLst/>
              <a:rect l="l" t="t" r="r" b="b"/>
              <a:pathLst>
                <a:path w="41090" h="681" extrusionOk="0">
                  <a:moveTo>
                    <a:pt x="0" y="0"/>
                  </a:moveTo>
                  <a:lnTo>
                    <a:pt x="0" y="680"/>
                  </a:lnTo>
                  <a:lnTo>
                    <a:pt x="41090" y="680"/>
                  </a:lnTo>
                  <a:lnTo>
                    <a:pt x="410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01" name="Google Shape;801;p29"/>
            <p:cNvGrpSpPr/>
            <p:nvPr/>
          </p:nvGrpSpPr>
          <p:grpSpPr>
            <a:xfrm>
              <a:off x="1266665" y="-2170158"/>
              <a:ext cx="796183" cy="1705871"/>
              <a:chOff x="1266665" y="-2170158"/>
              <a:chExt cx="796183" cy="1705871"/>
            </a:xfrm>
          </p:grpSpPr>
          <p:sp>
            <p:nvSpPr>
              <p:cNvPr id="802" name="Google Shape;802;p29"/>
              <p:cNvSpPr/>
              <p:nvPr/>
            </p:nvSpPr>
            <p:spPr>
              <a:xfrm>
                <a:off x="1266665" y="-2170158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0" y="1"/>
                    </a:moveTo>
                    <a:lnTo>
                      <a:pt x="0" y="6588"/>
                    </a:lnTo>
                    <a:lnTo>
                      <a:pt x="3142" y="6588"/>
                    </a:lnTo>
                    <a:lnTo>
                      <a:pt x="314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3" name="Google Shape;803;p29"/>
              <p:cNvSpPr/>
              <p:nvPr/>
            </p:nvSpPr>
            <p:spPr>
              <a:xfrm>
                <a:off x="1947955" y="-2170158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1" y="1"/>
                    </a:moveTo>
                    <a:lnTo>
                      <a:pt x="1" y="6588"/>
                    </a:lnTo>
                    <a:lnTo>
                      <a:pt x="3143" y="6588"/>
                    </a:lnTo>
                    <a:lnTo>
                      <a:pt x="31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4" name="Google Shape;804;p29"/>
              <p:cNvSpPr/>
              <p:nvPr/>
            </p:nvSpPr>
            <p:spPr>
              <a:xfrm>
                <a:off x="1947955" y="-1691533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1" y="1"/>
                    </a:moveTo>
                    <a:lnTo>
                      <a:pt x="1" y="6588"/>
                    </a:lnTo>
                    <a:lnTo>
                      <a:pt x="3143" y="6588"/>
                    </a:lnTo>
                    <a:lnTo>
                      <a:pt x="31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5" name="Google Shape;805;p29"/>
              <p:cNvSpPr/>
              <p:nvPr/>
            </p:nvSpPr>
            <p:spPr>
              <a:xfrm>
                <a:off x="1947955" y="-1198322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1" y="1"/>
                    </a:moveTo>
                    <a:lnTo>
                      <a:pt x="1" y="6588"/>
                    </a:lnTo>
                    <a:lnTo>
                      <a:pt x="3143" y="6588"/>
                    </a:lnTo>
                    <a:lnTo>
                      <a:pt x="31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6" name="Google Shape;806;p29"/>
              <p:cNvSpPr/>
              <p:nvPr/>
            </p:nvSpPr>
            <p:spPr>
              <a:xfrm>
                <a:off x="1947955" y="-706464"/>
                <a:ext cx="114892" cy="242177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625" extrusionOk="0">
                    <a:moveTo>
                      <a:pt x="1" y="1"/>
                    </a:moveTo>
                    <a:lnTo>
                      <a:pt x="1" y="6625"/>
                    </a:lnTo>
                    <a:lnTo>
                      <a:pt x="3143" y="6625"/>
                    </a:lnTo>
                    <a:lnTo>
                      <a:pt x="31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7" name="Google Shape;807;p29"/>
              <p:cNvSpPr/>
              <p:nvPr/>
            </p:nvSpPr>
            <p:spPr>
              <a:xfrm>
                <a:off x="1266665" y="-1684770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0" y="0"/>
                    </a:moveTo>
                    <a:lnTo>
                      <a:pt x="0" y="6588"/>
                    </a:lnTo>
                    <a:lnTo>
                      <a:pt x="3142" y="6588"/>
                    </a:lnTo>
                    <a:lnTo>
                      <a:pt x="314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8" name="Google Shape;808;p29"/>
              <p:cNvSpPr/>
              <p:nvPr/>
            </p:nvSpPr>
            <p:spPr>
              <a:xfrm>
                <a:off x="1266665" y="-1198322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0" y="1"/>
                    </a:moveTo>
                    <a:lnTo>
                      <a:pt x="0" y="6588"/>
                    </a:lnTo>
                    <a:lnTo>
                      <a:pt x="3142" y="6588"/>
                    </a:lnTo>
                    <a:lnTo>
                      <a:pt x="314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9" name="Google Shape;809;p29"/>
              <p:cNvSpPr/>
              <p:nvPr/>
            </p:nvSpPr>
            <p:spPr>
              <a:xfrm>
                <a:off x="1266665" y="-713227"/>
                <a:ext cx="114892" cy="241117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96" extrusionOk="0">
                    <a:moveTo>
                      <a:pt x="0" y="1"/>
                    </a:moveTo>
                    <a:lnTo>
                      <a:pt x="0" y="6595"/>
                    </a:lnTo>
                    <a:lnTo>
                      <a:pt x="3142" y="6595"/>
                    </a:lnTo>
                    <a:lnTo>
                      <a:pt x="314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810" name="Google Shape;810;p29"/>
          <p:cNvGrpSpPr/>
          <p:nvPr/>
        </p:nvGrpSpPr>
        <p:grpSpPr>
          <a:xfrm>
            <a:off x="-99" y="4952068"/>
            <a:ext cx="12192148" cy="1187033"/>
            <a:chOff x="-75" y="3714050"/>
            <a:chExt cx="9144111" cy="890275"/>
          </a:xfrm>
        </p:grpSpPr>
        <p:sp>
          <p:nvSpPr>
            <p:cNvPr id="811" name="Google Shape;811;p29"/>
            <p:cNvSpPr/>
            <p:nvPr/>
          </p:nvSpPr>
          <p:spPr>
            <a:xfrm>
              <a:off x="-75" y="4250925"/>
              <a:ext cx="9144000" cy="353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13" name="Google Shape;813;p29"/>
          <p:cNvSpPr/>
          <p:nvPr/>
        </p:nvSpPr>
        <p:spPr>
          <a:xfrm>
            <a:off x="-99" y="6120424"/>
            <a:ext cx="12192148" cy="737529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14" name="Google Shape;814;p29"/>
          <p:cNvGrpSpPr/>
          <p:nvPr/>
        </p:nvGrpSpPr>
        <p:grpSpPr>
          <a:xfrm>
            <a:off x="57568" y="6120243"/>
            <a:ext cx="12077257" cy="737483"/>
            <a:chOff x="31859" y="3637483"/>
            <a:chExt cx="9057943" cy="954958"/>
          </a:xfrm>
        </p:grpSpPr>
        <p:sp>
          <p:nvSpPr>
            <p:cNvPr id="815" name="Google Shape;815;p29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9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9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9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9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9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1" name="Google Shape;821;p29"/>
          <p:cNvSpPr/>
          <p:nvPr/>
        </p:nvSpPr>
        <p:spPr>
          <a:xfrm>
            <a:off x="11086533" y="2052851"/>
            <a:ext cx="1322792" cy="438816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29"/>
          <p:cNvSpPr/>
          <p:nvPr/>
        </p:nvSpPr>
        <p:spPr>
          <a:xfrm flipH="1">
            <a:off x="-391167" y="2211417"/>
            <a:ext cx="1322792" cy="438816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" name="Google Shape;823;p29"/>
          <p:cNvSpPr txBox="1">
            <a:spLocks noGrp="1"/>
          </p:cNvSpPr>
          <p:nvPr>
            <p:ph type="title"/>
          </p:nvPr>
        </p:nvSpPr>
        <p:spPr>
          <a:xfrm>
            <a:off x="1696800" y="718800"/>
            <a:ext cx="87988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24" name="Google Shape;824;p29"/>
          <p:cNvSpPr txBox="1">
            <a:spLocks noGrp="1"/>
          </p:cNvSpPr>
          <p:nvPr>
            <p:ph type="title" idx="2"/>
          </p:nvPr>
        </p:nvSpPr>
        <p:spPr>
          <a:xfrm>
            <a:off x="1250267" y="1788067"/>
            <a:ext cx="2900400" cy="7036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25" name="Google Shape;825;p29"/>
          <p:cNvSpPr txBox="1">
            <a:spLocks noGrp="1"/>
          </p:cNvSpPr>
          <p:nvPr>
            <p:ph type="subTitle" idx="1"/>
          </p:nvPr>
        </p:nvSpPr>
        <p:spPr>
          <a:xfrm>
            <a:off x="1250267" y="2566300"/>
            <a:ext cx="2900400" cy="6944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6" name="Google Shape;826;p29"/>
          <p:cNvSpPr txBox="1">
            <a:spLocks noGrp="1"/>
          </p:cNvSpPr>
          <p:nvPr>
            <p:ph type="title" idx="3"/>
          </p:nvPr>
        </p:nvSpPr>
        <p:spPr>
          <a:xfrm>
            <a:off x="4569300" y="2385484"/>
            <a:ext cx="2899200" cy="703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27" name="Google Shape;827;p29"/>
          <p:cNvSpPr txBox="1">
            <a:spLocks noGrp="1"/>
          </p:cNvSpPr>
          <p:nvPr>
            <p:ph type="subTitle" idx="4"/>
          </p:nvPr>
        </p:nvSpPr>
        <p:spPr>
          <a:xfrm>
            <a:off x="4569300" y="3165933"/>
            <a:ext cx="2899200" cy="694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8" name="Google Shape;828;p29"/>
          <p:cNvSpPr txBox="1">
            <a:spLocks noGrp="1"/>
          </p:cNvSpPr>
          <p:nvPr>
            <p:ph type="title" idx="5"/>
          </p:nvPr>
        </p:nvSpPr>
        <p:spPr>
          <a:xfrm>
            <a:off x="8041531" y="1788067"/>
            <a:ext cx="2900400" cy="7036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29" name="Google Shape;829;p29"/>
          <p:cNvSpPr txBox="1">
            <a:spLocks noGrp="1"/>
          </p:cNvSpPr>
          <p:nvPr>
            <p:ph type="subTitle" idx="6"/>
          </p:nvPr>
        </p:nvSpPr>
        <p:spPr>
          <a:xfrm>
            <a:off x="8042733" y="2566300"/>
            <a:ext cx="2899200" cy="6944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30" name="Google Shape;830;p29"/>
          <p:cNvGrpSpPr/>
          <p:nvPr/>
        </p:nvGrpSpPr>
        <p:grpSpPr>
          <a:xfrm>
            <a:off x="673446" y="5584687"/>
            <a:ext cx="993164" cy="538148"/>
            <a:chOff x="2301112" y="2967762"/>
            <a:chExt cx="655814" cy="355354"/>
          </a:xfrm>
        </p:grpSpPr>
        <p:sp>
          <p:nvSpPr>
            <p:cNvPr id="831" name="Google Shape;831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33" name="Google Shape;833;p29"/>
          <p:cNvGrpSpPr/>
          <p:nvPr/>
        </p:nvGrpSpPr>
        <p:grpSpPr>
          <a:xfrm>
            <a:off x="6036838" y="5690535"/>
            <a:ext cx="797820" cy="432300"/>
            <a:chOff x="2301112" y="2967762"/>
            <a:chExt cx="655814" cy="355354"/>
          </a:xfrm>
        </p:grpSpPr>
        <p:sp>
          <p:nvSpPr>
            <p:cNvPr id="834" name="Google Shape;834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36" name="Google Shape;836;p29"/>
          <p:cNvGrpSpPr/>
          <p:nvPr/>
        </p:nvGrpSpPr>
        <p:grpSpPr>
          <a:xfrm>
            <a:off x="9799347" y="5444651"/>
            <a:ext cx="1251380" cy="678016"/>
            <a:chOff x="2301112" y="2967762"/>
            <a:chExt cx="655814" cy="355354"/>
          </a:xfrm>
        </p:grpSpPr>
        <p:sp>
          <p:nvSpPr>
            <p:cNvPr id="837" name="Google Shape;837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5272122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0"/>
          <p:cNvSpPr/>
          <p:nvPr/>
        </p:nvSpPr>
        <p:spPr>
          <a:xfrm>
            <a:off x="100" y="6094331"/>
            <a:ext cx="12191864" cy="76359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30"/>
          <p:cNvSpPr/>
          <p:nvPr/>
        </p:nvSpPr>
        <p:spPr>
          <a:xfrm>
            <a:off x="67" y="6094331"/>
            <a:ext cx="12191864" cy="76359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42" name="Google Shape;842;p30"/>
          <p:cNvGrpSpPr/>
          <p:nvPr/>
        </p:nvGrpSpPr>
        <p:grpSpPr>
          <a:xfrm>
            <a:off x="419834" y="172267"/>
            <a:ext cx="11607703" cy="3130207"/>
            <a:chOff x="314875" y="129200"/>
            <a:chExt cx="8705777" cy="2347655"/>
          </a:xfrm>
        </p:grpSpPr>
        <p:sp>
          <p:nvSpPr>
            <p:cNvPr id="843" name="Google Shape;843;p30"/>
            <p:cNvSpPr/>
            <p:nvPr/>
          </p:nvSpPr>
          <p:spPr>
            <a:xfrm>
              <a:off x="314875" y="1421300"/>
              <a:ext cx="1173719" cy="311923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0"/>
            <p:cNvSpPr/>
            <p:nvPr/>
          </p:nvSpPr>
          <p:spPr>
            <a:xfrm flipH="1">
              <a:off x="2909577" y="2011543"/>
              <a:ext cx="701348" cy="232665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0"/>
            <p:cNvSpPr/>
            <p:nvPr/>
          </p:nvSpPr>
          <p:spPr>
            <a:xfrm flipH="1">
              <a:off x="3965200" y="129200"/>
              <a:ext cx="875425" cy="232653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5782819" y="1381799"/>
              <a:ext cx="820431" cy="272150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30"/>
            <p:cNvSpPr/>
            <p:nvPr/>
          </p:nvSpPr>
          <p:spPr>
            <a:xfrm>
              <a:off x="8145153" y="2244202"/>
              <a:ext cx="875499" cy="232653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30"/>
            <p:cNvSpPr/>
            <p:nvPr/>
          </p:nvSpPr>
          <p:spPr>
            <a:xfrm flipH="1">
              <a:off x="8026769" y="366537"/>
              <a:ext cx="563331" cy="186864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49" name="Google Shape;849;p30"/>
          <p:cNvGrpSpPr/>
          <p:nvPr/>
        </p:nvGrpSpPr>
        <p:grpSpPr>
          <a:xfrm>
            <a:off x="-123" y="3834084"/>
            <a:ext cx="12192171" cy="2305109"/>
            <a:chOff x="-92" y="2875563"/>
            <a:chExt cx="9144128" cy="1728832"/>
          </a:xfrm>
        </p:grpSpPr>
        <p:grpSp>
          <p:nvGrpSpPr>
            <p:cNvPr id="850" name="Google Shape;850;p30"/>
            <p:cNvGrpSpPr/>
            <p:nvPr/>
          </p:nvGrpSpPr>
          <p:grpSpPr>
            <a:xfrm>
              <a:off x="-92" y="2875563"/>
              <a:ext cx="9144092" cy="1131187"/>
              <a:chOff x="-92" y="2875563"/>
              <a:chExt cx="9144092" cy="1131187"/>
            </a:xfrm>
          </p:grpSpPr>
          <p:sp>
            <p:nvSpPr>
              <p:cNvPr id="851" name="Google Shape;851;p30"/>
              <p:cNvSpPr/>
              <p:nvPr/>
            </p:nvSpPr>
            <p:spPr>
              <a:xfrm>
                <a:off x="0" y="3386950"/>
                <a:ext cx="9144000" cy="6198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852" name="Google Shape;852;p30"/>
              <p:cNvGrpSpPr/>
              <p:nvPr/>
            </p:nvGrpSpPr>
            <p:grpSpPr>
              <a:xfrm>
                <a:off x="-92" y="2875563"/>
                <a:ext cx="9143579" cy="571636"/>
                <a:chOff x="-1039007" y="2887141"/>
                <a:chExt cx="11347207" cy="718767"/>
              </a:xfrm>
            </p:grpSpPr>
            <p:sp>
              <p:nvSpPr>
                <p:cNvPr id="853" name="Google Shape;853;p30"/>
                <p:cNvSpPr/>
                <p:nvPr/>
              </p:nvSpPr>
              <p:spPr>
                <a:xfrm>
                  <a:off x="4622368" y="2887141"/>
                  <a:ext cx="5685832" cy="718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792" h="34085" extrusionOk="0">
                      <a:moveTo>
                        <a:pt x="46293" y="1"/>
                      </a:moveTo>
                      <a:cubicBezTo>
                        <a:pt x="45818" y="1"/>
                        <a:pt x="45342" y="32"/>
                        <a:pt x="44868" y="97"/>
                      </a:cubicBezTo>
                      <a:cubicBezTo>
                        <a:pt x="38932" y="864"/>
                        <a:pt x="34122" y="6708"/>
                        <a:pt x="34460" y="12675"/>
                      </a:cubicBezTo>
                      <a:cubicBezTo>
                        <a:pt x="32551" y="9929"/>
                        <a:pt x="29197" y="8335"/>
                        <a:pt x="25866" y="8335"/>
                      </a:cubicBezTo>
                      <a:cubicBezTo>
                        <a:pt x="24803" y="8335"/>
                        <a:pt x="23742" y="8498"/>
                        <a:pt x="22731" y="8837"/>
                      </a:cubicBezTo>
                      <a:cubicBezTo>
                        <a:pt x="18556" y="10290"/>
                        <a:pt x="15567" y="14640"/>
                        <a:pt x="15782" y="19030"/>
                      </a:cubicBezTo>
                      <a:cubicBezTo>
                        <a:pt x="14142" y="16767"/>
                        <a:pt x="11309" y="15481"/>
                        <a:pt x="8501" y="15481"/>
                      </a:cubicBezTo>
                      <a:cubicBezTo>
                        <a:pt x="7296" y="15481"/>
                        <a:pt x="6095" y="15718"/>
                        <a:pt x="4995" y="16216"/>
                      </a:cubicBezTo>
                      <a:cubicBezTo>
                        <a:pt x="1372" y="17925"/>
                        <a:pt x="1" y="21722"/>
                        <a:pt x="1" y="26235"/>
                      </a:cubicBezTo>
                      <a:lnTo>
                        <a:pt x="1" y="34084"/>
                      </a:lnTo>
                      <a:lnTo>
                        <a:pt x="285577" y="34084"/>
                      </a:lnTo>
                      <a:cubicBezTo>
                        <a:pt x="285577" y="34084"/>
                        <a:pt x="285628" y="27514"/>
                        <a:pt x="285628" y="23554"/>
                      </a:cubicBezTo>
                      <a:cubicBezTo>
                        <a:pt x="285792" y="19757"/>
                        <a:pt x="283233" y="16052"/>
                        <a:pt x="279651" y="14814"/>
                      </a:cubicBezTo>
                      <a:cubicBezTo>
                        <a:pt x="278792" y="14526"/>
                        <a:pt x="277891" y="14389"/>
                        <a:pt x="276988" y="14389"/>
                      </a:cubicBezTo>
                      <a:cubicBezTo>
                        <a:pt x="274127" y="14389"/>
                        <a:pt x="271250" y="15765"/>
                        <a:pt x="269632" y="18099"/>
                      </a:cubicBezTo>
                      <a:cubicBezTo>
                        <a:pt x="269888" y="12982"/>
                        <a:pt x="265794" y="7987"/>
                        <a:pt x="260718" y="7302"/>
                      </a:cubicBezTo>
                      <a:cubicBezTo>
                        <a:pt x="260319" y="7249"/>
                        <a:pt x="259919" y="7223"/>
                        <a:pt x="259520" y="7223"/>
                      </a:cubicBezTo>
                      <a:cubicBezTo>
                        <a:pt x="254838" y="7223"/>
                        <a:pt x="250277" y="10768"/>
                        <a:pt x="249297" y="15407"/>
                      </a:cubicBezTo>
                      <a:cubicBezTo>
                        <a:pt x="248235" y="14800"/>
                        <a:pt x="247053" y="14523"/>
                        <a:pt x="245860" y="14523"/>
                      </a:cubicBezTo>
                      <a:cubicBezTo>
                        <a:pt x="242106" y="14523"/>
                        <a:pt x="238242" y="17264"/>
                        <a:pt x="237691" y="21077"/>
                      </a:cubicBezTo>
                      <a:cubicBezTo>
                        <a:pt x="236544" y="20570"/>
                        <a:pt x="235290" y="20325"/>
                        <a:pt x="234032" y="20325"/>
                      </a:cubicBezTo>
                      <a:cubicBezTo>
                        <a:pt x="232112" y="20325"/>
                        <a:pt x="230183" y="20896"/>
                        <a:pt x="228613" y="21977"/>
                      </a:cubicBezTo>
                      <a:cubicBezTo>
                        <a:pt x="227846" y="20187"/>
                        <a:pt x="226607" y="18559"/>
                        <a:pt x="225031" y="17372"/>
                      </a:cubicBezTo>
                      <a:cubicBezTo>
                        <a:pt x="223161" y="15994"/>
                        <a:pt x="220831" y="15281"/>
                        <a:pt x="218504" y="15281"/>
                      </a:cubicBezTo>
                      <a:cubicBezTo>
                        <a:pt x="217012" y="15281"/>
                        <a:pt x="215520" y="15575"/>
                        <a:pt x="214152" y="16175"/>
                      </a:cubicBezTo>
                      <a:cubicBezTo>
                        <a:pt x="213507" y="11706"/>
                        <a:pt x="208972" y="8494"/>
                        <a:pt x="204586" y="8494"/>
                      </a:cubicBezTo>
                      <a:cubicBezTo>
                        <a:pt x="203197" y="8494"/>
                        <a:pt x="201823" y="8816"/>
                        <a:pt x="200592" y="9523"/>
                      </a:cubicBezTo>
                      <a:cubicBezTo>
                        <a:pt x="199453" y="4147"/>
                        <a:pt x="194130" y="1"/>
                        <a:pt x="188672" y="1"/>
                      </a:cubicBezTo>
                      <a:cubicBezTo>
                        <a:pt x="188197" y="1"/>
                        <a:pt x="187721" y="32"/>
                        <a:pt x="187246" y="97"/>
                      </a:cubicBezTo>
                      <a:cubicBezTo>
                        <a:pt x="181321" y="864"/>
                        <a:pt x="176501" y="6708"/>
                        <a:pt x="176838" y="12675"/>
                      </a:cubicBezTo>
                      <a:cubicBezTo>
                        <a:pt x="174899" y="9929"/>
                        <a:pt x="171566" y="8335"/>
                        <a:pt x="168248" y="8335"/>
                      </a:cubicBezTo>
                      <a:cubicBezTo>
                        <a:pt x="167189" y="8335"/>
                        <a:pt x="166131" y="8498"/>
                        <a:pt x="165120" y="8837"/>
                      </a:cubicBezTo>
                      <a:cubicBezTo>
                        <a:pt x="160934" y="10290"/>
                        <a:pt x="157956" y="14640"/>
                        <a:pt x="158120" y="19030"/>
                      </a:cubicBezTo>
                      <a:cubicBezTo>
                        <a:pt x="156480" y="16767"/>
                        <a:pt x="153647" y="15481"/>
                        <a:pt x="150853" y="15481"/>
                      </a:cubicBezTo>
                      <a:cubicBezTo>
                        <a:pt x="149654" y="15481"/>
                        <a:pt x="148462" y="15718"/>
                        <a:pt x="147374" y="16216"/>
                      </a:cubicBezTo>
                      <a:cubicBezTo>
                        <a:pt x="145327" y="17157"/>
                        <a:pt x="143792" y="18989"/>
                        <a:pt x="142983" y="21077"/>
                      </a:cubicBezTo>
                      <a:cubicBezTo>
                        <a:pt x="142216" y="18222"/>
                        <a:pt x="140087" y="15745"/>
                        <a:pt x="137273" y="14814"/>
                      </a:cubicBezTo>
                      <a:cubicBezTo>
                        <a:pt x="136423" y="14526"/>
                        <a:pt x="135529" y="14389"/>
                        <a:pt x="134632" y="14389"/>
                      </a:cubicBezTo>
                      <a:cubicBezTo>
                        <a:pt x="131787" y="14389"/>
                        <a:pt x="128903" y="15765"/>
                        <a:pt x="127253" y="18099"/>
                      </a:cubicBezTo>
                      <a:cubicBezTo>
                        <a:pt x="127550" y="12982"/>
                        <a:pt x="123416" y="7987"/>
                        <a:pt x="118339" y="7302"/>
                      </a:cubicBezTo>
                      <a:cubicBezTo>
                        <a:pt x="117941" y="7249"/>
                        <a:pt x="117540" y="7223"/>
                        <a:pt x="117141" y="7223"/>
                      </a:cubicBezTo>
                      <a:cubicBezTo>
                        <a:pt x="112458" y="7223"/>
                        <a:pt x="107892" y="10768"/>
                        <a:pt x="106949" y="15407"/>
                      </a:cubicBezTo>
                      <a:cubicBezTo>
                        <a:pt x="105880" y="14800"/>
                        <a:pt x="104692" y="14523"/>
                        <a:pt x="103495" y="14523"/>
                      </a:cubicBezTo>
                      <a:cubicBezTo>
                        <a:pt x="99727" y="14523"/>
                        <a:pt x="95864" y="17264"/>
                        <a:pt x="95312" y="21077"/>
                      </a:cubicBezTo>
                      <a:cubicBezTo>
                        <a:pt x="94162" y="20570"/>
                        <a:pt x="92905" y="20325"/>
                        <a:pt x="91645" y="20325"/>
                      </a:cubicBezTo>
                      <a:cubicBezTo>
                        <a:pt x="89723" y="20325"/>
                        <a:pt x="87795" y="20896"/>
                        <a:pt x="86224" y="21977"/>
                      </a:cubicBezTo>
                      <a:cubicBezTo>
                        <a:pt x="85457" y="20187"/>
                        <a:pt x="84218" y="18559"/>
                        <a:pt x="82642" y="17372"/>
                      </a:cubicBezTo>
                      <a:cubicBezTo>
                        <a:pt x="80772" y="15994"/>
                        <a:pt x="78442" y="15281"/>
                        <a:pt x="76118" y="15281"/>
                      </a:cubicBezTo>
                      <a:cubicBezTo>
                        <a:pt x="74627" y="15281"/>
                        <a:pt x="73138" y="15575"/>
                        <a:pt x="71774" y="16175"/>
                      </a:cubicBezTo>
                      <a:cubicBezTo>
                        <a:pt x="71160" y="11706"/>
                        <a:pt x="66632" y="8494"/>
                        <a:pt x="62230" y="8494"/>
                      </a:cubicBezTo>
                      <a:cubicBezTo>
                        <a:pt x="60836" y="8494"/>
                        <a:pt x="59454" y="8816"/>
                        <a:pt x="58213" y="9523"/>
                      </a:cubicBezTo>
                      <a:cubicBezTo>
                        <a:pt x="57074" y="4147"/>
                        <a:pt x="51752" y="1"/>
                        <a:pt x="4629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54" name="Google Shape;854;p30"/>
                <p:cNvSpPr/>
                <p:nvPr/>
              </p:nvSpPr>
              <p:spPr>
                <a:xfrm flipH="1">
                  <a:off x="-1039007" y="2887141"/>
                  <a:ext cx="5685832" cy="718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792" h="34085" extrusionOk="0">
                      <a:moveTo>
                        <a:pt x="46293" y="1"/>
                      </a:moveTo>
                      <a:cubicBezTo>
                        <a:pt x="45818" y="1"/>
                        <a:pt x="45342" y="32"/>
                        <a:pt x="44868" y="97"/>
                      </a:cubicBezTo>
                      <a:cubicBezTo>
                        <a:pt x="38932" y="864"/>
                        <a:pt x="34122" y="6708"/>
                        <a:pt x="34460" y="12675"/>
                      </a:cubicBezTo>
                      <a:cubicBezTo>
                        <a:pt x="32551" y="9929"/>
                        <a:pt x="29197" y="8335"/>
                        <a:pt x="25866" y="8335"/>
                      </a:cubicBezTo>
                      <a:cubicBezTo>
                        <a:pt x="24803" y="8335"/>
                        <a:pt x="23742" y="8498"/>
                        <a:pt x="22731" y="8837"/>
                      </a:cubicBezTo>
                      <a:cubicBezTo>
                        <a:pt x="18556" y="10290"/>
                        <a:pt x="15567" y="14640"/>
                        <a:pt x="15782" y="19030"/>
                      </a:cubicBezTo>
                      <a:cubicBezTo>
                        <a:pt x="14142" y="16767"/>
                        <a:pt x="11309" y="15481"/>
                        <a:pt x="8501" y="15481"/>
                      </a:cubicBezTo>
                      <a:cubicBezTo>
                        <a:pt x="7296" y="15481"/>
                        <a:pt x="6095" y="15718"/>
                        <a:pt x="4995" y="16216"/>
                      </a:cubicBezTo>
                      <a:cubicBezTo>
                        <a:pt x="1372" y="17925"/>
                        <a:pt x="1" y="21722"/>
                        <a:pt x="1" y="26235"/>
                      </a:cubicBezTo>
                      <a:lnTo>
                        <a:pt x="1" y="34084"/>
                      </a:lnTo>
                      <a:lnTo>
                        <a:pt x="285577" y="34084"/>
                      </a:lnTo>
                      <a:cubicBezTo>
                        <a:pt x="285577" y="34084"/>
                        <a:pt x="285628" y="27514"/>
                        <a:pt x="285628" y="23554"/>
                      </a:cubicBezTo>
                      <a:cubicBezTo>
                        <a:pt x="285792" y="19757"/>
                        <a:pt x="283233" y="16052"/>
                        <a:pt x="279651" y="14814"/>
                      </a:cubicBezTo>
                      <a:cubicBezTo>
                        <a:pt x="278792" y="14526"/>
                        <a:pt x="277891" y="14389"/>
                        <a:pt x="276988" y="14389"/>
                      </a:cubicBezTo>
                      <a:cubicBezTo>
                        <a:pt x="274127" y="14389"/>
                        <a:pt x="271250" y="15765"/>
                        <a:pt x="269632" y="18099"/>
                      </a:cubicBezTo>
                      <a:cubicBezTo>
                        <a:pt x="269888" y="12982"/>
                        <a:pt x="265794" y="7987"/>
                        <a:pt x="260718" y="7302"/>
                      </a:cubicBezTo>
                      <a:cubicBezTo>
                        <a:pt x="260319" y="7249"/>
                        <a:pt x="259919" y="7223"/>
                        <a:pt x="259520" y="7223"/>
                      </a:cubicBezTo>
                      <a:cubicBezTo>
                        <a:pt x="254838" y="7223"/>
                        <a:pt x="250277" y="10768"/>
                        <a:pt x="249297" y="15407"/>
                      </a:cubicBezTo>
                      <a:cubicBezTo>
                        <a:pt x="248235" y="14800"/>
                        <a:pt x="247053" y="14523"/>
                        <a:pt x="245860" y="14523"/>
                      </a:cubicBezTo>
                      <a:cubicBezTo>
                        <a:pt x="242106" y="14523"/>
                        <a:pt x="238242" y="17264"/>
                        <a:pt x="237691" y="21077"/>
                      </a:cubicBezTo>
                      <a:cubicBezTo>
                        <a:pt x="236544" y="20570"/>
                        <a:pt x="235290" y="20325"/>
                        <a:pt x="234032" y="20325"/>
                      </a:cubicBezTo>
                      <a:cubicBezTo>
                        <a:pt x="232112" y="20325"/>
                        <a:pt x="230183" y="20896"/>
                        <a:pt x="228613" y="21977"/>
                      </a:cubicBezTo>
                      <a:cubicBezTo>
                        <a:pt x="227846" y="20187"/>
                        <a:pt x="226607" y="18559"/>
                        <a:pt x="225031" y="17372"/>
                      </a:cubicBezTo>
                      <a:cubicBezTo>
                        <a:pt x="223161" y="15994"/>
                        <a:pt x="220831" y="15281"/>
                        <a:pt x="218504" y="15281"/>
                      </a:cubicBezTo>
                      <a:cubicBezTo>
                        <a:pt x="217012" y="15281"/>
                        <a:pt x="215520" y="15575"/>
                        <a:pt x="214152" y="16175"/>
                      </a:cubicBezTo>
                      <a:cubicBezTo>
                        <a:pt x="213507" y="11706"/>
                        <a:pt x="208972" y="8494"/>
                        <a:pt x="204586" y="8494"/>
                      </a:cubicBezTo>
                      <a:cubicBezTo>
                        <a:pt x="203197" y="8494"/>
                        <a:pt x="201823" y="8816"/>
                        <a:pt x="200592" y="9523"/>
                      </a:cubicBezTo>
                      <a:cubicBezTo>
                        <a:pt x="199453" y="4147"/>
                        <a:pt x="194130" y="1"/>
                        <a:pt x="188672" y="1"/>
                      </a:cubicBezTo>
                      <a:cubicBezTo>
                        <a:pt x="188197" y="1"/>
                        <a:pt x="187721" y="32"/>
                        <a:pt x="187246" y="97"/>
                      </a:cubicBezTo>
                      <a:cubicBezTo>
                        <a:pt x="181321" y="864"/>
                        <a:pt x="176501" y="6708"/>
                        <a:pt x="176838" y="12675"/>
                      </a:cubicBezTo>
                      <a:cubicBezTo>
                        <a:pt x="174899" y="9929"/>
                        <a:pt x="171566" y="8335"/>
                        <a:pt x="168248" y="8335"/>
                      </a:cubicBezTo>
                      <a:cubicBezTo>
                        <a:pt x="167189" y="8335"/>
                        <a:pt x="166131" y="8498"/>
                        <a:pt x="165120" y="8837"/>
                      </a:cubicBezTo>
                      <a:cubicBezTo>
                        <a:pt x="160934" y="10290"/>
                        <a:pt x="157956" y="14640"/>
                        <a:pt x="158120" y="19030"/>
                      </a:cubicBezTo>
                      <a:cubicBezTo>
                        <a:pt x="156480" y="16767"/>
                        <a:pt x="153647" y="15481"/>
                        <a:pt x="150853" y="15481"/>
                      </a:cubicBezTo>
                      <a:cubicBezTo>
                        <a:pt x="149654" y="15481"/>
                        <a:pt x="148462" y="15718"/>
                        <a:pt x="147374" y="16216"/>
                      </a:cubicBezTo>
                      <a:cubicBezTo>
                        <a:pt x="145327" y="17157"/>
                        <a:pt x="143792" y="18989"/>
                        <a:pt x="142983" y="21077"/>
                      </a:cubicBezTo>
                      <a:cubicBezTo>
                        <a:pt x="142216" y="18222"/>
                        <a:pt x="140087" y="15745"/>
                        <a:pt x="137273" y="14814"/>
                      </a:cubicBezTo>
                      <a:cubicBezTo>
                        <a:pt x="136423" y="14526"/>
                        <a:pt x="135529" y="14389"/>
                        <a:pt x="134632" y="14389"/>
                      </a:cubicBezTo>
                      <a:cubicBezTo>
                        <a:pt x="131787" y="14389"/>
                        <a:pt x="128903" y="15765"/>
                        <a:pt x="127253" y="18099"/>
                      </a:cubicBezTo>
                      <a:cubicBezTo>
                        <a:pt x="127550" y="12982"/>
                        <a:pt x="123416" y="7987"/>
                        <a:pt x="118339" y="7302"/>
                      </a:cubicBezTo>
                      <a:cubicBezTo>
                        <a:pt x="117941" y="7249"/>
                        <a:pt x="117540" y="7223"/>
                        <a:pt x="117141" y="7223"/>
                      </a:cubicBezTo>
                      <a:cubicBezTo>
                        <a:pt x="112458" y="7223"/>
                        <a:pt x="107892" y="10768"/>
                        <a:pt x="106949" y="15407"/>
                      </a:cubicBezTo>
                      <a:cubicBezTo>
                        <a:pt x="105880" y="14800"/>
                        <a:pt x="104692" y="14523"/>
                        <a:pt x="103495" y="14523"/>
                      </a:cubicBezTo>
                      <a:cubicBezTo>
                        <a:pt x="99727" y="14523"/>
                        <a:pt x="95864" y="17264"/>
                        <a:pt x="95312" y="21077"/>
                      </a:cubicBezTo>
                      <a:cubicBezTo>
                        <a:pt x="94162" y="20570"/>
                        <a:pt x="92905" y="20325"/>
                        <a:pt x="91645" y="20325"/>
                      </a:cubicBezTo>
                      <a:cubicBezTo>
                        <a:pt x="89723" y="20325"/>
                        <a:pt x="87795" y="20896"/>
                        <a:pt x="86224" y="21977"/>
                      </a:cubicBezTo>
                      <a:cubicBezTo>
                        <a:pt x="85457" y="20187"/>
                        <a:pt x="84218" y="18559"/>
                        <a:pt x="82642" y="17372"/>
                      </a:cubicBezTo>
                      <a:cubicBezTo>
                        <a:pt x="80772" y="15994"/>
                        <a:pt x="78442" y="15281"/>
                        <a:pt x="76118" y="15281"/>
                      </a:cubicBezTo>
                      <a:cubicBezTo>
                        <a:pt x="74627" y="15281"/>
                        <a:pt x="73138" y="15575"/>
                        <a:pt x="71774" y="16175"/>
                      </a:cubicBezTo>
                      <a:cubicBezTo>
                        <a:pt x="71160" y="11706"/>
                        <a:pt x="66632" y="8494"/>
                        <a:pt x="62230" y="8494"/>
                      </a:cubicBezTo>
                      <a:cubicBezTo>
                        <a:pt x="60836" y="8494"/>
                        <a:pt x="59454" y="8816"/>
                        <a:pt x="58213" y="9523"/>
                      </a:cubicBezTo>
                      <a:cubicBezTo>
                        <a:pt x="57074" y="4147"/>
                        <a:pt x="51752" y="1"/>
                        <a:pt x="4629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855" name="Google Shape;855;p30"/>
            <p:cNvGrpSpPr/>
            <p:nvPr/>
          </p:nvGrpSpPr>
          <p:grpSpPr>
            <a:xfrm>
              <a:off x="-75" y="3555684"/>
              <a:ext cx="9144111" cy="1048711"/>
              <a:chOff x="-75" y="3996089"/>
              <a:chExt cx="9144111" cy="818986"/>
            </a:xfrm>
          </p:grpSpPr>
          <p:sp>
            <p:nvSpPr>
              <p:cNvPr id="856" name="Google Shape;856;p30"/>
              <p:cNvSpPr/>
              <p:nvPr/>
            </p:nvSpPr>
            <p:spPr>
              <a:xfrm>
                <a:off x="-75" y="3996089"/>
                <a:ext cx="9144111" cy="818865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3930" extrusionOk="0">
                    <a:moveTo>
                      <a:pt x="0" y="0"/>
                    </a:moveTo>
                    <a:lnTo>
                      <a:pt x="0" y="3930"/>
                    </a:lnTo>
                    <a:lnTo>
                      <a:pt x="116675" y="3930"/>
                    </a:lnTo>
                    <a:lnTo>
                      <a:pt x="1166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857" name="Google Shape;857;p30"/>
              <p:cNvGrpSpPr/>
              <p:nvPr/>
            </p:nvGrpSpPr>
            <p:grpSpPr>
              <a:xfrm>
                <a:off x="43175" y="3996198"/>
                <a:ext cx="9057943" cy="818877"/>
                <a:chOff x="31859" y="3637483"/>
                <a:chExt cx="9057943" cy="954958"/>
              </a:xfrm>
            </p:grpSpPr>
            <p:sp>
              <p:nvSpPr>
                <p:cNvPr id="858" name="Google Shape;858;p30"/>
                <p:cNvSpPr/>
                <p:nvPr/>
              </p:nvSpPr>
              <p:spPr>
                <a:xfrm>
                  <a:off x="31859" y="3637483"/>
                  <a:ext cx="583516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6" h="12284" extrusionOk="0">
                      <a:moveTo>
                        <a:pt x="7393" y="0"/>
                      </a:moveTo>
                      <a:lnTo>
                        <a:pt x="1" y="12209"/>
                      </a:lnTo>
                      <a:lnTo>
                        <a:pt x="160" y="12284"/>
                      </a:lnTo>
                      <a:lnTo>
                        <a:pt x="7505" y="75"/>
                      </a:lnTo>
                      <a:lnTo>
                        <a:pt x="7393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59" name="Google Shape;859;p30"/>
                <p:cNvSpPr/>
                <p:nvPr/>
              </p:nvSpPr>
              <p:spPr>
                <a:xfrm>
                  <a:off x="8506364" y="3637483"/>
                  <a:ext cx="583439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5" h="12284" extrusionOk="0">
                      <a:moveTo>
                        <a:pt x="159" y="0"/>
                      </a:moveTo>
                      <a:lnTo>
                        <a:pt x="0" y="75"/>
                      </a:lnTo>
                      <a:lnTo>
                        <a:pt x="7355" y="12284"/>
                      </a:lnTo>
                      <a:lnTo>
                        <a:pt x="7505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0" name="Google Shape;860;p30"/>
                <p:cNvSpPr/>
                <p:nvPr/>
              </p:nvSpPr>
              <p:spPr>
                <a:xfrm>
                  <a:off x="5347043" y="3640359"/>
                  <a:ext cx="124151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12210" extrusionOk="0">
                      <a:moveTo>
                        <a:pt x="0" y="1"/>
                      </a:moveTo>
                      <a:lnTo>
                        <a:pt x="1438" y="12209"/>
                      </a:lnTo>
                      <a:lnTo>
                        <a:pt x="1596" y="12209"/>
                      </a:lnTo>
                      <a:lnTo>
                        <a:pt x="159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1" name="Google Shape;861;p30"/>
                <p:cNvSpPr/>
                <p:nvPr/>
              </p:nvSpPr>
              <p:spPr>
                <a:xfrm>
                  <a:off x="3651240" y="3640359"/>
                  <a:ext cx="127105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12210" extrusionOk="0">
                      <a:moveTo>
                        <a:pt x="1475" y="1"/>
                      </a:moveTo>
                      <a:lnTo>
                        <a:pt x="1" y="12209"/>
                      </a:lnTo>
                      <a:lnTo>
                        <a:pt x="150" y="12209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2" name="Google Shape;862;p30"/>
                <p:cNvSpPr/>
                <p:nvPr/>
              </p:nvSpPr>
              <p:spPr>
                <a:xfrm>
                  <a:off x="1843027" y="3637483"/>
                  <a:ext cx="353484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7" h="12284" extrusionOk="0">
                      <a:moveTo>
                        <a:pt x="4397" y="0"/>
                      </a:moveTo>
                      <a:lnTo>
                        <a:pt x="0" y="12209"/>
                      </a:lnTo>
                      <a:lnTo>
                        <a:pt x="112" y="12284"/>
                      </a:lnTo>
                      <a:lnTo>
                        <a:pt x="4546" y="75"/>
                      </a:lnTo>
                      <a:lnTo>
                        <a:pt x="4397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3" name="Google Shape;863;p30"/>
                <p:cNvSpPr/>
                <p:nvPr/>
              </p:nvSpPr>
              <p:spPr>
                <a:xfrm>
                  <a:off x="6925226" y="3637483"/>
                  <a:ext cx="357060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12284" extrusionOk="0">
                      <a:moveTo>
                        <a:pt x="159" y="0"/>
                      </a:moveTo>
                      <a:lnTo>
                        <a:pt x="1" y="75"/>
                      </a:lnTo>
                      <a:lnTo>
                        <a:pt x="4434" y="12284"/>
                      </a:lnTo>
                      <a:lnTo>
                        <a:pt x="4593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864" name="Google Shape;864;p30"/>
          <p:cNvSpPr txBox="1">
            <a:spLocks noGrp="1"/>
          </p:cNvSpPr>
          <p:nvPr>
            <p:ph type="title"/>
          </p:nvPr>
        </p:nvSpPr>
        <p:spPr>
          <a:xfrm>
            <a:off x="2666733" y="722567"/>
            <a:ext cx="6793600" cy="634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5" name="Google Shape;865;p30"/>
          <p:cNvSpPr txBox="1">
            <a:spLocks noGrp="1"/>
          </p:cNvSpPr>
          <p:nvPr>
            <p:ph type="title" idx="2"/>
          </p:nvPr>
        </p:nvSpPr>
        <p:spPr>
          <a:xfrm>
            <a:off x="1318367" y="3840567"/>
            <a:ext cx="2557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6" name="Google Shape;866;p30"/>
          <p:cNvSpPr txBox="1">
            <a:spLocks noGrp="1"/>
          </p:cNvSpPr>
          <p:nvPr>
            <p:ph type="title" idx="3"/>
          </p:nvPr>
        </p:nvSpPr>
        <p:spPr>
          <a:xfrm>
            <a:off x="4817409" y="3831700"/>
            <a:ext cx="2557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7" name="Google Shape;867;p30"/>
          <p:cNvSpPr txBox="1">
            <a:spLocks noGrp="1"/>
          </p:cNvSpPr>
          <p:nvPr>
            <p:ph type="subTitle" idx="1"/>
          </p:nvPr>
        </p:nvSpPr>
        <p:spPr>
          <a:xfrm>
            <a:off x="4510809" y="5086384"/>
            <a:ext cx="3170400" cy="634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8" name="Google Shape;868;p30"/>
          <p:cNvSpPr txBox="1">
            <a:spLocks noGrp="1"/>
          </p:cNvSpPr>
          <p:nvPr>
            <p:ph type="subTitle" idx="4"/>
          </p:nvPr>
        </p:nvSpPr>
        <p:spPr>
          <a:xfrm>
            <a:off x="1032733" y="5086384"/>
            <a:ext cx="3172800" cy="634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9" name="Google Shape;869;p30"/>
          <p:cNvSpPr txBox="1">
            <a:spLocks noGrp="1"/>
          </p:cNvSpPr>
          <p:nvPr>
            <p:ph type="title" idx="5"/>
          </p:nvPr>
        </p:nvSpPr>
        <p:spPr>
          <a:xfrm>
            <a:off x="8325467" y="3831700"/>
            <a:ext cx="2557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70" name="Google Shape;870;p30"/>
          <p:cNvSpPr txBox="1">
            <a:spLocks noGrp="1"/>
          </p:cNvSpPr>
          <p:nvPr>
            <p:ph type="subTitle" idx="6"/>
          </p:nvPr>
        </p:nvSpPr>
        <p:spPr>
          <a:xfrm>
            <a:off x="7986460" y="5086384"/>
            <a:ext cx="3170400" cy="634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5753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-571526" y="571357"/>
            <a:ext cx="13563596" cy="6934947"/>
            <a:chOff x="-1180550" y="-1533167"/>
            <a:chExt cx="11441566" cy="5849972"/>
          </a:xfrm>
        </p:grpSpPr>
        <p:sp>
          <p:nvSpPr>
            <p:cNvPr id="41" name="Google Shape;41;p3"/>
            <p:cNvSpPr/>
            <p:nvPr/>
          </p:nvSpPr>
          <p:spPr>
            <a:xfrm>
              <a:off x="1966747" y="-11263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514840" y="12287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-376905" y="-1533167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2197176" y="1620333"/>
            <a:ext cx="3430800" cy="18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92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title" idx="2" hasCustomPrompt="1"/>
          </p:nvPr>
        </p:nvSpPr>
        <p:spPr>
          <a:xfrm>
            <a:off x="7678176" y="2481600"/>
            <a:ext cx="2527200" cy="18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4" name="Google Shape;64;p3"/>
          <p:cNvSpPr txBox="1">
            <a:spLocks noGrp="1"/>
          </p:cNvSpPr>
          <p:nvPr>
            <p:ph type="subTitle" idx="1"/>
          </p:nvPr>
        </p:nvSpPr>
        <p:spPr>
          <a:xfrm>
            <a:off x="2007576" y="4669133"/>
            <a:ext cx="3810000" cy="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9052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2" name="Google Shape;872;p31"/>
          <p:cNvGrpSpPr/>
          <p:nvPr/>
        </p:nvGrpSpPr>
        <p:grpSpPr>
          <a:xfrm>
            <a:off x="-99" y="4531868"/>
            <a:ext cx="12192148" cy="1646233"/>
            <a:chOff x="-75" y="3398900"/>
            <a:chExt cx="9144111" cy="1234675"/>
          </a:xfrm>
        </p:grpSpPr>
        <p:sp>
          <p:nvSpPr>
            <p:cNvPr id="873" name="Google Shape;873;p31"/>
            <p:cNvSpPr/>
            <p:nvPr/>
          </p:nvSpPr>
          <p:spPr>
            <a:xfrm>
              <a:off x="-75" y="4289175"/>
              <a:ext cx="9144000" cy="344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74" name="Google Shape;874;p31"/>
            <p:cNvGrpSpPr/>
            <p:nvPr/>
          </p:nvGrpSpPr>
          <p:grpSpPr>
            <a:xfrm flipH="1">
              <a:off x="-75" y="3398900"/>
              <a:ext cx="9144111" cy="890275"/>
              <a:chOff x="-75" y="3714050"/>
              <a:chExt cx="9144111" cy="890275"/>
            </a:xfrm>
          </p:grpSpPr>
          <p:sp>
            <p:nvSpPr>
              <p:cNvPr id="875" name="Google Shape;875;p31"/>
              <p:cNvSpPr/>
              <p:nvPr/>
            </p:nvSpPr>
            <p:spPr>
              <a:xfrm>
                <a:off x="-75" y="4250925"/>
                <a:ext cx="9144000" cy="353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6" name="Google Shape;876;p31"/>
              <p:cNvSpPr/>
              <p:nvPr/>
            </p:nvSpPr>
            <p:spPr>
              <a:xfrm>
                <a:off x="-75" y="3714050"/>
                <a:ext cx="9144111" cy="553156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6515" extrusionOk="0">
                    <a:moveTo>
                      <a:pt x="8866" y="1"/>
                    </a:moveTo>
                    <a:cubicBezTo>
                      <a:pt x="8776" y="1"/>
                      <a:pt x="8687" y="6"/>
                      <a:pt x="8597" y="18"/>
                    </a:cubicBezTo>
                    <a:cubicBezTo>
                      <a:pt x="7467" y="176"/>
                      <a:pt x="6534" y="1306"/>
                      <a:pt x="6609" y="2435"/>
                    </a:cubicBezTo>
                    <a:cubicBezTo>
                      <a:pt x="6256" y="1907"/>
                      <a:pt x="5617" y="1596"/>
                      <a:pt x="4971" y="1596"/>
                    </a:cubicBezTo>
                    <a:cubicBezTo>
                      <a:pt x="4762" y="1596"/>
                      <a:pt x="4551" y="1629"/>
                      <a:pt x="4350" y="1698"/>
                    </a:cubicBezTo>
                    <a:cubicBezTo>
                      <a:pt x="3575" y="1969"/>
                      <a:pt x="2996" y="2818"/>
                      <a:pt x="3034" y="3639"/>
                    </a:cubicBezTo>
                    <a:cubicBezTo>
                      <a:pt x="2708" y="3202"/>
                      <a:pt x="2172" y="2957"/>
                      <a:pt x="1640" y="2957"/>
                    </a:cubicBezTo>
                    <a:cubicBezTo>
                      <a:pt x="1410" y="2957"/>
                      <a:pt x="1182" y="3002"/>
                      <a:pt x="971" y="3098"/>
                    </a:cubicBezTo>
                    <a:cubicBezTo>
                      <a:pt x="271" y="3443"/>
                      <a:pt x="0" y="4143"/>
                      <a:pt x="0" y="5039"/>
                    </a:cubicBezTo>
                    <a:lnTo>
                      <a:pt x="0" y="6514"/>
                    </a:lnTo>
                    <a:lnTo>
                      <a:pt x="116675" y="6514"/>
                    </a:lnTo>
                    <a:lnTo>
                      <a:pt x="116675" y="5702"/>
                    </a:lnTo>
                    <a:cubicBezTo>
                      <a:pt x="116675" y="5002"/>
                      <a:pt x="116441" y="4339"/>
                      <a:pt x="115853" y="4069"/>
                    </a:cubicBezTo>
                    <a:cubicBezTo>
                      <a:pt x="115673" y="3970"/>
                      <a:pt x="115472" y="3924"/>
                      <a:pt x="115270" y="3924"/>
                    </a:cubicBezTo>
                    <a:cubicBezTo>
                      <a:pt x="114824" y="3924"/>
                      <a:pt x="114371" y="4145"/>
                      <a:pt x="114108" y="4498"/>
                    </a:cubicBezTo>
                    <a:cubicBezTo>
                      <a:pt x="114145" y="3798"/>
                      <a:pt x="113641" y="3051"/>
                      <a:pt x="112941" y="2818"/>
                    </a:cubicBezTo>
                    <a:cubicBezTo>
                      <a:pt x="112784" y="2763"/>
                      <a:pt x="112618" y="2736"/>
                      <a:pt x="112451" y="2736"/>
                    </a:cubicBezTo>
                    <a:cubicBezTo>
                      <a:pt x="111912" y="2736"/>
                      <a:pt x="111358" y="3011"/>
                      <a:pt x="111037" y="3481"/>
                    </a:cubicBezTo>
                    <a:cubicBezTo>
                      <a:pt x="111074" y="2473"/>
                      <a:pt x="110290" y="1539"/>
                      <a:pt x="109320" y="1418"/>
                    </a:cubicBezTo>
                    <a:cubicBezTo>
                      <a:pt x="109235" y="1405"/>
                      <a:pt x="109150" y="1399"/>
                      <a:pt x="109065" y="1399"/>
                    </a:cubicBezTo>
                    <a:cubicBezTo>
                      <a:pt x="108179" y="1399"/>
                      <a:pt x="107324" y="2087"/>
                      <a:pt x="107145" y="2939"/>
                    </a:cubicBezTo>
                    <a:cubicBezTo>
                      <a:pt x="106945" y="2830"/>
                      <a:pt x="106723" y="2781"/>
                      <a:pt x="106501" y="2781"/>
                    </a:cubicBezTo>
                    <a:cubicBezTo>
                      <a:pt x="105768" y="2781"/>
                      <a:pt x="105016" y="3316"/>
                      <a:pt x="104923" y="4031"/>
                    </a:cubicBezTo>
                    <a:cubicBezTo>
                      <a:pt x="104699" y="3941"/>
                      <a:pt x="104462" y="3897"/>
                      <a:pt x="104226" y="3897"/>
                    </a:cubicBezTo>
                    <a:cubicBezTo>
                      <a:pt x="103854" y="3897"/>
                      <a:pt x="103486" y="4007"/>
                      <a:pt x="103178" y="4218"/>
                    </a:cubicBezTo>
                    <a:cubicBezTo>
                      <a:pt x="103019" y="3873"/>
                      <a:pt x="102786" y="3565"/>
                      <a:pt x="102478" y="3331"/>
                    </a:cubicBezTo>
                    <a:cubicBezTo>
                      <a:pt x="102118" y="3069"/>
                      <a:pt x="101675" y="2935"/>
                      <a:pt x="101233" y="2935"/>
                    </a:cubicBezTo>
                    <a:cubicBezTo>
                      <a:pt x="100952" y="2935"/>
                      <a:pt x="100672" y="2989"/>
                      <a:pt x="100415" y="3098"/>
                    </a:cubicBezTo>
                    <a:cubicBezTo>
                      <a:pt x="100294" y="2235"/>
                      <a:pt x="99405" y="1623"/>
                      <a:pt x="98559" y="1623"/>
                    </a:cubicBezTo>
                    <a:cubicBezTo>
                      <a:pt x="98298" y="1623"/>
                      <a:pt x="98040" y="1682"/>
                      <a:pt x="97811" y="1810"/>
                    </a:cubicBezTo>
                    <a:cubicBezTo>
                      <a:pt x="97595" y="802"/>
                      <a:pt x="96553" y="1"/>
                      <a:pt x="95506" y="1"/>
                    </a:cubicBezTo>
                    <a:cubicBezTo>
                      <a:pt x="95418" y="1"/>
                      <a:pt x="95331" y="6"/>
                      <a:pt x="95244" y="18"/>
                    </a:cubicBezTo>
                    <a:cubicBezTo>
                      <a:pt x="94115" y="176"/>
                      <a:pt x="93181" y="1306"/>
                      <a:pt x="93256" y="2435"/>
                    </a:cubicBezTo>
                    <a:cubicBezTo>
                      <a:pt x="92875" y="1907"/>
                      <a:pt x="92250" y="1596"/>
                      <a:pt x="91617" y="1596"/>
                    </a:cubicBezTo>
                    <a:cubicBezTo>
                      <a:pt x="91412" y="1596"/>
                      <a:pt x="91205" y="1629"/>
                      <a:pt x="91006" y="1698"/>
                    </a:cubicBezTo>
                    <a:cubicBezTo>
                      <a:pt x="90222" y="1969"/>
                      <a:pt x="89644" y="2818"/>
                      <a:pt x="89681" y="3639"/>
                    </a:cubicBezTo>
                    <a:cubicBezTo>
                      <a:pt x="89355" y="3202"/>
                      <a:pt x="88819" y="2957"/>
                      <a:pt x="88287" y="2957"/>
                    </a:cubicBezTo>
                    <a:cubicBezTo>
                      <a:pt x="88058" y="2957"/>
                      <a:pt x="87829" y="3002"/>
                      <a:pt x="87618" y="3098"/>
                    </a:cubicBezTo>
                    <a:cubicBezTo>
                      <a:pt x="87114" y="3331"/>
                      <a:pt x="86769" y="3873"/>
                      <a:pt x="86685" y="4414"/>
                    </a:cubicBezTo>
                    <a:cubicBezTo>
                      <a:pt x="86535" y="4265"/>
                      <a:pt x="86377" y="4143"/>
                      <a:pt x="86218" y="4069"/>
                    </a:cubicBezTo>
                    <a:cubicBezTo>
                      <a:pt x="86026" y="3970"/>
                      <a:pt x="85817" y="3924"/>
                      <a:pt x="85610" y="3924"/>
                    </a:cubicBezTo>
                    <a:cubicBezTo>
                      <a:pt x="85152" y="3924"/>
                      <a:pt x="84699" y="4145"/>
                      <a:pt x="84435" y="4498"/>
                    </a:cubicBezTo>
                    <a:cubicBezTo>
                      <a:pt x="84473" y="3798"/>
                      <a:pt x="84006" y="3051"/>
                      <a:pt x="83306" y="2818"/>
                    </a:cubicBezTo>
                    <a:cubicBezTo>
                      <a:pt x="83140" y="2763"/>
                      <a:pt x="82967" y="2736"/>
                      <a:pt x="82795" y="2736"/>
                    </a:cubicBezTo>
                    <a:cubicBezTo>
                      <a:pt x="82239" y="2736"/>
                      <a:pt x="81683" y="3011"/>
                      <a:pt x="81355" y="3481"/>
                    </a:cubicBezTo>
                    <a:cubicBezTo>
                      <a:pt x="81439" y="2473"/>
                      <a:pt x="80655" y="1539"/>
                      <a:pt x="79684" y="1418"/>
                    </a:cubicBezTo>
                    <a:cubicBezTo>
                      <a:pt x="79600" y="1405"/>
                      <a:pt x="79515" y="1399"/>
                      <a:pt x="79430" y="1399"/>
                    </a:cubicBezTo>
                    <a:cubicBezTo>
                      <a:pt x="78544" y="1399"/>
                      <a:pt x="77685" y="2087"/>
                      <a:pt x="77472" y="2939"/>
                    </a:cubicBezTo>
                    <a:cubicBezTo>
                      <a:pt x="77281" y="2830"/>
                      <a:pt x="77066" y="2781"/>
                      <a:pt x="76848" y="2781"/>
                    </a:cubicBezTo>
                    <a:cubicBezTo>
                      <a:pt x="76131" y="2781"/>
                      <a:pt x="75372" y="3316"/>
                      <a:pt x="75251" y="4031"/>
                    </a:cubicBezTo>
                    <a:cubicBezTo>
                      <a:pt x="75041" y="3941"/>
                      <a:pt x="74807" y="3897"/>
                      <a:pt x="74570" y="3897"/>
                    </a:cubicBezTo>
                    <a:cubicBezTo>
                      <a:pt x="74196" y="3897"/>
                      <a:pt x="73814" y="4007"/>
                      <a:pt x="73505" y="4218"/>
                    </a:cubicBezTo>
                    <a:cubicBezTo>
                      <a:pt x="73384" y="3873"/>
                      <a:pt x="73150" y="3565"/>
                      <a:pt x="72842" y="3331"/>
                    </a:cubicBezTo>
                    <a:cubicBezTo>
                      <a:pt x="72483" y="3069"/>
                      <a:pt x="72040" y="2935"/>
                      <a:pt x="71589" y="2935"/>
                    </a:cubicBezTo>
                    <a:cubicBezTo>
                      <a:pt x="71303" y="2935"/>
                      <a:pt x="71014" y="2989"/>
                      <a:pt x="70742" y="3098"/>
                    </a:cubicBezTo>
                    <a:cubicBezTo>
                      <a:pt x="70621" y="2235"/>
                      <a:pt x="69754" y="1623"/>
                      <a:pt x="68902" y="1623"/>
                    </a:cubicBezTo>
                    <a:cubicBezTo>
                      <a:pt x="68639" y="1623"/>
                      <a:pt x="68376" y="1682"/>
                      <a:pt x="68138" y="1810"/>
                    </a:cubicBezTo>
                    <a:cubicBezTo>
                      <a:pt x="67923" y="802"/>
                      <a:pt x="66912" y="1"/>
                      <a:pt x="65870" y="1"/>
                    </a:cubicBezTo>
                    <a:cubicBezTo>
                      <a:pt x="65783" y="1"/>
                      <a:pt x="65696" y="6"/>
                      <a:pt x="65609" y="18"/>
                    </a:cubicBezTo>
                    <a:cubicBezTo>
                      <a:pt x="64479" y="176"/>
                      <a:pt x="63546" y="1306"/>
                      <a:pt x="63621" y="2435"/>
                    </a:cubicBezTo>
                    <a:cubicBezTo>
                      <a:pt x="63240" y="1907"/>
                      <a:pt x="62594" y="1596"/>
                      <a:pt x="61966" y="1596"/>
                    </a:cubicBezTo>
                    <a:cubicBezTo>
                      <a:pt x="61763" y="1596"/>
                      <a:pt x="61561" y="1629"/>
                      <a:pt x="61371" y="1698"/>
                    </a:cubicBezTo>
                    <a:cubicBezTo>
                      <a:pt x="60550" y="1969"/>
                      <a:pt x="59971" y="2818"/>
                      <a:pt x="60008" y="3639"/>
                    </a:cubicBezTo>
                    <a:cubicBezTo>
                      <a:pt x="59708" y="3202"/>
                      <a:pt x="59162" y="2957"/>
                      <a:pt x="58621" y="2957"/>
                    </a:cubicBezTo>
                    <a:cubicBezTo>
                      <a:pt x="58388" y="2957"/>
                      <a:pt x="58156" y="3002"/>
                      <a:pt x="57945" y="3098"/>
                    </a:cubicBezTo>
                    <a:cubicBezTo>
                      <a:pt x="57441" y="3369"/>
                      <a:pt x="57049" y="3910"/>
                      <a:pt x="57012" y="4498"/>
                    </a:cubicBezTo>
                    <a:cubicBezTo>
                      <a:pt x="56853" y="4302"/>
                      <a:pt x="56704" y="4143"/>
                      <a:pt x="56471" y="4069"/>
                    </a:cubicBezTo>
                    <a:cubicBezTo>
                      <a:pt x="56287" y="3970"/>
                      <a:pt x="56086" y="3924"/>
                      <a:pt x="55883" y="3924"/>
                    </a:cubicBezTo>
                    <a:cubicBezTo>
                      <a:pt x="55436" y="3924"/>
                      <a:pt x="54986" y="4145"/>
                      <a:pt x="54716" y="4498"/>
                    </a:cubicBezTo>
                    <a:cubicBezTo>
                      <a:pt x="54753" y="3798"/>
                      <a:pt x="54249" y="3051"/>
                      <a:pt x="53587" y="2818"/>
                    </a:cubicBezTo>
                    <a:cubicBezTo>
                      <a:pt x="53421" y="2763"/>
                      <a:pt x="53248" y="2736"/>
                      <a:pt x="53077" y="2736"/>
                    </a:cubicBezTo>
                    <a:cubicBezTo>
                      <a:pt x="52523" y="2736"/>
                      <a:pt x="51973" y="3011"/>
                      <a:pt x="51645" y="3481"/>
                    </a:cubicBezTo>
                    <a:cubicBezTo>
                      <a:pt x="51720" y="2473"/>
                      <a:pt x="50908" y="1539"/>
                      <a:pt x="49937" y="1418"/>
                    </a:cubicBezTo>
                    <a:cubicBezTo>
                      <a:pt x="49852" y="1405"/>
                      <a:pt x="49767" y="1399"/>
                      <a:pt x="49683" y="1399"/>
                    </a:cubicBezTo>
                    <a:cubicBezTo>
                      <a:pt x="48795" y="1399"/>
                      <a:pt x="47932" y="2087"/>
                      <a:pt x="47753" y="2939"/>
                    </a:cubicBezTo>
                    <a:cubicBezTo>
                      <a:pt x="47555" y="2830"/>
                      <a:pt x="47335" y="2781"/>
                      <a:pt x="47113" y="2781"/>
                    </a:cubicBezTo>
                    <a:cubicBezTo>
                      <a:pt x="46382" y="2781"/>
                      <a:pt x="45627" y="3316"/>
                      <a:pt x="45541" y="4031"/>
                    </a:cubicBezTo>
                    <a:cubicBezTo>
                      <a:pt x="45331" y="3941"/>
                      <a:pt x="45097" y="3897"/>
                      <a:pt x="44859" y="3897"/>
                    </a:cubicBezTo>
                    <a:cubicBezTo>
                      <a:pt x="44484" y="3897"/>
                      <a:pt x="44100" y="4007"/>
                      <a:pt x="43786" y="4218"/>
                    </a:cubicBezTo>
                    <a:cubicBezTo>
                      <a:pt x="43636" y="3873"/>
                      <a:pt x="43403" y="3565"/>
                      <a:pt x="43132" y="3331"/>
                    </a:cubicBezTo>
                    <a:cubicBezTo>
                      <a:pt x="42750" y="3069"/>
                      <a:pt x="42294" y="2935"/>
                      <a:pt x="41849" y="2935"/>
                    </a:cubicBezTo>
                    <a:cubicBezTo>
                      <a:pt x="41565" y="2935"/>
                      <a:pt x="41286" y="2989"/>
                      <a:pt x="41032" y="3098"/>
                    </a:cubicBezTo>
                    <a:cubicBezTo>
                      <a:pt x="40911" y="2235"/>
                      <a:pt x="40044" y="1623"/>
                      <a:pt x="39188" y="1623"/>
                    </a:cubicBezTo>
                    <a:cubicBezTo>
                      <a:pt x="38923" y="1623"/>
                      <a:pt x="38659" y="1682"/>
                      <a:pt x="38419" y="1810"/>
                    </a:cubicBezTo>
                    <a:cubicBezTo>
                      <a:pt x="38203" y="802"/>
                      <a:pt x="37193" y="1"/>
                      <a:pt x="36121" y="1"/>
                    </a:cubicBezTo>
                    <a:cubicBezTo>
                      <a:pt x="36032" y="1"/>
                      <a:pt x="35942" y="6"/>
                      <a:pt x="35852" y="18"/>
                    </a:cubicBezTo>
                    <a:cubicBezTo>
                      <a:pt x="34732" y="176"/>
                      <a:pt x="33836" y="1306"/>
                      <a:pt x="33873" y="2435"/>
                    </a:cubicBezTo>
                    <a:cubicBezTo>
                      <a:pt x="33521" y="1907"/>
                      <a:pt x="32881" y="1596"/>
                      <a:pt x="32236" y="1596"/>
                    </a:cubicBezTo>
                    <a:cubicBezTo>
                      <a:pt x="32026" y="1596"/>
                      <a:pt x="31816" y="1629"/>
                      <a:pt x="31614" y="1698"/>
                    </a:cubicBezTo>
                    <a:cubicBezTo>
                      <a:pt x="30840" y="1969"/>
                      <a:pt x="30252" y="2818"/>
                      <a:pt x="30298" y="3639"/>
                    </a:cubicBezTo>
                    <a:cubicBezTo>
                      <a:pt x="29998" y="3202"/>
                      <a:pt x="29452" y="2957"/>
                      <a:pt x="28911" y="2957"/>
                    </a:cubicBezTo>
                    <a:cubicBezTo>
                      <a:pt x="28678" y="2957"/>
                      <a:pt x="28446" y="3002"/>
                      <a:pt x="28235" y="3098"/>
                    </a:cubicBezTo>
                    <a:cubicBezTo>
                      <a:pt x="27843" y="3285"/>
                      <a:pt x="27535" y="3639"/>
                      <a:pt x="27377" y="4031"/>
                    </a:cubicBezTo>
                    <a:cubicBezTo>
                      <a:pt x="27265" y="3481"/>
                      <a:pt x="26835" y="3014"/>
                      <a:pt x="26285" y="2818"/>
                    </a:cubicBezTo>
                    <a:cubicBezTo>
                      <a:pt x="26130" y="2763"/>
                      <a:pt x="25966" y="2736"/>
                      <a:pt x="25799" y="2736"/>
                    </a:cubicBezTo>
                    <a:cubicBezTo>
                      <a:pt x="25264" y="2736"/>
                      <a:pt x="24708" y="3011"/>
                      <a:pt x="24381" y="3481"/>
                    </a:cubicBezTo>
                    <a:cubicBezTo>
                      <a:pt x="24418" y="2473"/>
                      <a:pt x="23643" y="1539"/>
                      <a:pt x="22672" y="1418"/>
                    </a:cubicBezTo>
                    <a:cubicBezTo>
                      <a:pt x="22588" y="1405"/>
                      <a:pt x="22503" y="1399"/>
                      <a:pt x="22418" y="1399"/>
                    </a:cubicBezTo>
                    <a:cubicBezTo>
                      <a:pt x="21531" y="1399"/>
                      <a:pt x="20668" y="2087"/>
                      <a:pt x="20498" y="2939"/>
                    </a:cubicBezTo>
                    <a:cubicBezTo>
                      <a:pt x="20297" y="2830"/>
                      <a:pt x="20076" y="2781"/>
                      <a:pt x="19853" y="2781"/>
                    </a:cubicBezTo>
                    <a:cubicBezTo>
                      <a:pt x="19121" y="2781"/>
                      <a:pt x="18369" y="3316"/>
                      <a:pt x="18276" y="4031"/>
                    </a:cubicBezTo>
                    <a:cubicBezTo>
                      <a:pt x="18052" y="3941"/>
                      <a:pt x="17815" y="3897"/>
                      <a:pt x="17579" y="3897"/>
                    </a:cubicBezTo>
                    <a:cubicBezTo>
                      <a:pt x="17207" y="3897"/>
                      <a:pt x="16839" y="4007"/>
                      <a:pt x="16531" y="4218"/>
                    </a:cubicBezTo>
                    <a:cubicBezTo>
                      <a:pt x="16372" y="3873"/>
                      <a:pt x="16139" y="3565"/>
                      <a:pt x="15831" y="3331"/>
                    </a:cubicBezTo>
                    <a:cubicBezTo>
                      <a:pt x="15471" y="3069"/>
                      <a:pt x="15028" y="2935"/>
                      <a:pt x="14586" y="2935"/>
                    </a:cubicBezTo>
                    <a:cubicBezTo>
                      <a:pt x="14305" y="2935"/>
                      <a:pt x="14025" y="2989"/>
                      <a:pt x="13768" y="3098"/>
                    </a:cubicBezTo>
                    <a:cubicBezTo>
                      <a:pt x="13647" y="2235"/>
                      <a:pt x="12758" y="1623"/>
                      <a:pt x="11912" y="1623"/>
                    </a:cubicBezTo>
                    <a:cubicBezTo>
                      <a:pt x="11651" y="1623"/>
                      <a:pt x="11393" y="1682"/>
                      <a:pt x="11164" y="1810"/>
                    </a:cubicBezTo>
                    <a:cubicBezTo>
                      <a:pt x="10948" y="802"/>
                      <a:pt x="9938" y="1"/>
                      <a:pt x="88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77" name="Google Shape;877;p31"/>
          <p:cNvSpPr/>
          <p:nvPr/>
        </p:nvSpPr>
        <p:spPr>
          <a:xfrm>
            <a:off x="-99" y="6120424"/>
            <a:ext cx="12192148" cy="737529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78" name="Google Shape;878;p31"/>
          <p:cNvGrpSpPr/>
          <p:nvPr/>
        </p:nvGrpSpPr>
        <p:grpSpPr>
          <a:xfrm>
            <a:off x="-57566" y="6120379"/>
            <a:ext cx="12315180" cy="763584"/>
            <a:chOff x="31859" y="3637483"/>
            <a:chExt cx="9057943" cy="954958"/>
          </a:xfrm>
        </p:grpSpPr>
        <p:sp>
          <p:nvSpPr>
            <p:cNvPr id="879" name="Google Shape;879;p31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5" name="Google Shape;885;p31"/>
          <p:cNvGrpSpPr/>
          <p:nvPr/>
        </p:nvGrpSpPr>
        <p:grpSpPr>
          <a:xfrm>
            <a:off x="331840" y="598774"/>
            <a:ext cx="11347808" cy="3287333"/>
            <a:chOff x="248880" y="449080"/>
            <a:chExt cx="8510856" cy="2465500"/>
          </a:xfrm>
        </p:grpSpPr>
        <p:sp>
          <p:nvSpPr>
            <p:cNvPr id="886" name="Google Shape;886;p31"/>
            <p:cNvSpPr/>
            <p:nvPr/>
          </p:nvSpPr>
          <p:spPr>
            <a:xfrm>
              <a:off x="6949139" y="2468578"/>
              <a:ext cx="1098260" cy="364324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248880" y="178296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614173" y="612032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31"/>
            <p:cNvSpPr/>
            <p:nvPr/>
          </p:nvSpPr>
          <p:spPr>
            <a:xfrm flipH="1">
              <a:off x="6133298" y="976344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7969555" y="449080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31"/>
            <p:cNvSpPr/>
            <p:nvPr/>
          </p:nvSpPr>
          <p:spPr>
            <a:xfrm flipH="1">
              <a:off x="1958228" y="2652452"/>
              <a:ext cx="986250" cy="262128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92" name="Google Shape;892;p31"/>
          <p:cNvSpPr txBox="1">
            <a:spLocks noGrp="1"/>
          </p:cNvSpPr>
          <p:nvPr>
            <p:ph type="title"/>
          </p:nvPr>
        </p:nvSpPr>
        <p:spPr>
          <a:xfrm>
            <a:off x="960000" y="718800"/>
            <a:ext cx="102720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31"/>
          <p:cNvSpPr txBox="1">
            <a:spLocks noGrp="1"/>
          </p:cNvSpPr>
          <p:nvPr>
            <p:ph type="title" idx="2"/>
          </p:nvPr>
        </p:nvSpPr>
        <p:spPr>
          <a:xfrm>
            <a:off x="1894067" y="2082233"/>
            <a:ext cx="2889600" cy="469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94" name="Google Shape;894;p31"/>
          <p:cNvSpPr txBox="1">
            <a:spLocks noGrp="1"/>
          </p:cNvSpPr>
          <p:nvPr>
            <p:ph type="subTitle" idx="1"/>
          </p:nvPr>
        </p:nvSpPr>
        <p:spPr>
          <a:xfrm>
            <a:off x="1894067" y="2650233"/>
            <a:ext cx="2889600" cy="70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5" name="Google Shape;895;p31"/>
          <p:cNvSpPr txBox="1">
            <a:spLocks noGrp="1"/>
          </p:cNvSpPr>
          <p:nvPr>
            <p:ph type="title" idx="3"/>
          </p:nvPr>
        </p:nvSpPr>
        <p:spPr>
          <a:xfrm>
            <a:off x="7260500" y="2082133"/>
            <a:ext cx="2887600" cy="469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96" name="Google Shape;896;p31"/>
          <p:cNvSpPr txBox="1">
            <a:spLocks noGrp="1"/>
          </p:cNvSpPr>
          <p:nvPr>
            <p:ph type="subTitle" idx="4"/>
          </p:nvPr>
        </p:nvSpPr>
        <p:spPr>
          <a:xfrm>
            <a:off x="7260533" y="2650233"/>
            <a:ext cx="2889600" cy="70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31"/>
          <p:cNvSpPr txBox="1">
            <a:spLocks noGrp="1"/>
          </p:cNvSpPr>
          <p:nvPr>
            <p:ph type="title" idx="5"/>
          </p:nvPr>
        </p:nvSpPr>
        <p:spPr>
          <a:xfrm>
            <a:off x="1894067" y="4186067"/>
            <a:ext cx="2889600" cy="469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98" name="Google Shape;898;p31"/>
          <p:cNvSpPr txBox="1">
            <a:spLocks noGrp="1"/>
          </p:cNvSpPr>
          <p:nvPr>
            <p:ph type="subTitle" idx="6"/>
          </p:nvPr>
        </p:nvSpPr>
        <p:spPr>
          <a:xfrm>
            <a:off x="1894067" y="4750467"/>
            <a:ext cx="2889600" cy="70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31"/>
          <p:cNvSpPr txBox="1">
            <a:spLocks noGrp="1"/>
          </p:cNvSpPr>
          <p:nvPr>
            <p:ph type="title" idx="7"/>
          </p:nvPr>
        </p:nvSpPr>
        <p:spPr>
          <a:xfrm>
            <a:off x="7260500" y="4186067"/>
            <a:ext cx="2889600" cy="469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00" name="Google Shape;900;p31"/>
          <p:cNvSpPr txBox="1">
            <a:spLocks noGrp="1"/>
          </p:cNvSpPr>
          <p:nvPr>
            <p:ph type="subTitle" idx="8"/>
          </p:nvPr>
        </p:nvSpPr>
        <p:spPr>
          <a:xfrm>
            <a:off x="7260467" y="4750467"/>
            <a:ext cx="2887600" cy="70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88925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32"/>
          <p:cNvSpPr/>
          <p:nvPr/>
        </p:nvSpPr>
        <p:spPr>
          <a:xfrm>
            <a:off x="100" y="6375140"/>
            <a:ext cx="12191864" cy="482801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32"/>
          <p:cNvSpPr/>
          <p:nvPr/>
        </p:nvSpPr>
        <p:spPr>
          <a:xfrm>
            <a:off x="67" y="6375140"/>
            <a:ext cx="12191864" cy="482801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4" name="Google Shape;904;p32"/>
          <p:cNvSpPr/>
          <p:nvPr/>
        </p:nvSpPr>
        <p:spPr>
          <a:xfrm>
            <a:off x="-100" y="3781199"/>
            <a:ext cx="12192000" cy="191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5" name="Google Shape;905;p32"/>
          <p:cNvSpPr/>
          <p:nvPr/>
        </p:nvSpPr>
        <p:spPr>
          <a:xfrm>
            <a:off x="-99" y="5328119"/>
            <a:ext cx="12192148" cy="1091820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6" name="Google Shape;906;p32"/>
          <p:cNvGrpSpPr/>
          <p:nvPr/>
        </p:nvGrpSpPr>
        <p:grpSpPr>
          <a:xfrm>
            <a:off x="-57566" y="5327656"/>
            <a:ext cx="12315180" cy="1130288"/>
            <a:chOff x="31859" y="3637483"/>
            <a:chExt cx="9057943" cy="954958"/>
          </a:xfrm>
        </p:grpSpPr>
        <p:sp>
          <p:nvSpPr>
            <p:cNvPr id="907" name="Google Shape;907;p32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1" name="Google Shape;911;p32"/>
          <p:cNvGrpSpPr/>
          <p:nvPr/>
        </p:nvGrpSpPr>
        <p:grpSpPr>
          <a:xfrm>
            <a:off x="-138243" y="418130"/>
            <a:ext cx="11905060" cy="2375455"/>
            <a:chOff x="-103683" y="313597"/>
            <a:chExt cx="8928795" cy="1781591"/>
          </a:xfrm>
        </p:grpSpPr>
        <p:sp>
          <p:nvSpPr>
            <p:cNvPr id="912" name="Google Shape;912;p32"/>
            <p:cNvSpPr/>
            <p:nvPr/>
          </p:nvSpPr>
          <p:spPr>
            <a:xfrm>
              <a:off x="7934749" y="1799828"/>
              <a:ext cx="890363" cy="295360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503574" y="1721054"/>
              <a:ext cx="640602" cy="212508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-103683" y="676052"/>
              <a:ext cx="1111286" cy="295355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32"/>
            <p:cNvSpPr/>
            <p:nvPr/>
          </p:nvSpPr>
          <p:spPr>
            <a:xfrm flipH="1">
              <a:off x="7267292" y="329875"/>
              <a:ext cx="1111286" cy="295355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6351175" y="801022"/>
              <a:ext cx="640602" cy="212508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32"/>
            <p:cNvSpPr/>
            <p:nvPr/>
          </p:nvSpPr>
          <p:spPr>
            <a:xfrm flipH="1">
              <a:off x="3560729" y="1508545"/>
              <a:ext cx="799541" cy="21250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32"/>
            <p:cNvSpPr/>
            <p:nvPr/>
          </p:nvSpPr>
          <p:spPr>
            <a:xfrm flipH="1">
              <a:off x="1670501" y="313597"/>
              <a:ext cx="988364" cy="327898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9" name="Google Shape;919;p32"/>
          <p:cNvSpPr txBox="1">
            <a:spLocks noGrp="1"/>
          </p:cNvSpPr>
          <p:nvPr>
            <p:ph type="title"/>
          </p:nvPr>
        </p:nvSpPr>
        <p:spPr>
          <a:xfrm>
            <a:off x="2236200" y="710567"/>
            <a:ext cx="77196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20" name="Google Shape;920;p32"/>
          <p:cNvSpPr txBox="1">
            <a:spLocks noGrp="1"/>
          </p:cNvSpPr>
          <p:nvPr>
            <p:ph type="title" idx="2"/>
          </p:nvPr>
        </p:nvSpPr>
        <p:spPr>
          <a:xfrm>
            <a:off x="3225100" y="1521500"/>
            <a:ext cx="2648000" cy="6100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1" name="Google Shape;921;p32"/>
          <p:cNvSpPr txBox="1">
            <a:spLocks noGrp="1"/>
          </p:cNvSpPr>
          <p:nvPr>
            <p:ph type="subTitle" idx="1"/>
          </p:nvPr>
        </p:nvSpPr>
        <p:spPr>
          <a:xfrm>
            <a:off x="6144100" y="1503300"/>
            <a:ext cx="28228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2" name="Google Shape;922;p32"/>
          <p:cNvSpPr txBox="1">
            <a:spLocks noGrp="1"/>
          </p:cNvSpPr>
          <p:nvPr>
            <p:ph type="title" idx="3"/>
          </p:nvPr>
        </p:nvSpPr>
        <p:spPr>
          <a:xfrm>
            <a:off x="3225100" y="2303484"/>
            <a:ext cx="2648000" cy="6100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3" name="Google Shape;923;p32"/>
          <p:cNvSpPr txBox="1">
            <a:spLocks noGrp="1"/>
          </p:cNvSpPr>
          <p:nvPr>
            <p:ph type="subTitle" idx="4"/>
          </p:nvPr>
        </p:nvSpPr>
        <p:spPr>
          <a:xfrm>
            <a:off x="6144100" y="2285300"/>
            <a:ext cx="30196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4" name="Google Shape;924;p32"/>
          <p:cNvSpPr txBox="1">
            <a:spLocks noGrp="1"/>
          </p:cNvSpPr>
          <p:nvPr>
            <p:ph type="title" idx="5"/>
          </p:nvPr>
        </p:nvSpPr>
        <p:spPr>
          <a:xfrm>
            <a:off x="3225100" y="3867451"/>
            <a:ext cx="2648000" cy="6100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5" name="Google Shape;925;p32"/>
          <p:cNvSpPr txBox="1">
            <a:spLocks noGrp="1"/>
          </p:cNvSpPr>
          <p:nvPr>
            <p:ph type="subTitle" idx="6"/>
          </p:nvPr>
        </p:nvSpPr>
        <p:spPr>
          <a:xfrm>
            <a:off x="6144100" y="3849267"/>
            <a:ext cx="30196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6" name="Google Shape;926;p32"/>
          <p:cNvSpPr txBox="1">
            <a:spLocks noGrp="1"/>
          </p:cNvSpPr>
          <p:nvPr>
            <p:ph type="title" idx="7"/>
          </p:nvPr>
        </p:nvSpPr>
        <p:spPr>
          <a:xfrm>
            <a:off x="3225100" y="4649433"/>
            <a:ext cx="2648000" cy="6100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7" name="Google Shape;927;p32"/>
          <p:cNvSpPr txBox="1">
            <a:spLocks noGrp="1"/>
          </p:cNvSpPr>
          <p:nvPr>
            <p:ph type="subTitle" idx="8"/>
          </p:nvPr>
        </p:nvSpPr>
        <p:spPr>
          <a:xfrm>
            <a:off x="6144100" y="4631251"/>
            <a:ext cx="30196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8" name="Google Shape;928;p32"/>
          <p:cNvSpPr txBox="1">
            <a:spLocks noGrp="1"/>
          </p:cNvSpPr>
          <p:nvPr>
            <p:ph type="title" idx="9"/>
          </p:nvPr>
        </p:nvSpPr>
        <p:spPr>
          <a:xfrm>
            <a:off x="3225100" y="3085467"/>
            <a:ext cx="2648000" cy="6100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9" name="Google Shape;929;p32"/>
          <p:cNvSpPr txBox="1">
            <a:spLocks noGrp="1"/>
          </p:cNvSpPr>
          <p:nvPr>
            <p:ph type="subTitle" idx="13"/>
          </p:nvPr>
        </p:nvSpPr>
        <p:spPr>
          <a:xfrm>
            <a:off x="6144100" y="3067284"/>
            <a:ext cx="30196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0" name="Google Shape;930;p32"/>
          <p:cNvSpPr txBox="1">
            <a:spLocks noGrp="1"/>
          </p:cNvSpPr>
          <p:nvPr>
            <p:ph type="title" idx="14"/>
          </p:nvPr>
        </p:nvSpPr>
        <p:spPr>
          <a:xfrm>
            <a:off x="3225100" y="5431417"/>
            <a:ext cx="2648000" cy="6100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1" name="Google Shape;931;p32"/>
          <p:cNvSpPr txBox="1">
            <a:spLocks noGrp="1"/>
          </p:cNvSpPr>
          <p:nvPr>
            <p:ph type="subTitle" idx="15"/>
          </p:nvPr>
        </p:nvSpPr>
        <p:spPr>
          <a:xfrm>
            <a:off x="6144100" y="5413233"/>
            <a:ext cx="30196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32" name="Google Shape;932;p32"/>
          <p:cNvGrpSpPr/>
          <p:nvPr/>
        </p:nvGrpSpPr>
        <p:grpSpPr>
          <a:xfrm flipH="1">
            <a:off x="454230" y="4468921"/>
            <a:ext cx="993164" cy="538148"/>
            <a:chOff x="2301112" y="2967762"/>
            <a:chExt cx="655814" cy="355354"/>
          </a:xfrm>
        </p:grpSpPr>
        <p:sp>
          <p:nvSpPr>
            <p:cNvPr id="933" name="Google Shape;933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5" name="Google Shape;935;p32"/>
          <p:cNvGrpSpPr/>
          <p:nvPr/>
        </p:nvGrpSpPr>
        <p:grpSpPr>
          <a:xfrm flipH="1">
            <a:off x="1998901" y="3650841"/>
            <a:ext cx="726729" cy="393780"/>
            <a:chOff x="2301112" y="2967762"/>
            <a:chExt cx="655814" cy="355354"/>
          </a:xfrm>
        </p:grpSpPr>
        <p:sp>
          <p:nvSpPr>
            <p:cNvPr id="936" name="Google Shape;936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8" name="Google Shape;938;p32"/>
          <p:cNvGrpSpPr/>
          <p:nvPr/>
        </p:nvGrpSpPr>
        <p:grpSpPr>
          <a:xfrm flipH="1">
            <a:off x="9544617" y="3650841"/>
            <a:ext cx="726729" cy="393780"/>
            <a:chOff x="2301112" y="2967762"/>
            <a:chExt cx="655814" cy="355354"/>
          </a:xfrm>
        </p:grpSpPr>
        <p:sp>
          <p:nvSpPr>
            <p:cNvPr id="939" name="Google Shape;939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5276327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" name="Google Shape;942;p33"/>
          <p:cNvGrpSpPr/>
          <p:nvPr/>
        </p:nvGrpSpPr>
        <p:grpSpPr>
          <a:xfrm>
            <a:off x="-123" y="5551302"/>
            <a:ext cx="12192256" cy="1299476"/>
            <a:chOff x="-1039007" y="2887141"/>
            <a:chExt cx="11347967" cy="1225458"/>
          </a:xfrm>
        </p:grpSpPr>
        <p:grpSp>
          <p:nvGrpSpPr>
            <p:cNvPr id="943" name="Google Shape;943;p33"/>
            <p:cNvGrpSpPr/>
            <p:nvPr/>
          </p:nvGrpSpPr>
          <p:grpSpPr>
            <a:xfrm flipH="1">
              <a:off x="-1038942" y="2887141"/>
              <a:ext cx="11347903" cy="1225458"/>
              <a:chOff x="-709964" y="3444288"/>
              <a:chExt cx="11164800" cy="1144005"/>
            </a:xfrm>
          </p:grpSpPr>
          <p:sp>
            <p:nvSpPr>
              <p:cNvPr id="944" name="Google Shape;944;p33"/>
              <p:cNvSpPr/>
              <p:nvPr/>
            </p:nvSpPr>
            <p:spPr>
              <a:xfrm>
                <a:off x="-709964" y="4050092"/>
                <a:ext cx="11164800" cy="538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5" name="Google Shape;945;p33"/>
              <p:cNvSpPr/>
              <p:nvPr/>
            </p:nvSpPr>
            <p:spPr>
              <a:xfrm flipH="1">
                <a:off x="-709506" y="3444288"/>
                <a:ext cx="5594378" cy="670963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46" name="Google Shape;946;p33"/>
            <p:cNvSpPr/>
            <p:nvPr/>
          </p:nvSpPr>
          <p:spPr>
            <a:xfrm flipH="1">
              <a:off x="-1039007" y="2887141"/>
              <a:ext cx="5685832" cy="718767"/>
            </a:xfrm>
            <a:custGeom>
              <a:avLst/>
              <a:gdLst/>
              <a:ahLst/>
              <a:cxnLst/>
              <a:rect l="l" t="t" r="r" b="b"/>
              <a:pathLst>
                <a:path w="285792" h="34085" extrusionOk="0">
                  <a:moveTo>
                    <a:pt x="46293" y="1"/>
                  </a:moveTo>
                  <a:cubicBezTo>
                    <a:pt x="45818" y="1"/>
                    <a:pt x="45342" y="32"/>
                    <a:pt x="44868" y="97"/>
                  </a:cubicBezTo>
                  <a:cubicBezTo>
                    <a:pt x="38932" y="864"/>
                    <a:pt x="34122" y="6708"/>
                    <a:pt x="34460" y="12675"/>
                  </a:cubicBezTo>
                  <a:cubicBezTo>
                    <a:pt x="32551" y="9929"/>
                    <a:pt x="29197" y="8335"/>
                    <a:pt x="25866" y="8335"/>
                  </a:cubicBezTo>
                  <a:cubicBezTo>
                    <a:pt x="24803" y="8335"/>
                    <a:pt x="23742" y="8498"/>
                    <a:pt x="22731" y="8837"/>
                  </a:cubicBezTo>
                  <a:cubicBezTo>
                    <a:pt x="18556" y="10290"/>
                    <a:pt x="15567" y="14640"/>
                    <a:pt x="15782" y="19030"/>
                  </a:cubicBezTo>
                  <a:cubicBezTo>
                    <a:pt x="14142" y="16767"/>
                    <a:pt x="11309" y="15481"/>
                    <a:pt x="8501" y="15481"/>
                  </a:cubicBezTo>
                  <a:cubicBezTo>
                    <a:pt x="7296" y="15481"/>
                    <a:pt x="6095" y="15718"/>
                    <a:pt x="4995" y="16216"/>
                  </a:cubicBezTo>
                  <a:cubicBezTo>
                    <a:pt x="1372" y="17925"/>
                    <a:pt x="1" y="21722"/>
                    <a:pt x="1" y="26235"/>
                  </a:cubicBezTo>
                  <a:lnTo>
                    <a:pt x="1" y="34084"/>
                  </a:lnTo>
                  <a:lnTo>
                    <a:pt x="285577" y="34084"/>
                  </a:lnTo>
                  <a:cubicBezTo>
                    <a:pt x="285577" y="34084"/>
                    <a:pt x="285628" y="27514"/>
                    <a:pt x="285628" y="23554"/>
                  </a:cubicBezTo>
                  <a:cubicBezTo>
                    <a:pt x="285792" y="19757"/>
                    <a:pt x="283233" y="16052"/>
                    <a:pt x="279651" y="14814"/>
                  </a:cubicBezTo>
                  <a:cubicBezTo>
                    <a:pt x="278792" y="14526"/>
                    <a:pt x="277891" y="14389"/>
                    <a:pt x="276988" y="14389"/>
                  </a:cubicBezTo>
                  <a:cubicBezTo>
                    <a:pt x="274127" y="14389"/>
                    <a:pt x="271250" y="15765"/>
                    <a:pt x="269632" y="18099"/>
                  </a:cubicBezTo>
                  <a:cubicBezTo>
                    <a:pt x="269888" y="12982"/>
                    <a:pt x="265794" y="7987"/>
                    <a:pt x="260718" y="7302"/>
                  </a:cubicBezTo>
                  <a:cubicBezTo>
                    <a:pt x="260319" y="7249"/>
                    <a:pt x="259919" y="7223"/>
                    <a:pt x="259520" y="7223"/>
                  </a:cubicBezTo>
                  <a:cubicBezTo>
                    <a:pt x="254838" y="7223"/>
                    <a:pt x="250277" y="10768"/>
                    <a:pt x="249297" y="15407"/>
                  </a:cubicBezTo>
                  <a:cubicBezTo>
                    <a:pt x="248235" y="14800"/>
                    <a:pt x="247053" y="14523"/>
                    <a:pt x="245860" y="14523"/>
                  </a:cubicBezTo>
                  <a:cubicBezTo>
                    <a:pt x="242106" y="14523"/>
                    <a:pt x="238242" y="17264"/>
                    <a:pt x="237691" y="21077"/>
                  </a:cubicBezTo>
                  <a:cubicBezTo>
                    <a:pt x="236544" y="20570"/>
                    <a:pt x="235290" y="20325"/>
                    <a:pt x="234032" y="20325"/>
                  </a:cubicBezTo>
                  <a:cubicBezTo>
                    <a:pt x="232112" y="20325"/>
                    <a:pt x="230183" y="20896"/>
                    <a:pt x="228613" y="21977"/>
                  </a:cubicBezTo>
                  <a:cubicBezTo>
                    <a:pt x="227846" y="20187"/>
                    <a:pt x="226607" y="18559"/>
                    <a:pt x="225031" y="17372"/>
                  </a:cubicBezTo>
                  <a:cubicBezTo>
                    <a:pt x="223161" y="15994"/>
                    <a:pt x="220831" y="15281"/>
                    <a:pt x="218504" y="15281"/>
                  </a:cubicBezTo>
                  <a:cubicBezTo>
                    <a:pt x="217012" y="15281"/>
                    <a:pt x="215520" y="15575"/>
                    <a:pt x="214152" y="16175"/>
                  </a:cubicBezTo>
                  <a:cubicBezTo>
                    <a:pt x="213507" y="11706"/>
                    <a:pt x="208972" y="8494"/>
                    <a:pt x="204586" y="8494"/>
                  </a:cubicBezTo>
                  <a:cubicBezTo>
                    <a:pt x="203197" y="8494"/>
                    <a:pt x="201823" y="8816"/>
                    <a:pt x="200592" y="9523"/>
                  </a:cubicBezTo>
                  <a:cubicBezTo>
                    <a:pt x="199453" y="4147"/>
                    <a:pt x="194130" y="1"/>
                    <a:pt x="188672" y="1"/>
                  </a:cubicBezTo>
                  <a:cubicBezTo>
                    <a:pt x="188197" y="1"/>
                    <a:pt x="187721" y="32"/>
                    <a:pt x="187246" y="97"/>
                  </a:cubicBezTo>
                  <a:cubicBezTo>
                    <a:pt x="181321" y="864"/>
                    <a:pt x="176501" y="6708"/>
                    <a:pt x="176838" y="12675"/>
                  </a:cubicBezTo>
                  <a:cubicBezTo>
                    <a:pt x="174899" y="9929"/>
                    <a:pt x="171566" y="8335"/>
                    <a:pt x="168248" y="8335"/>
                  </a:cubicBezTo>
                  <a:cubicBezTo>
                    <a:pt x="167189" y="8335"/>
                    <a:pt x="166131" y="8498"/>
                    <a:pt x="165120" y="8837"/>
                  </a:cubicBezTo>
                  <a:cubicBezTo>
                    <a:pt x="160934" y="10290"/>
                    <a:pt x="157956" y="14640"/>
                    <a:pt x="158120" y="19030"/>
                  </a:cubicBezTo>
                  <a:cubicBezTo>
                    <a:pt x="156480" y="16767"/>
                    <a:pt x="153647" y="15481"/>
                    <a:pt x="150853" y="15481"/>
                  </a:cubicBezTo>
                  <a:cubicBezTo>
                    <a:pt x="149654" y="15481"/>
                    <a:pt x="148462" y="15718"/>
                    <a:pt x="147374" y="16216"/>
                  </a:cubicBezTo>
                  <a:cubicBezTo>
                    <a:pt x="145327" y="17157"/>
                    <a:pt x="143792" y="18989"/>
                    <a:pt x="142983" y="21077"/>
                  </a:cubicBezTo>
                  <a:cubicBezTo>
                    <a:pt x="142216" y="18222"/>
                    <a:pt x="140087" y="15745"/>
                    <a:pt x="137273" y="14814"/>
                  </a:cubicBezTo>
                  <a:cubicBezTo>
                    <a:pt x="136423" y="14526"/>
                    <a:pt x="135529" y="14389"/>
                    <a:pt x="134632" y="14389"/>
                  </a:cubicBezTo>
                  <a:cubicBezTo>
                    <a:pt x="131787" y="14389"/>
                    <a:pt x="128903" y="15765"/>
                    <a:pt x="127253" y="18099"/>
                  </a:cubicBezTo>
                  <a:cubicBezTo>
                    <a:pt x="127550" y="12982"/>
                    <a:pt x="123416" y="7987"/>
                    <a:pt x="118339" y="7302"/>
                  </a:cubicBezTo>
                  <a:cubicBezTo>
                    <a:pt x="117941" y="7249"/>
                    <a:pt x="117540" y="7223"/>
                    <a:pt x="117141" y="7223"/>
                  </a:cubicBezTo>
                  <a:cubicBezTo>
                    <a:pt x="112458" y="7223"/>
                    <a:pt x="107892" y="10768"/>
                    <a:pt x="106949" y="15407"/>
                  </a:cubicBezTo>
                  <a:cubicBezTo>
                    <a:pt x="105880" y="14800"/>
                    <a:pt x="104692" y="14523"/>
                    <a:pt x="103495" y="14523"/>
                  </a:cubicBezTo>
                  <a:cubicBezTo>
                    <a:pt x="99727" y="14523"/>
                    <a:pt x="95864" y="17264"/>
                    <a:pt x="95312" y="21077"/>
                  </a:cubicBezTo>
                  <a:cubicBezTo>
                    <a:pt x="94162" y="20570"/>
                    <a:pt x="92905" y="20325"/>
                    <a:pt x="91645" y="20325"/>
                  </a:cubicBezTo>
                  <a:cubicBezTo>
                    <a:pt x="89723" y="20325"/>
                    <a:pt x="87795" y="20896"/>
                    <a:pt x="86224" y="21977"/>
                  </a:cubicBezTo>
                  <a:cubicBezTo>
                    <a:pt x="85457" y="20187"/>
                    <a:pt x="84218" y="18559"/>
                    <a:pt x="82642" y="17372"/>
                  </a:cubicBezTo>
                  <a:cubicBezTo>
                    <a:pt x="80772" y="15994"/>
                    <a:pt x="78442" y="15281"/>
                    <a:pt x="76118" y="15281"/>
                  </a:cubicBezTo>
                  <a:cubicBezTo>
                    <a:pt x="74627" y="15281"/>
                    <a:pt x="73138" y="15575"/>
                    <a:pt x="71774" y="16175"/>
                  </a:cubicBezTo>
                  <a:cubicBezTo>
                    <a:pt x="71160" y="11706"/>
                    <a:pt x="66632" y="8494"/>
                    <a:pt x="62230" y="8494"/>
                  </a:cubicBezTo>
                  <a:cubicBezTo>
                    <a:pt x="60836" y="8494"/>
                    <a:pt x="59454" y="8816"/>
                    <a:pt x="58213" y="9523"/>
                  </a:cubicBezTo>
                  <a:cubicBezTo>
                    <a:pt x="57074" y="4147"/>
                    <a:pt x="51752" y="1"/>
                    <a:pt x="462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47" name="Google Shape;947;p33"/>
          <p:cNvSpPr/>
          <p:nvPr/>
        </p:nvSpPr>
        <p:spPr>
          <a:xfrm>
            <a:off x="977990" y="1182133"/>
            <a:ext cx="1800541" cy="47852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8" name="Google Shape;948;p33"/>
          <p:cNvSpPr/>
          <p:nvPr/>
        </p:nvSpPr>
        <p:spPr>
          <a:xfrm>
            <a:off x="-140366" y="3366718"/>
            <a:ext cx="1442596" cy="47853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9" name="Google Shape;949;p33"/>
          <p:cNvSpPr/>
          <p:nvPr/>
        </p:nvSpPr>
        <p:spPr>
          <a:xfrm flipH="1">
            <a:off x="7563373" y="2068875"/>
            <a:ext cx="2091729" cy="55592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0" name="Google Shape;950;p33"/>
          <p:cNvSpPr/>
          <p:nvPr/>
        </p:nvSpPr>
        <p:spPr>
          <a:xfrm>
            <a:off x="10095067" y="4054418"/>
            <a:ext cx="1442596" cy="47853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1" name="Google Shape;951;p33"/>
          <p:cNvSpPr/>
          <p:nvPr/>
        </p:nvSpPr>
        <p:spPr>
          <a:xfrm>
            <a:off x="10581335" y="479533"/>
            <a:ext cx="1215495" cy="403200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2" name="Google Shape;952;p33"/>
          <p:cNvSpPr/>
          <p:nvPr/>
        </p:nvSpPr>
        <p:spPr>
          <a:xfrm flipH="1">
            <a:off x="4746501" y="381435"/>
            <a:ext cx="1017041" cy="337368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3" name="Google Shape;953;p33"/>
          <p:cNvSpPr txBox="1">
            <a:spLocks noGrp="1"/>
          </p:cNvSpPr>
          <p:nvPr>
            <p:ph type="title" hasCustomPrompt="1"/>
          </p:nvPr>
        </p:nvSpPr>
        <p:spPr>
          <a:xfrm>
            <a:off x="3185033" y="1246832"/>
            <a:ext cx="2022800" cy="791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4" name="Google Shape;954;p33"/>
          <p:cNvSpPr txBox="1">
            <a:spLocks noGrp="1"/>
          </p:cNvSpPr>
          <p:nvPr>
            <p:ph type="subTitle" idx="1"/>
          </p:nvPr>
        </p:nvSpPr>
        <p:spPr>
          <a:xfrm>
            <a:off x="5614317" y="1246632"/>
            <a:ext cx="4647600" cy="792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55" name="Google Shape;955;p33"/>
          <p:cNvSpPr txBox="1">
            <a:spLocks noGrp="1"/>
          </p:cNvSpPr>
          <p:nvPr>
            <p:ph type="title" idx="2" hasCustomPrompt="1"/>
          </p:nvPr>
        </p:nvSpPr>
        <p:spPr>
          <a:xfrm>
            <a:off x="3185033" y="3019167"/>
            <a:ext cx="2022800" cy="791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6" name="Google Shape;956;p33"/>
          <p:cNvSpPr txBox="1">
            <a:spLocks noGrp="1"/>
          </p:cNvSpPr>
          <p:nvPr>
            <p:ph type="subTitle" idx="3"/>
          </p:nvPr>
        </p:nvSpPr>
        <p:spPr>
          <a:xfrm>
            <a:off x="5614317" y="3018967"/>
            <a:ext cx="4647600" cy="792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57" name="Google Shape;957;p33"/>
          <p:cNvSpPr txBox="1">
            <a:spLocks noGrp="1"/>
          </p:cNvSpPr>
          <p:nvPr>
            <p:ph type="title" idx="4" hasCustomPrompt="1"/>
          </p:nvPr>
        </p:nvSpPr>
        <p:spPr>
          <a:xfrm>
            <a:off x="3185033" y="4800467"/>
            <a:ext cx="2022800" cy="791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8" name="Google Shape;958;p33"/>
          <p:cNvSpPr txBox="1">
            <a:spLocks noGrp="1"/>
          </p:cNvSpPr>
          <p:nvPr>
            <p:ph type="subTitle" idx="5"/>
          </p:nvPr>
        </p:nvSpPr>
        <p:spPr>
          <a:xfrm>
            <a:off x="5614317" y="4800267"/>
            <a:ext cx="4647600" cy="792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695996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34"/>
          <p:cNvSpPr/>
          <p:nvPr/>
        </p:nvSpPr>
        <p:spPr>
          <a:xfrm>
            <a:off x="100" y="6094331"/>
            <a:ext cx="12191864" cy="76359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1" name="Google Shape;961;p34"/>
          <p:cNvSpPr/>
          <p:nvPr/>
        </p:nvSpPr>
        <p:spPr>
          <a:xfrm>
            <a:off x="67" y="6094331"/>
            <a:ext cx="12191864" cy="76359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62" name="Google Shape;962;p34"/>
          <p:cNvGrpSpPr/>
          <p:nvPr/>
        </p:nvGrpSpPr>
        <p:grpSpPr>
          <a:xfrm>
            <a:off x="-123" y="3425384"/>
            <a:ext cx="12192171" cy="2714251"/>
            <a:chOff x="-92" y="2569038"/>
            <a:chExt cx="9144128" cy="2035688"/>
          </a:xfrm>
        </p:grpSpPr>
        <p:grpSp>
          <p:nvGrpSpPr>
            <p:cNvPr id="963" name="Google Shape;963;p34"/>
            <p:cNvGrpSpPr/>
            <p:nvPr/>
          </p:nvGrpSpPr>
          <p:grpSpPr>
            <a:xfrm>
              <a:off x="-92" y="2569038"/>
              <a:ext cx="9143579" cy="571636"/>
              <a:chOff x="-1039007" y="2887141"/>
              <a:chExt cx="11347207" cy="718767"/>
            </a:xfrm>
          </p:grpSpPr>
          <p:sp>
            <p:nvSpPr>
              <p:cNvPr id="964" name="Google Shape;964;p34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5" name="Google Shape;965;p34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66" name="Google Shape;966;p34"/>
            <p:cNvGrpSpPr/>
            <p:nvPr/>
          </p:nvGrpSpPr>
          <p:grpSpPr>
            <a:xfrm>
              <a:off x="-75" y="3110650"/>
              <a:ext cx="9144111" cy="1494076"/>
              <a:chOff x="-75" y="3996089"/>
              <a:chExt cx="9144111" cy="818986"/>
            </a:xfrm>
          </p:grpSpPr>
          <p:sp>
            <p:nvSpPr>
              <p:cNvPr id="967" name="Google Shape;967;p34"/>
              <p:cNvSpPr/>
              <p:nvPr/>
            </p:nvSpPr>
            <p:spPr>
              <a:xfrm>
                <a:off x="-75" y="3996089"/>
                <a:ext cx="9144111" cy="818865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3930" extrusionOk="0">
                    <a:moveTo>
                      <a:pt x="0" y="0"/>
                    </a:moveTo>
                    <a:lnTo>
                      <a:pt x="0" y="3930"/>
                    </a:lnTo>
                    <a:lnTo>
                      <a:pt x="116675" y="3930"/>
                    </a:lnTo>
                    <a:lnTo>
                      <a:pt x="1166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968" name="Google Shape;968;p34"/>
              <p:cNvGrpSpPr/>
              <p:nvPr/>
            </p:nvGrpSpPr>
            <p:grpSpPr>
              <a:xfrm>
                <a:off x="43175" y="3996198"/>
                <a:ext cx="9057943" cy="818877"/>
                <a:chOff x="31859" y="3637483"/>
                <a:chExt cx="9057943" cy="954958"/>
              </a:xfrm>
            </p:grpSpPr>
            <p:sp>
              <p:nvSpPr>
                <p:cNvPr id="969" name="Google Shape;969;p34"/>
                <p:cNvSpPr/>
                <p:nvPr/>
              </p:nvSpPr>
              <p:spPr>
                <a:xfrm>
                  <a:off x="31859" y="3637483"/>
                  <a:ext cx="583516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6" h="12284" extrusionOk="0">
                      <a:moveTo>
                        <a:pt x="7393" y="0"/>
                      </a:moveTo>
                      <a:lnTo>
                        <a:pt x="1" y="12209"/>
                      </a:lnTo>
                      <a:lnTo>
                        <a:pt x="160" y="12284"/>
                      </a:lnTo>
                      <a:lnTo>
                        <a:pt x="7505" y="75"/>
                      </a:lnTo>
                      <a:lnTo>
                        <a:pt x="7393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0" name="Google Shape;970;p34"/>
                <p:cNvSpPr/>
                <p:nvPr/>
              </p:nvSpPr>
              <p:spPr>
                <a:xfrm>
                  <a:off x="1843027" y="3637483"/>
                  <a:ext cx="353484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7" h="12284" extrusionOk="0">
                      <a:moveTo>
                        <a:pt x="4397" y="0"/>
                      </a:moveTo>
                      <a:lnTo>
                        <a:pt x="0" y="12209"/>
                      </a:lnTo>
                      <a:lnTo>
                        <a:pt x="112" y="12284"/>
                      </a:lnTo>
                      <a:lnTo>
                        <a:pt x="4546" y="75"/>
                      </a:lnTo>
                      <a:lnTo>
                        <a:pt x="4397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1" name="Google Shape;971;p34"/>
                <p:cNvSpPr/>
                <p:nvPr/>
              </p:nvSpPr>
              <p:spPr>
                <a:xfrm>
                  <a:off x="3651240" y="3640359"/>
                  <a:ext cx="127105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12210" extrusionOk="0">
                      <a:moveTo>
                        <a:pt x="1475" y="1"/>
                      </a:moveTo>
                      <a:lnTo>
                        <a:pt x="1" y="12209"/>
                      </a:lnTo>
                      <a:lnTo>
                        <a:pt x="150" y="12209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2" name="Google Shape;972;p34"/>
                <p:cNvSpPr/>
                <p:nvPr/>
              </p:nvSpPr>
              <p:spPr>
                <a:xfrm>
                  <a:off x="5347043" y="3640359"/>
                  <a:ext cx="124151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12210" extrusionOk="0">
                      <a:moveTo>
                        <a:pt x="0" y="1"/>
                      </a:moveTo>
                      <a:lnTo>
                        <a:pt x="1438" y="12209"/>
                      </a:lnTo>
                      <a:lnTo>
                        <a:pt x="1596" y="12209"/>
                      </a:lnTo>
                      <a:lnTo>
                        <a:pt x="159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3" name="Google Shape;973;p34"/>
                <p:cNvSpPr/>
                <p:nvPr/>
              </p:nvSpPr>
              <p:spPr>
                <a:xfrm>
                  <a:off x="6925226" y="3637483"/>
                  <a:ext cx="357060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12284" extrusionOk="0">
                      <a:moveTo>
                        <a:pt x="159" y="0"/>
                      </a:moveTo>
                      <a:lnTo>
                        <a:pt x="1" y="75"/>
                      </a:lnTo>
                      <a:lnTo>
                        <a:pt x="4434" y="12284"/>
                      </a:lnTo>
                      <a:lnTo>
                        <a:pt x="4593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4" name="Google Shape;974;p34"/>
                <p:cNvSpPr/>
                <p:nvPr/>
              </p:nvSpPr>
              <p:spPr>
                <a:xfrm>
                  <a:off x="8506364" y="3637483"/>
                  <a:ext cx="583439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5" h="12284" extrusionOk="0">
                      <a:moveTo>
                        <a:pt x="159" y="0"/>
                      </a:moveTo>
                      <a:lnTo>
                        <a:pt x="0" y="75"/>
                      </a:lnTo>
                      <a:lnTo>
                        <a:pt x="7355" y="12284"/>
                      </a:lnTo>
                      <a:lnTo>
                        <a:pt x="7505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975" name="Google Shape;975;p34"/>
          <p:cNvSpPr txBox="1">
            <a:spLocks noGrp="1"/>
          </p:cNvSpPr>
          <p:nvPr>
            <p:ph type="title"/>
          </p:nvPr>
        </p:nvSpPr>
        <p:spPr>
          <a:xfrm>
            <a:off x="960000" y="714167"/>
            <a:ext cx="10272000" cy="642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6" name="Google Shape;976;p34"/>
          <p:cNvSpPr txBox="1">
            <a:spLocks noGrp="1"/>
          </p:cNvSpPr>
          <p:nvPr>
            <p:ph type="title" idx="2"/>
          </p:nvPr>
        </p:nvSpPr>
        <p:spPr>
          <a:xfrm>
            <a:off x="1221417" y="4325000"/>
            <a:ext cx="2549200" cy="821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77" name="Google Shape;977;p34"/>
          <p:cNvSpPr txBox="1">
            <a:spLocks noGrp="1"/>
          </p:cNvSpPr>
          <p:nvPr>
            <p:ph type="subTitle" idx="1"/>
          </p:nvPr>
        </p:nvSpPr>
        <p:spPr>
          <a:xfrm>
            <a:off x="1271567" y="5270784"/>
            <a:ext cx="2450800" cy="642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8" name="Google Shape;978;p34"/>
          <p:cNvSpPr txBox="1">
            <a:spLocks noGrp="1"/>
          </p:cNvSpPr>
          <p:nvPr>
            <p:ph type="title" idx="3"/>
          </p:nvPr>
        </p:nvSpPr>
        <p:spPr>
          <a:xfrm>
            <a:off x="4821400" y="4325000"/>
            <a:ext cx="2549200" cy="821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79" name="Google Shape;979;p34"/>
          <p:cNvSpPr txBox="1">
            <a:spLocks noGrp="1"/>
          </p:cNvSpPr>
          <p:nvPr>
            <p:ph type="subTitle" idx="4"/>
          </p:nvPr>
        </p:nvSpPr>
        <p:spPr>
          <a:xfrm>
            <a:off x="4870600" y="5270784"/>
            <a:ext cx="2450800" cy="642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0" name="Google Shape;980;p34"/>
          <p:cNvSpPr txBox="1">
            <a:spLocks noGrp="1"/>
          </p:cNvSpPr>
          <p:nvPr>
            <p:ph type="title" idx="5"/>
          </p:nvPr>
        </p:nvSpPr>
        <p:spPr>
          <a:xfrm>
            <a:off x="8421367" y="4325000"/>
            <a:ext cx="2549200" cy="821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81" name="Google Shape;981;p34"/>
          <p:cNvSpPr txBox="1">
            <a:spLocks noGrp="1"/>
          </p:cNvSpPr>
          <p:nvPr>
            <p:ph type="subTitle" idx="6"/>
          </p:nvPr>
        </p:nvSpPr>
        <p:spPr>
          <a:xfrm>
            <a:off x="8469633" y="5270784"/>
            <a:ext cx="2450800" cy="642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34"/>
          <p:cNvSpPr txBox="1">
            <a:spLocks noGrp="1"/>
          </p:cNvSpPr>
          <p:nvPr>
            <p:ph type="title" idx="7" hasCustomPrompt="1"/>
          </p:nvPr>
        </p:nvSpPr>
        <p:spPr>
          <a:xfrm>
            <a:off x="5331400" y="3425400"/>
            <a:ext cx="15292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83" name="Google Shape;983;p34"/>
          <p:cNvSpPr txBox="1">
            <a:spLocks noGrp="1"/>
          </p:cNvSpPr>
          <p:nvPr>
            <p:ph type="title" idx="8" hasCustomPrompt="1"/>
          </p:nvPr>
        </p:nvSpPr>
        <p:spPr>
          <a:xfrm>
            <a:off x="1732371" y="3425400"/>
            <a:ext cx="15292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84" name="Google Shape;984;p34"/>
          <p:cNvSpPr txBox="1">
            <a:spLocks noGrp="1"/>
          </p:cNvSpPr>
          <p:nvPr>
            <p:ph type="title" idx="9" hasCustomPrompt="1"/>
          </p:nvPr>
        </p:nvSpPr>
        <p:spPr>
          <a:xfrm>
            <a:off x="8930433" y="3425400"/>
            <a:ext cx="15292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grpSp>
        <p:nvGrpSpPr>
          <p:cNvPr id="985" name="Google Shape;985;p34"/>
          <p:cNvGrpSpPr/>
          <p:nvPr/>
        </p:nvGrpSpPr>
        <p:grpSpPr>
          <a:xfrm>
            <a:off x="234967" y="489440"/>
            <a:ext cx="11293044" cy="1887513"/>
            <a:chOff x="176225" y="367079"/>
            <a:chExt cx="8469783" cy="1415635"/>
          </a:xfrm>
        </p:grpSpPr>
        <p:sp>
          <p:nvSpPr>
            <p:cNvPr id="986" name="Google Shape;986;p34"/>
            <p:cNvSpPr/>
            <p:nvPr/>
          </p:nvSpPr>
          <p:spPr>
            <a:xfrm>
              <a:off x="1097423" y="684100"/>
              <a:ext cx="1179109" cy="31334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176225" y="1538397"/>
              <a:ext cx="736526" cy="24431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34"/>
            <p:cNvSpPr/>
            <p:nvPr/>
          </p:nvSpPr>
          <p:spPr>
            <a:xfrm flipH="1">
              <a:off x="2827971" y="1283149"/>
              <a:ext cx="499716" cy="1657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4"/>
            <p:cNvSpPr/>
            <p:nvPr/>
          </p:nvSpPr>
          <p:spPr>
            <a:xfrm flipH="1">
              <a:off x="4902473" y="1380450"/>
              <a:ext cx="1179109" cy="31334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7808050" y="367079"/>
              <a:ext cx="837958" cy="277970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840217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5"/>
          <p:cNvGrpSpPr/>
          <p:nvPr/>
        </p:nvGrpSpPr>
        <p:grpSpPr>
          <a:xfrm>
            <a:off x="-190436" y="295268"/>
            <a:ext cx="12382603" cy="6563033"/>
            <a:chOff x="-142827" y="221450"/>
            <a:chExt cx="9286952" cy="4922275"/>
          </a:xfrm>
        </p:grpSpPr>
        <p:sp>
          <p:nvSpPr>
            <p:cNvPr id="993" name="Google Shape;993;p35"/>
            <p:cNvSpPr/>
            <p:nvPr/>
          </p:nvSpPr>
          <p:spPr>
            <a:xfrm>
              <a:off x="-9475" y="2571750"/>
              <a:ext cx="9153600" cy="2105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94" name="Google Shape;994;p35"/>
            <p:cNvGrpSpPr/>
            <p:nvPr/>
          </p:nvGrpSpPr>
          <p:grpSpPr>
            <a:xfrm>
              <a:off x="-75" y="4604587"/>
              <a:ext cx="9144111" cy="539138"/>
              <a:chOff x="-75" y="3996089"/>
              <a:chExt cx="9144111" cy="818986"/>
            </a:xfrm>
          </p:grpSpPr>
          <p:sp>
            <p:nvSpPr>
              <p:cNvPr id="995" name="Google Shape;995;p35"/>
              <p:cNvSpPr/>
              <p:nvPr/>
            </p:nvSpPr>
            <p:spPr>
              <a:xfrm>
                <a:off x="-75" y="3996089"/>
                <a:ext cx="9144111" cy="818865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3930" extrusionOk="0">
                    <a:moveTo>
                      <a:pt x="0" y="0"/>
                    </a:moveTo>
                    <a:lnTo>
                      <a:pt x="0" y="3930"/>
                    </a:lnTo>
                    <a:lnTo>
                      <a:pt x="116675" y="3930"/>
                    </a:lnTo>
                    <a:lnTo>
                      <a:pt x="1166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996" name="Google Shape;996;p35"/>
              <p:cNvGrpSpPr/>
              <p:nvPr/>
            </p:nvGrpSpPr>
            <p:grpSpPr>
              <a:xfrm>
                <a:off x="43175" y="3996198"/>
                <a:ext cx="9057943" cy="818877"/>
                <a:chOff x="31859" y="3637483"/>
                <a:chExt cx="9057943" cy="954958"/>
              </a:xfrm>
            </p:grpSpPr>
            <p:sp>
              <p:nvSpPr>
                <p:cNvPr id="997" name="Google Shape;997;p35"/>
                <p:cNvSpPr/>
                <p:nvPr/>
              </p:nvSpPr>
              <p:spPr>
                <a:xfrm>
                  <a:off x="31859" y="3637483"/>
                  <a:ext cx="583516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6" h="12284" extrusionOk="0">
                      <a:moveTo>
                        <a:pt x="7393" y="0"/>
                      </a:moveTo>
                      <a:lnTo>
                        <a:pt x="1" y="12209"/>
                      </a:lnTo>
                      <a:lnTo>
                        <a:pt x="160" y="12284"/>
                      </a:lnTo>
                      <a:lnTo>
                        <a:pt x="7505" y="75"/>
                      </a:lnTo>
                      <a:lnTo>
                        <a:pt x="7393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98" name="Google Shape;998;p35"/>
                <p:cNvSpPr/>
                <p:nvPr/>
              </p:nvSpPr>
              <p:spPr>
                <a:xfrm>
                  <a:off x="1843027" y="3637483"/>
                  <a:ext cx="353484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7" h="12284" extrusionOk="0">
                      <a:moveTo>
                        <a:pt x="4397" y="0"/>
                      </a:moveTo>
                      <a:lnTo>
                        <a:pt x="0" y="12209"/>
                      </a:lnTo>
                      <a:lnTo>
                        <a:pt x="112" y="12284"/>
                      </a:lnTo>
                      <a:lnTo>
                        <a:pt x="4546" y="75"/>
                      </a:lnTo>
                      <a:lnTo>
                        <a:pt x="4397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99" name="Google Shape;999;p35"/>
                <p:cNvSpPr/>
                <p:nvPr/>
              </p:nvSpPr>
              <p:spPr>
                <a:xfrm>
                  <a:off x="3651240" y="3640359"/>
                  <a:ext cx="127105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12210" extrusionOk="0">
                      <a:moveTo>
                        <a:pt x="1475" y="1"/>
                      </a:moveTo>
                      <a:lnTo>
                        <a:pt x="1" y="12209"/>
                      </a:lnTo>
                      <a:lnTo>
                        <a:pt x="150" y="12209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00" name="Google Shape;1000;p35"/>
                <p:cNvSpPr/>
                <p:nvPr/>
              </p:nvSpPr>
              <p:spPr>
                <a:xfrm>
                  <a:off x="5347043" y="3640359"/>
                  <a:ext cx="124151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12210" extrusionOk="0">
                      <a:moveTo>
                        <a:pt x="0" y="1"/>
                      </a:moveTo>
                      <a:lnTo>
                        <a:pt x="1438" y="12209"/>
                      </a:lnTo>
                      <a:lnTo>
                        <a:pt x="1596" y="12209"/>
                      </a:lnTo>
                      <a:lnTo>
                        <a:pt x="159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01" name="Google Shape;1001;p35"/>
                <p:cNvSpPr/>
                <p:nvPr/>
              </p:nvSpPr>
              <p:spPr>
                <a:xfrm>
                  <a:off x="6925226" y="3637483"/>
                  <a:ext cx="357060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12284" extrusionOk="0">
                      <a:moveTo>
                        <a:pt x="159" y="0"/>
                      </a:moveTo>
                      <a:lnTo>
                        <a:pt x="1" y="75"/>
                      </a:lnTo>
                      <a:lnTo>
                        <a:pt x="4434" y="12284"/>
                      </a:lnTo>
                      <a:lnTo>
                        <a:pt x="4593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02" name="Google Shape;1002;p35"/>
                <p:cNvSpPr/>
                <p:nvPr/>
              </p:nvSpPr>
              <p:spPr>
                <a:xfrm>
                  <a:off x="8506364" y="3637483"/>
                  <a:ext cx="583439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5" h="12284" extrusionOk="0">
                      <a:moveTo>
                        <a:pt x="159" y="0"/>
                      </a:moveTo>
                      <a:lnTo>
                        <a:pt x="0" y="75"/>
                      </a:lnTo>
                      <a:lnTo>
                        <a:pt x="7355" y="12284"/>
                      </a:lnTo>
                      <a:lnTo>
                        <a:pt x="7505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003" name="Google Shape;1003;p35"/>
            <p:cNvGrpSpPr/>
            <p:nvPr/>
          </p:nvGrpSpPr>
          <p:grpSpPr>
            <a:xfrm>
              <a:off x="-142827" y="221450"/>
              <a:ext cx="8241739" cy="1518422"/>
              <a:chOff x="-142827" y="221450"/>
              <a:chExt cx="8241739" cy="1518422"/>
            </a:xfrm>
          </p:grpSpPr>
          <p:sp>
            <p:nvSpPr>
              <p:cNvPr id="1004" name="Google Shape;1004;p35"/>
              <p:cNvSpPr/>
              <p:nvPr/>
            </p:nvSpPr>
            <p:spPr>
              <a:xfrm>
                <a:off x="-142827" y="221450"/>
                <a:ext cx="1179109" cy="313349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5" name="Google Shape;1005;p35"/>
              <p:cNvSpPr/>
              <p:nvPr/>
            </p:nvSpPr>
            <p:spPr>
              <a:xfrm>
                <a:off x="289025" y="1366675"/>
                <a:ext cx="1125026" cy="373197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" name="Google Shape;1006;p35"/>
              <p:cNvSpPr/>
              <p:nvPr/>
            </p:nvSpPr>
            <p:spPr>
              <a:xfrm flipH="1">
                <a:off x="7599196" y="1482499"/>
                <a:ext cx="499716" cy="165773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7" name="Google Shape;1007;p35"/>
              <p:cNvSpPr/>
              <p:nvPr/>
            </p:nvSpPr>
            <p:spPr>
              <a:xfrm flipH="1">
                <a:off x="5069623" y="1236300"/>
                <a:ext cx="1179109" cy="313349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8" name="Google Shape;1008;p35"/>
              <p:cNvSpPr/>
              <p:nvPr/>
            </p:nvSpPr>
            <p:spPr>
              <a:xfrm>
                <a:off x="6064975" y="261129"/>
                <a:ext cx="837958" cy="27797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" name="Google Shape;1009;p35"/>
              <p:cNvSpPr/>
              <p:nvPr/>
            </p:nvSpPr>
            <p:spPr>
              <a:xfrm>
                <a:off x="3484396" y="317224"/>
                <a:ext cx="499716" cy="165773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010" name="Google Shape;1010;p35"/>
          <p:cNvSpPr txBox="1">
            <a:spLocks noGrp="1"/>
          </p:cNvSpPr>
          <p:nvPr>
            <p:ph type="title"/>
          </p:nvPr>
        </p:nvSpPr>
        <p:spPr>
          <a:xfrm>
            <a:off x="950867" y="718800"/>
            <a:ext cx="5145200" cy="1374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9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11" name="Google Shape;1011;p35"/>
          <p:cNvSpPr txBox="1">
            <a:spLocks noGrp="1"/>
          </p:cNvSpPr>
          <p:nvPr>
            <p:ph type="subTitle" idx="1"/>
          </p:nvPr>
        </p:nvSpPr>
        <p:spPr>
          <a:xfrm>
            <a:off x="6759500" y="3615733"/>
            <a:ext cx="3437200" cy="886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2" name="Google Shape;1012;p35"/>
          <p:cNvSpPr txBox="1">
            <a:spLocks noGrp="1"/>
          </p:cNvSpPr>
          <p:nvPr>
            <p:ph type="subTitle" idx="2"/>
          </p:nvPr>
        </p:nvSpPr>
        <p:spPr>
          <a:xfrm>
            <a:off x="6759500" y="2525967"/>
            <a:ext cx="3437200" cy="82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7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35"/>
          <p:cNvSpPr txBox="1"/>
          <p:nvPr/>
        </p:nvSpPr>
        <p:spPr>
          <a:xfrm>
            <a:off x="6759500" y="5737367"/>
            <a:ext cx="40000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00" tIns="19200" rIns="19200" bIns="192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rPr>
              <a:t>Please keep this slide for attribution</a:t>
            </a:r>
            <a:endParaRPr sz="1333">
              <a:solidFill>
                <a:schemeClr val="accen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014" name="Google Shape;1014;p35"/>
          <p:cNvSpPr txBox="1"/>
          <p:nvPr/>
        </p:nvSpPr>
        <p:spPr>
          <a:xfrm>
            <a:off x="6759500" y="4922067"/>
            <a:ext cx="4291200" cy="8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00" tIns="19200" rIns="19200" bIns="19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rPr>
              <a:t>CREDITS: This presentation template was created by </a:t>
            </a:r>
            <a:r>
              <a:rPr lang="en" sz="1333" b="1">
                <a:solidFill>
                  <a:schemeClr val="accent1"/>
                </a:solidFill>
                <a:uFill>
                  <a:noFill/>
                </a:uFill>
                <a:latin typeface="Spartan"/>
                <a:ea typeface="Spartan"/>
                <a:cs typeface="Spartan"/>
                <a:sym typeface="Spart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rPr>
              <a:t>, including icons by </a:t>
            </a:r>
            <a:r>
              <a:rPr lang="en" sz="1333" b="1">
                <a:solidFill>
                  <a:schemeClr val="accent1"/>
                </a:solidFill>
                <a:uFill>
                  <a:noFill/>
                </a:uFill>
                <a:latin typeface="Spartan"/>
                <a:ea typeface="Spartan"/>
                <a:cs typeface="Spartan"/>
                <a:sym typeface="Spart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rPr>
              <a:t>,and infographics &amp; images by </a:t>
            </a:r>
            <a:r>
              <a:rPr lang="en" sz="1333" b="1">
                <a:solidFill>
                  <a:schemeClr val="accent1"/>
                </a:solidFill>
                <a:uFill>
                  <a:noFill/>
                </a:uFill>
                <a:latin typeface="Spartan"/>
                <a:ea typeface="Spartan"/>
                <a:cs typeface="Spartan"/>
                <a:sym typeface="Spart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333" b="1">
              <a:solidFill>
                <a:schemeClr val="accen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</p:spTree>
    <p:extLst>
      <p:ext uri="{BB962C8B-B14F-4D97-AF65-F5344CB8AC3E}">
        <p14:creationId xmlns:p14="http://schemas.microsoft.com/office/powerpoint/2010/main" val="55039126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36"/>
          <p:cNvSpPr/>
          <p:nvPr/>
        </p:nvSpPr>
        <p:spPr>
          <a:xfrm>
            <a:off x="67" y="4267000"/>
            <a:ext cx="12192000" cy="135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6"/>
          <p:cNvSpPr/>
          <p:nvPr/>
        </p:nvSpPr>
        <p:spPr>
          <a:xfrm>
            <a:off x="-99" y="5624087"/>
            <a:ext cx="12192148" cy="1233372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8" name="Google Shape;1018;p36"/>
          <p:cNvGrpSpPr/>
          <p:nvPr/>
        </p:nvGrpSpPr>
        <p:grpSpPr>
          <a:xfrm>
            <a:off x="57568" y="5623787"/>
            <a:ext cx="12077257" cy="1233292"/>
            <a:chOff x="31859" y="3637483"/>
            <a:chExt cx="9057943" cy="954958"/>
          </a:xfrm>
        </p:grpSpPr>
        <p:sp>
          <p:nvSpPr>
            <p:cNvPr id="1019" name="Google Shape;1019;p36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6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25" name="Google Shape;1025;p36"/>
          <p:cNvSpPr/>
          <p:nvPr/>
        </p:nvSpPr>
        <p:spPr>
          <a:xfrm flipH="1">
            <a:off x="5471866" y="2181900"/>
            <a:ext cx="1001204" cy="33213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6"/>
          <p:cNvSpPr/>
          <p:nvPr/>
        </p:nvSpPr>
        <p:spPr>
          <a:xfrm flipH="1">
            <a:off x="663449" y="2563367"/>
            <a:ext cx="1572145" cy="41779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6"/>
          <p:cNvSpPr/>
          <p:nvPr/>
        </p:nvSpPr>
        <p:spPr>
          <a:xfrm>
            <a:off x="3400567" y="557072"/>
            <a:ext cx="1117277" cy="370627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8" name="Google Shape;1028;p36"/>
          <p:cNvSpPr/>
          <p:nvPr/>
        </p:nvSpPr>
        <p:spPr>
          <a:xfrm flipH="1">
            <a:off x="8725116" y="672367"/>
            <a:ext cx="1572145" cy="41779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9" name="Google Shape;1029;p36"/>
          <p:cNvSpPr/>
          <p:nvPr/>
        </p:nvSpPr>
        <p:spPr>
          <a:xfrm flipH="1">
            <a:off x="10382765" y="2855401"/>
            <a:ext cx="1259441" cy="41780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30" name="Google Shape;1030;p36"/>
          <p:cNvGrpSpPr/>
          <p:nvPr/>
        </p:nvGrpSpPr>
        <p:grpSpPr>
          <a:xfrm>
            <a:off x="67" y="5051031"/>
            <a:ext cx="2898911" cy="1870444"/>
            <a:chOff x="50" y="3788273"/>
            <a:chExt cx="2174183" cy="1402833"/>
          </a:xfrm>
        </p:grpSpPr>
        <p:grpSp>
          <p:nvGrpSpPr>
            <p:cNvPr id="1031" name="Google Shape;1031;p36"/>
            <p:cNvGrpSpPr/>
            <p:nvPr/>
          </p:nvGrpSpPr>
          <p:grpSpPr>
            <a:xfrm>
              <a:off x="50" y="3788273"/>
              <a:ext cx="2174170" cy="1402833"/>
              <a:chOff x="41" y="2411634"/>
              <a:chExt cx="4234022" cy="2731906"/>
            </a:xfrm>
          </p:grpSpPr>
          <p:sp>
            <p:nvSpPr>
              <p:cNvPr id="1032" name="Google Shape;1032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33" name="Google Shape;1033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34" name="Google Shape;1034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5" name="Google Shape;1035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6" name="Google Shape;1036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7" name="Google Shape;1037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8" name="Google Shape;1038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9" name="Google Shape;1039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0" name="Google Shape;1040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1" name="Google Shape;1041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2" name="Google Shape;1042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3" name="Google Shape;1043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4" name="Google Shape;1044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5" name="Google Shape;1045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6" name="Google Shape;1046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7" name="Google Shape;1047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8" name="Google Shape;1048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9" name="Google Shape;1049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0" name="Google Shape;1050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051" name="Google Shape;1051;p36"/>
            <p:cNvGrpSpPr/>
            <p:nvPr/>
          </p:nvGrpSpPr>
          <p:grpSpPr>
            <a:xfrm>
              <a:off x="63" y="3788273"/>
              <a:ext cx="2174170" cy="1402833"/>
              <a:chOff x="41" y="2411634"/>
              <a:chExt cx="4234022" cy="2731906"/>
            </a:xfrm>
          </p:grpSpPr>
          <p:sp>
            <p:nvSpPr>
              <p:cNvPr id="1052" name="Google Shape;1052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53" name="Google Shape;1053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54" name="Google Shape;1054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5" name="Google Shape;1055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6" name="Google Shape;1056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7" name="Google Shape;1057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8" name="Google Shape;1058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9" name="Google Shape;1059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0" name="Google Shape;1060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1" name="Google Shape;1061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2" name="Google Shape;1062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3" name="Google Shape;1063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4" name="Google Shape;1064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5" name="Google Shape;1065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6" name="Google Shape;1066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7" name="Google Shape;1067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8" name="Google Shape;1068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9" name="Google Shape;1069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0" name="Google Shape;1070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071" name="Google Shape;1071;p36"/>
          <p:cNvGrpSpPr/>
          <p:nvPr/>
        </p:nvGrpSpPr>
        <p:grpSpPr>
          <a:xfrm>
            <a:off x="9385342" y="5192715"/>
            <a:ext cx="2807015" cy="1729039"/>
            <a:chOff x="6969875" y="3740673"/>
            <a:chExt cx="2174183" cy="1402833"/>
          </a:xfrm>
        </p:grpSpPr>
        <p:grpSp>
          <p:nvGrpSpPr>
            <p:cNvPr id="1072" name="Google Shape;1072;p36"/>
            <p:cNvGrpSpPr/>
            <p:nvPr/>
          </p:nvGrpSpPr>
          <p:grpSpPr>
            <a:xfrm flipH="1">
              <a:off x="6969888" y="3740673"/>
              <a:ext cx="2174170" cy="1402833"/>
              <a:chOff x="41" y="2411634"/>
              <a:chExt cx="4234022" cy="2731906"/>
            </a:xfrm>
          </p:grpSpPr>
          <p:sp>
            <p:nvSpPr>
              <p:cNvPr id="1073" name="Google Shape;1073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74" name="Google Shape;1074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75" name="Google Shape;1075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6" name="Google Shape;1076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7" name="Google Shape;1077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8" name="Google Shape;1078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9" name="Google Shape;1079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0" name="Google Shape;1080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1" name="Google Shape;1081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2" name="Google Shape;1082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3" name="Google Shape;1083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4" name="Google Shape;1084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5" name="Google Shape;1085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6" name="Google Shape;1086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7" name="Google Shape;1087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8" name="Google Shape;1088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9" name="Google Shape;1089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0" name="Google Shape;1090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1" name="Google Shape;1091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092" name="Google Shape;1092;p36"/>
            <p:cNvGrpSpPr/>
            <p:nvPr/>
          </p:nvGrpSpPr>
          <p:grpSpPr>
            <a:xfrm flipH="1">
              <a:off x="6969875" y="3740673"/>
              <a:ext cx="2174170" cy="1402833"/>
              <a:chOff x="41" y="2411634"/>
              <a:chExt cx="4234022" cy="2731906"/>
            </a:xfrm>
          </p:grpSpPr>
          <p:sp>
            <p:nvSpPr>
              <p:cNvPr id="1093" name="Google Shape;1093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94" name="Google Shape;1094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95" name="Google Shape;1095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6" name="Google Shape;1096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7" name="Google Shape;1097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8" name="Google Shape;1098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9" name="Google Shape;1099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0" name="Google Shape;1100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1" name="Google Shape;1101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2" name="Google Shape;1102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3" name="Google Shape;1103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4" name="Google Shape;1104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5" name="Google Shape;1105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6" name="Google Shape;1106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7" name="Google Shape;1107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8" name="Google Shape;1108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9" name="Google Shape;1109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0" name="Google Shape;1110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1" name="Google Shape;1111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2461136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oogle Shape;1113;p37"/>
          <p:cNvGrpSpPr/>
          <p:nvPr/>
        </p:nvGrpSpPr>
        <p:grpSpPr>
          <a:xfrm>
            <a:off x="-123" y="3923618"/>
            <a:ext cx="12192123" cy="1189849"/>
            <a:chOff x="-92" y="2942713"/>
            <a:chExt cx="9144092" cy="892387"/>
          </a:xfrm>
        </p:grpSpPr>
        <p:sp>
          <p:nvSpPr>
            <p:cNvPr id="1114" name="Google Shape;1114;p37"/>
            <p:cNvSpPr/>
            <p:nvPr/>
          </p:nvSpPr>
          <p:spPr>
            <a:xfrm>
              <a:off x="0" y="3456800"/>
              <a:ext cx="9144000" cy="378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15" name="Google Shape;1115;p37"/>
            <p:cNvGrpSpPr/>
            <p:nvPr/>
          </p:nvGrpSpPr>
          <p:grpSpPr>
            <a:xfrm>
              <a:off x="-92" y="2942713"/>
              <a:ext cx="9143579" cy="571636"/>
              <a:chOff x="-1039007" y="2887141"/>
              <a:chExt cx="11347207" cy="718767"/>
            </a:xfrm>
          </p:grpSpPr>
          <p:sp>
            <p:nvSpPr>
              <p:cNvPr id="1116" name="Google Shape;1116;p37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7" name="Google Shape;1117;p37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118" name="Google Shape;1118;p37"/>
          <p:cNvGrpSpPr/>
          <p:nvPr/>
        </p:nvGrpSpPr>
        <p:grpSpPr>
          <a:xfrm>
            <a:off x="8371927" y="632736"/>
            <a:ext cx="3449048" cy="4480381"/>
            <a:chOff x="239250" y="1848050"/>
            <a:chExt cx="831550" cy="1080200"/>
          </a:xfrm>
        </p:grpSpPr>
        <p:sp>
          <p:nvSpPr>
            <p:cNvPr id="1119" name="Google Shape;1119;p37"/>
            <p:cNvSpPr/>
            <p:nvPr/>
          </p:nvSpPr>
          <p:spPr>
            <a:xfrm>
              <a:off x="239250" y="1907500"/>
              <a:ext cx="831550" cy="1018475"/>
            </a:xfrm>
            <a:custGeom>
              <a:avLst/>
              <a:gdLst/>
              <a:ahLst/>
              <a:cxnLst/>
              <a:rect l="l" t="t" r="r" b="b"/>
              <a:pathLst>
                <a:path w="33262" h="40739" extrusionOk="0">
                  <a:moveTo>
                    <a:pt x="813" y="0"/>
                  </a:moveTo>
                  <a:cubicBezTo>
                    <a:pt x="389" y="0"/>
                    <a:pt x="1" y="389"/>
                    <a:pt x="1" y="812"/>
                  </a:cubicBezTo>
                  <a:lnTo>
                    <a:pt x="1" y="39927"/>
                  </a:lnTo>
                  <a:cubicBezTo>
                    <a:pt x="1" y="40407"/>
                    <a:pt x="389" y="40738"/>
                    <a:pt x="813" y="40738"/>
                  </a:cubicBezTo>
                  <a:lnTo>
                    <a:pt x="32449" y="40738"/>
                  </a:lnTo>
                  <a:cubicBezTo>
                    <a:pt x="32918" y="40738"/>
                    <a:pt x="33261" y="40407"/>
                    <a:pt x="33261" y="39927"/>
                  </a:cubicBezTo>
                  <a:lnTo>
                    <a:pt x="33261" y="812"/>
                  </a:lnTo>
                  <a:cubicBezTo>
                    <a:pt x="33261" y="389"/>
                    <a:pt x="32918" y="0"/>
                    <a:pt x="32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7"/>
            <p:cNvSpPr/>
            <p:nvPr/>
          </p:nvSpPr>
          <p:spPr>
            <a:xfrm>
              <a:off x="239250" y="200297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7"/>
            <p:cNvSpPr/>
            <p:nvPr/>
          </p:nvSpPr>
          <p:spPr>
            <a:xfrm>
              <a:off x="239250" y="2124450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7"/>
            <p:cNvSpPr/>
            <p:nvPr/>
          </p:nvSpPr>
          <p:spPr>
            <a:xfrm>
              <a:off x="239250" y="224592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1"/>
                  </a:moveTo>
                  <a:lnTo>
                    <a:pt x="1" y="2665"/>
                  </a:lnTo>
                  <a:lnTo>
                    <a:pt x="33261" y="2665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7"/>
            <p:cNvSpPr/>
            <p:nvPr/>
          </p:nvSpPr>
          <p:spPr>
            <a:xfrm>
              <a:off x="239250" y="236742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7"/>
            <p:cNvSpPr/>
            <p:nvPr/>
          </p:nvSpPr>
          <p:spPr>
            <a:xfrm>
              <a:off x="239250" y="2488900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7"/>
            <p:cNvSpPr/>
            <p:nvPr/>
          </p:nvSpPr>
          <p:spPr>
            <a:xfrm>
              <a:off x="239250" y="2611525"/>
              <a:ext cx="831550" cy="65475"/>
            </a:xfrm>
            <a:custGeom>
              <a:avLst/>
              <a:gdLst/>
              <a:ahLst/>
              <a:cxnLst/>
              <a:rect l="l" t="t" r="r" b="b"/>
              <a:pathLst>
                <a:path w="33262" h="2619" extrusionOk="0">
                  <a:moveTo>
                    <a:pt x="1" y="0"/>
                  </a:moveTo>
                  <a:lnTo>
                    <a:pt x="1" y="2619"/>
                  </a:lnTo>
                  <a:lnTo>
                    <a:pt x="33261" y="2619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7"/>
            <p:cNvSpPr/>
            <p:nvPr/>
          </p:nvSpPr>
          <p:spPr>
            <a:xfrm>
              <a:off x="239250" y="2733000"/>
              <a:ext cx="831550" cy="65475"/>
            </a:xfrm>
            <a:custGeom>
              <a:avLst/>
              <a:gdLst/>
              <a:ahLst/>
              <a:cxnLst/>
              <a:rect l="l" t="t" r="r" b="b"/>
              <a:pathLst>
                <a:path w="33262" h="2619" extrusionOk="0">
                  <a:moveTo>
                    <a:pt x="1" y="1"/>
                  </a:moveTo>
                  <a:lnTo>
                    <a:pt x="1" y="2619"/>
                  </a:lnTo>
                  <a:lnTo>
                    <a:pt x="33261" y="2619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7"/>
            <p:cNvSpPr/>
            <p:nvPr/>
          </p:nvSpPr>
          <p:spPr>
            <a:xfrm>
              <a:off x="615700" y="2827050"/>
              <a:ext cx="78650" cy="101200"/>
            </a:xfrm>
            <a:custGeom>
              <a:avLst/>
              <a:gdLst/>
              <a:ahLst/>
              <a:cxnLst/>
              <a:rect l="l" t="t" r="r" b="b"/>
              <a:pathLst>
                <a:path w="3146" h="4048" extrusionOk="0">
                  <a:moveTo>
                    <a:pt x="1281" y="0"/>
                  </a:moveTo>
                  <a:cubicBezTo>
                    <a:pt x="573" y="0"/>
                    <a:pt x="1" y="526"/>
                    <a:pt x="1" y="1235"/>
                  </a:cubicBezTo>
                  <a:lnTo>
                    <a:pt x="1" y="4048"/>
                  </a:lnTo>
                  <a:lnTo>
                    <a:pt x="3145" y="4048"/>
                  </a:lnTo>
                  <a:lnTo>
                    <a:pt x="3145" y="1235"/>
                  </a:lnTo>
                  <a:cubicBezTo>
                    <a:pt x="3145" y="526"/>
                    <a:pt x="2573" y="0"/>
                    <a:pt x="19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7"/>
            <p:cNvSpPr/>
            <p:nvPr/>
          </p:nvSpPr>
          <p:spPr>
            <a:xfrm>
              <a:off x="329875" y="1848050"/>
              <a:ext cx="325025" cy="59475"/>
            </a:xfrm>
            <a:custGeom>
              <a:avLst/>
              <a:gdLst/>
              <a:ahLst/>
              <a:cxnLst/>
              <a:rect l="l" t="t" r="r" b="b"/>
              <a:pathLst>
                <a:path w="13001" h="2379" extrusionOk="0">
                  <a:moveTo>
                    <a:pt x="423" y="0"/>
                  </a:moveTo>
                  <a:cubicBezTo>
                    <a:pt x="195" y="0"/>
                    <a:pt x="0" y="194"/>
                    <a:pt x="0" y="435"/>
                  </a:cubicBezTo>
                  <a:lnTo>
                    <a:pt x="0" y="2378"/>
                  </a:lnTo>
                  <a:lnTo>
                    <a:pt x="13000" y="2378"/>
                  </a:lnTo>
                  <a:lnTo>
                    <a:pt x="13000" y="435"/>
                  </a:lnTo>
                  <a:cubicBezTo>
                    <a:pt x="13000" y="194"/>
                    <a:pt x="12817" y="0"/>
                    <a:pt x="12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9" name="Google Shape;1129;p37"/>
          <p:cNvGrpSpPr/>
          <p:nvPr/>
        </p:nvGrpSpPr>
        <p:grpSpPr>
          <a:xfrm>
            <a:off x="-99" y="5113366"/>
            <a:ext cx="12192148" cy="1026025"/>
            <a:chOff x="-75" y="3996089"/>
            <a:chExt cx="9144111" cy="818986"/>
          </a:xfrm>
        </p:grpSpPr>
        <p:sp>
          <p:nvSpPr>
            <p:cNvPr id="1130" name="Google Shape;1130;p37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31" name="Google Shape;1131;p37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1132" name="Google Shape;1132;p37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3" name="Google Shape;1133;p37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4" name="Google Shape;1134;p37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5" name="Google Shape;1135;p37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6" name="Google Shape;1136;p37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7" name="Google Shape;1137;p37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138" name="Google Shape;1138;p37"/>
          <p:cNvSpPr/>
          <p:nvPr/>
        </p:nvSpPr>
        <p:spPr>
          <a:xfrm flipH="1">
            <a:off x="649033" y="552733"/>
            <a:ext cx="1001204" cy="33213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9" name="Google Shape;1139;p37"/>
          <p:cNvSpPr/>
          <p:nvPr/>
        </p:nvSpPr>
        <p:spPr>
          <a:xfrm>
            <a:off x="7418816" y="2187101"/>
            <a:ext cx="1572145" cy="41779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0" name="Google Shape;1140;p37"/>
          <p:cNvSpPr/>
          <p:nvPr/>
        </p:nvSpPr>
        <p:spPr>
          <a:xfrm>
            <a:off x="1570567" y="2503633"/>
            <a:ext cx="1249775" cy="41459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1" name="Google Shape;1141;p37"/>
          <p:cNvSpPr/>
          <p:nvPr/>
        </p:nvSpPr>
        <p:spPr>
          <a:xfrm>
            <a:off x="4386189" y="884868"/>
            <a:ext cx="1249791" cy="332137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2" name="Google Shape;1142;p37"/>
          <p:cNvSpPr/>
          <p:nvPr/>
        </p:nvSpPr>
        <p:spPr>
          <a:xfrm>
            <a:off x="10989685" y="122400"/>
            <a:ext cx="1297217" cy="430333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3" name="Google Shape;1143;p37"/>
          <p:cNvGrpSpPr/>
          <p:nvPr/>
        </p:nvGrpSpPr>
        <p:grpSpPr>
          <a:xfrm flipH="1">
            <a:off x="241434" y="4729091"/>
            <a:ext cx="726729" cy="393780"/>
            <a:chOff x="2301112" y="2967762"/>
            <a:chExt cx="655814" cy="355354"/>
          </a:xfrm>
        </p:grpSpPr>
        <p:sp>
          <p:nvSpPr>
            <p:cNvPr id="1144" name="Google Shape;1144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6" name="Google Shape;1146;p37"/>
          <p:cNvGrpSpPr/>
          <p:nvPr/>
        </p:nvGrpSpPr>
        <p:grpSpPr>
          <a:xfrm flipH="1">
            <a:off x="3031361" y="4617757"/>
            <a:ext cx="885087" cy="479539"/>
            <a:chOff x="2301112" y="2967762"/>
            <a:chExt cx="655814" cy="355354"/>
          </a:xfrm>
        </p:grpSpPr>
        <p:sp>
          <p:nvSpPr>
            <p:cNvPr id="1147" name="Google Shape;1147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9" name="Google Shape;1149;p37"/>
          <p:cNvGrpSpPr/>
          <p:nvPr/>
        </p:nvGrpSpPr>
        <p:grpSpPr>
          <a:xfrm flipH="1">
            <a:off x="7820225" y="4554886"/>
            <a:ext cx="1001209" cy="542460"/>
            <a:chOff x="2301112" y="2967762"/>
            <a:chExt cx="655814" cy="355354"/>
          </a:xfrm>
        </p:grpSpPr>
        <p:sp>
          <p:nvSpPr>
            <p:cNvPr id="1150" name="Google Shape;1150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52" name="Google Shape;1152;p37"/>
          <p:cNvGrpSpPr/>
          <p:nvPr/>
        </p:nvGrpSpPr>
        <p:grpSpPr>
          <a:xfrm flipH="1">
            <a:off x="11341234" y="4729091"/>
            <a:ext cx="726729" cy="393780"/>
            <a:chOff x="2301112" y="2967762"/>
            <a:chExt cx="655814" cy="355354"/>
          </a:xfrm>
        </p:grpSpPr>
        <p:sp>
          <p:nvSpPr>
            <p:cNvPr id="1153" name="Google Shape;1153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5" name="Google Shape;1155;p37"/>
          <p:cNvSpPr/>
          <p:nvPr/>
        </p:nvSpPr>
        <p:spPr>
          <a:xfrm>
            <a:off x="100" y="6066829"/>
            <a:ext cx="12191864" cy="803816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6" name="Google Shape;1156;p37"/>
          <p:cNvSpPr/>
          <p:nvPr/>
        </p:nvSpPr>
        <p:spPr>
          <a:xfrm>
            <a:off x="67" y="6066829"/>
            <a:ext cx="12191864" cy="803816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7860407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bì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xmlns="" id="{CA212C29-8C70-AE77-57EB-4449A323DB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8624" y="-238452"/>
            <a:ext cx="8761228" cy="7096452"/>
          </a:xfrm>
          <a:prstGeom prst="rect">
            <a:avLst/>
          </a:prstGeom>
        </p:spPr>
      </p:pic>
      <p:pic>
        <p:nvPicPr>
          <p:cNvPr id="3" name="图片 4">
            <a:extLst>
              <a:ext uri="{FF2B5EF4-FFF2-40B4-BE49-F238E27FC236}">
                <a16:creationId xmlns:a16="http://schemas.microsoft.com/office/drawing/2014/main" xmlns="" id="{36C20E64-D616-16D8-E7B1-5831A7B3B1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3642" y="-101010"/>
            <a:ext cx="6722544" cy="7230140"/>
          </a:xfrm>
          <a:prstGeom prst="rect">
            <a:avLst/>
          </a:prstGeom>
        </p:spPr>
      </p:pic>
      <p:pic>
        <p:nvPicPr>
          <p:cNvPr id="4" name="图片 12">
            <a:extLst>
              <a:ext uri="{FF2B5EF4-FFF2-40B4-BE49-F238E27FC236}">
                <a16:creationId xmlns:a16="http://schemas.microsoft.com/office/drawing/2014/main" xmlns="" id="{153142AE-7DF4-20D7-2E6E-3EBF0DC316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946036" y="1062845"/>
            <a:ext cx="2234285" cy="228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ide bì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xmlns="" id="{CA212C29-8C70-AE77-57EB-4449A323DB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8624" y="13716000"/>
            <a:ext cx="8761228" cy="7096452"/>
          </a:xfrm>
          <a:prstGeom prst="rect">
            <a:avLst/>
          </a:prstGeom>
        </p:spPr>
      </p:pic>
      <p:pic>
        <p:nvPicPr>
          <p:cNvPr id="3" name="图片 4">
            <a:extLst>
              <a:ext uri="{FF2B5EF4-FFF2-40B4-BE49-F238E27FC236}">
                <a16:creationId xmlns:a16="http://schemas.microsoft.com/office/drawing/2014/main" xmlns="" id="{36C20E64-D616-16D8-E7B1-5831A7B3B1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3642" y="13716000"/>
            <a:ext cx="6722544" cy="7230140"/>
          </a:xfrm>
          <a:prstGeom prst="rect">
            <a:avLst/>
          </a:prstGeom>
        </p:spPr>
      </p:pic>
      <p:pic>
        <p:nvPicPr>
          <p:cNvPr id="4" name="图片 12">
            <a:extLst>
              <a:ext uri="{FF2B5EF4-FFF2-40B4-BE49-F238E27FC236}">
                <a16:creationId xmlns:a16="http://schemas.microsoft.com/office/drawing/2014/main" xmlns="" id="{153142AE-7DF4-20D7-2E6E-3EBF0DC316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946036" y="13716000"/>
            <a:ext cx="2234285" cy="228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2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4C24649-FB60-2477-AF89-A2FF4ACAD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334925" y="-1846588"/>
            <a:ext cx="12099852" cy="9800683"/>
          </a:xfrm>
          <a:prstGeom prst="rect">
            <a:avLst/>
          </a:prstGeom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xmlns="" id="{411F3838-1A08-D686-1970-F64C2AD6EA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830881" y="2023234"/>
            <a:ext cx="4688958" cy="504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3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rgbClr val="9EDADA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1"/>
          </p:nvPr>
        </p:nvSpPr>
        <p:spPr>
          <a:xfrm>
            <a:off x="6462821" y="18847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3733">
                <a:solidFill>
                  <a:srgbClr val="E1556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2"/>
          </p:nvPr>
        </p:nvSpPr>
        <p:spPr>
          <a:xfrm>
            <a:off x="6462821" y="41199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3733">
                <a:solidFill>
                  <a:srgbClr val="5587AC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subTitle" idx="3"/>
          </p:nvPr>
        </p:nvSpPr>
        <p:spPr>
          <a:xfrm>
            <a:off x="6342021" y="2576433"/>
            <a:ext cx="4118400" cy="11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4"/>
          </p:nvPr>
        </p:nvSpPr>
        <p:spPr>
          <a:xfrm>
            <a:off x="6340821" y="4811633"/>
            <a:ext cx="4120800" cy="11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893442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4C24649-FB60-2477-AF89-A2FF4ACAD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334925" y="13716000"/>
            <a:ext cx="12099852" cy="9800683"/>
          </a:xfrm>
          <a:prstGeom prst="rect">
            <a:avLst/>
          </a:prstGeom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xmlns="" id="{411F3838-1A08-D686-1970-F64C2AD6EA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830881" y="13716000"/>
            <a:ext cx="4688958" cy="504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1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ụ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CAEF5D8-5DB5-451D-850C-AFB6107AF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CF460D0-172E-46E4-8CBB-D62D5CA18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altLang="zh-CN"/>
              <a:t>Bấm để chỉnh sửa kiểu văn bản của Bản cái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44A0456-73A7-4E82-9CFC-98B717B0A3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8869A-535E-4AAF-A710-B1C800AA18A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647556D-F397-4AF4-A91A-0EA8BC26D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EE28F62-CB8C-4956-A162-4DB9D28EF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7AA20C-D13A-40B4-ABDB-62C48F8A088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A2BD0520-57A6-DAD8-BD5B-436C3C256D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849" y="-837417"/>
            <a:ext cx="10350797" cy="8383977"/>
          </a:xfrm>
          <a:prstGeom prst="rect">
            <a:avLst/>
          </a:prstGeom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xmlns="" id="{2AC2DBF8-B6BC-9F18-6983-CFB743BB92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950287" y="-418753"/>
            <a:ext cx="3821031" cy="4109544"/>
          </a:xfrm>
          <a:prstGeom prst="rect">
            <a:avLst/>
          </a:prstGeom>
        </p:spPr>
      </p:pic>
      <p:pic>
        <p:nvPicPr>
          <p:cNvPr id="9" name="图片 33">
            <a:extLst>
              <a:ext uri="{FF2B5EF4-FFF2-40B4-BE49-F238E27FC236}">
                <a16:creationId xmlns:a16="http://schemas.microsoft.com/office/drawing/2014/main" xmlns="" id="{5ED663F2-DFEC-77A7-7008-166A73A8A1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647756">
            <a:off x="2159547" y="2287451"/>
            <a:ext cx="2777454" cy="284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4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Mụ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CAEF5D8-5DB5-451D-850C-AFB6107AF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CF460D0-172E-46E4-8CBB-D62D5CA18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altLang="zh-CN"/>
              <a:t>Bấm để chỉnh sửa kiểu văn bản của Bản cái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44A0456-73A7-4E82-9CFC-98B717B0A3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8869A-535E-4AAF-A710-B1C800AA18A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647556D-F397-4AF4-A91A-0EA8BC26D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EE28F62-CB8C-4956-A162-4DB9D28EF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7AA20C-D13A-40B4-ABDB-62C48F8A088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A2BD0520-57A6-DAD8-BD5B-436C3C256D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849" y="13716000"/>
            <a:ext cx="10350797" cy="8383977"/>
          </a:xfrm>
          <a:prstGeom prst="rect">
            <a:avLst/>
          </a:prstGeom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xmlns="" id="{2AC2DBF8-B6BC-9F18-6983-CFB743BB92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950287" y="13716000"/>
            <a:ext cx="3821031" cy="4109544"/>
          </a:xfrm>
          <a:prstGeom prst="rect">
            <a:avLst/>
          </a:prstGeom>
        </p:spPr>
      </p:pic>
      <p:pic>
        <p:nvPicPr>
          <p:cNvPr id="9" name="图片 33">
            <a:extLst>
              <a:ext uri="{FF2B5EF4-FFF2-40B4-BE49-F238E27FC236}">
                <a16:creationId xmlns:a16="http://schemas.microsoft.com/office/drawing/2014/main" xmlns="" id="{5ED663F2-DFEC-77A7-7008-166A73A8A1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647756">
            <a:off x="2159547" y="13716000"/>
            <a:ext cx="2777454" cy="284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对角圆角 6">
            <a:extLst>
              <a:ext uri="{FF2B5EF4-FFF2-40B4-BE49-F238E27FC236}">
                <a16:creationId xmlns:a16="http://schemas.microsoft.com/office/drawing/2014/main" xmlns="" id="{06D4B522-FD6B-9DD5-856C-444501362725}"/>
              </a:ext>
            </a:extLst>
          </p:cNvPr>
          <p:cNvSpPr/>
          <p:nvPr userDrawn="1"/>
        </p:nvSpPr>
        <p:spPr>
          <a:xfrm>
            <a:off x="609600" y="563525"/>
            <a:ext cx="10972800" cy="5730949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21417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6446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979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>
            <a:spLocks noGrp="1"/>
          </p:cNvSpPr>
          <p:nvPr>
            <p:ph type="title"/>
          </p:nvPr>
        </p:nvSpPr>
        <p:spPr>
          <a:xfrm>
            <a:off x="1144367" y="1787900"/>
            <a:ext cx="4607200" cy="12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93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7"/>
          <p:cNvSpPr txBox="1">
            <a:spLocks noGrp="1"/>
          </p:cNvSpPr>
          <p:nvPr>
            <p:ph type="subTitle" idx="1"/>
          </p:nvPr>
        </p:nvSpPr>
        <p:spPr>
          <a:xfrm>
            <a:off x="1552567" y="3237100"/>
            <a:ext cx="3790800" cy="1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7"/>
          <p:cNvSpPr/>
          <p:nvPr/>
        </p:nvSpPr>
        <p:spPr>
          <a:xfrm>
            <a:off x="10397934" y="1597167"/>
            <a:ext cx="2124687" cy="1012653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/>
          <p:nvPr/>
        </p:nvSpPr>
        <p:spPr>
          <a:xfrm>
            <a:off x="5202867" y="365688"/>
            <a:ext cx="2406067" cy="1329667"/>
          </a:xfrm>
          <a:custGeom>
            <a:avLst/>
            <a:gdLst/>
            <a:ahLst/>
            <a:cxnLst/>
            <a:rect l="l" t="t" r="r" b="b"/>
            <a:pathLst>
              <a:path w="72182" h="39890" extrusionOk="0">
                <a:moveTo>
                  <a:pt x="34167" y="1"/>
                </a:moveTo>
                <a:cubicBezTo>
                  <a:pt x="33792" y="1"/>
                  <a:pt x="33407" y="8"/>
                  <a:pt x="33013" y="22"/>
                </a:cubicBezTo>
                <a:cubicBezTo>
                  <a:pt x="21215" y="438"/>
                  <a:pt x="19139" y="10404"/>
                  <a:pt x="22178" y="17011"/>
                </a:cubicBezTo>
                <a:cubicBezTo>
                  <a:pt x="22178" y="17011"/>
                  <a:pt x="19602" y="16309"/>
                  <a:pt x="16688" y="16309"/>
                </a:cubicBezTo>
                <a:cubicBezTo>
                  <a:pt x="12231" y="16309"/>
                  <a:pt x="6982" y="17952"/>
                  <a:pt x="8945" y="26261"/>
                </a:cubicBezTo>
                <a:cubicBezTo>
                  <a:pt x="8945" y="26261"/>
                  <a:pt x="92" y="27393"/>
                  <a:pt x="35" y="33056"/>
                </a:cubicBezTo>
                <a:cubicBezTo>
                  <a:pt x="0" y="36563"/>
                  <a:pt x="6514" y="38260"/>
                  <a:pt x="12709" y="38260"/>
                </a:cubicBezTo>
                <a:cubicBezTo>
                  <a:pt x="16519" y="38260"/>
                  <a:pt x="20208" y="37618"/>
                  <a:pt x="22178" y="36360"/>
                </a:cubicBezTo>
                <a:cubicBezTo>
                  <a:pt x="22178" y="36360"/>
                  <a:pt x="30156" y="39522"/>
                  <a:pt x="36958" y="39522"/>
                </a:cubicBezTo>
                <a:cubicBezTo>
                  <a:pt x="39289" y="39522"/>
                  <a:pt x="41482" y="39151"/>
                  <a:pt x="43168" y="38153"/>
                </a:cubicBezTo>
                <a:cubicBezTo>
                  <a:pt x="43168" y="38153"/>
                  <a:pt x="52917" y="39890"/>
                  <a:pt x="60468" y="39890"/>
                </a:cubicBezTo>
                <a:cubicBezTo>
                  <a:pt x="64243" y="39890"/>
                  <a:pt x="67469" y="39456"/>
                  <a:pt x="68652" y="38153"/>
                </a:cubicBezTo>
                <a:cubicBezTo>
                  <a:pt x="72182" y="34227"/>
                  <a:pt x="60629" y="29508"/>
                  <a:pt x="60629" y="29508"/>
                </a:cubicBezTo>
                <a:cubicBezTo>
                  <a:pt x="60629" y="29508"/>
                  <a:pt x="63215" y="17955"/>
                  <a:pt x="48586" y="16766"/>
                </a:cubicBezTo>
                <a:cubicBezTo>
                  <a:pt x="48586" y="16766"/>
                  <a:pt x="52447" y="1"/>
                  <a:pt x="341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7"/>
          <p:cNvSpPr/>
          <p:nvPr/>
        </p:nvSpPr>
        <p:spPr>
          <a:xfrm>
            <a:off x="-806800" y="4415855"/>
            <a:ext cx="2489400" cy="1382933"/>
          </a:xfrm>
          <a:custGeom>
            <a:avLst/>
            <a:gdLst/>
            <a:ahLst/>
            <a:cxnLst/>
            <a:rect l="l" t="t" r="r" b="b"/>
            <a:pathLst>
              <a:path w="74682" h="41488" extrusionOk="0">
                <a:moveTo>
                  <a:pt x="34145" y="1"/>
                </a:moveTo>
                <a:cubicBezTo>
                  <a:pt x="33779" y="1"/>
                  <a:pt x="33404" y="7"/>
                  <a:pt x="33020" y="21"/>
                </a:cubicBezTo>
                <a:cubicBezTo>
                  <a:pt x="21222" y="455"/>
                  <a:pt x="19127" y="10403"/>
                  <a:pt x="22185" y="17010"/>
                </a:cubicBezTo>
                <a:cubicBezTo>
                  <a:pt x="22185" y="17010"/>
                  <a:pt x="19623" y="16314"/>
                  <a:pt x="16716" y="16314"/>
                </a:cubicBezTo>
                <a:cubicBezTo>
                  <a:pt x="12253" y="16314"/>
                  <a:pt x="6979" y="17955"/>
                  <a:pt x="8934" y="26278"/>
                </a:cubicBezTo>
                <a:cubicBezTo>
                  <a:pt x="8934" y="26278"/>
                  <a:pt x="81" y="27392"/>
                  <a:pt x="24" y="33055"/>
                </a:cubicBezTo>
                <a:cubicBezTo>
                  <a:pt x="1" y="36562"/>
                  <a:pt x="6512" y="38259"/>
                  <a:pt x="12707" y="38259"/>
                </a:cubicBezTo>
                <a:cubicBezTo>
                  <a:pt x="16517" y="38259"/>
                  <a:pt x="20208" y="37617"/>
                  <a:pt x="22185" y="36359"/>
                </a:cubicBezTo>
                <a:cubicBezTo>
                  <a:pt x="22185" y="36359"/>
                  <a:pt x="27456" y="41488"/>
                  <a:pt x="34246" y="41488"/>
                </a:cubicBezTo>
                <a:cubicBezTo>
                  <a:pt x="37046" y="41488"/>
                  <a:pt x="40104" y="40615"/>
                  <a:pt x="43157" y="38152"/>
                </a:cubicBezTo>
                <a:cubicBezTo>
                  <a:pt x="44754" y="40242"/>
                  <a:pt x="50343" y="41173"/>
                  <a:pt x="56207" y="41173"/>
                </a:cubicBezTo>
                <a:cubicBezTo>
                  <a:pt x="63372" y="41173"/>
                  <a:pt x="70947" y="39783"/>
                  <a:pt x="72152" y="37416"/>
                </a:cubicBezTo>
                <a:cubicBezTo>
                  <a:pt x="74681" y="32395"/>
                  <a:pt x="60618" y="29525"/>
                  <a:pt x="60618" y="29525"/>
                </a:cubicBezTo>
                <a:cubicBezTo>
                  <a:pt x="60618" y="29525"/>
                  <a:pt x="63223" y="17954"/>
                  <a:pt x="48594" y="16784"/>
                </a:cubicBezTo>
                <a:cubicBezTo>
                  <a:pt x="48594" y="16784"/>
                  <a:pt x="52440" y="1"/>
                  <a:pt x="341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72091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"/>
          <p:cNvSpPr txBox="1">
            <a:spLocks noGrp="1"/>
          </p:cNvSpPr>
          <p:nvPr>
            <p:ph type="title"/>
          </p:nvPr>
        </p:nvSpPr>
        <p:spPr>
          <a:xfrm>
            <a:off x="6311900" y="719333"/>
            <a:ext cx="4388800" cy="52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8266">
                <a:solidFill>
                  <a:srgbClr val="E1556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5513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"/>
          <p:cNvSpPr txBox="1">
            <a:spLocks noGrp="1"/>
          </p:cNvSpPr>
          <p:nvPr>
            <p:ph type="title" hasCustomPrompt="1"/>
          </p:nvPr>
        </p:nvSpPr>
        <p:spPr>
          <a:xfrm>
            <a:off x="3740000" y="1678033"/>
            <a:ext cx="75012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00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93" name="Google Shape;293;p11"/>
          <p:cNvSpPr txBox="1">
            <a:spLocks noGrp="1"/>
          </p:cNvSpPr>
          <p:nvPr>
            <p:ph type="subTitle" idx="1"/>
          </p:nvPr>
        </p:nvSpPr>
        <p:spPr>
          <a:xfrm>
            <a:off x="4525600" y="4143833"/>
            <a:ext cx="59300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94" name="Google Shape;294;p11"/>
          <p:cNvSpPr/>
          <p:nvPr/>
        </p:nvSpPr>
        <p:spPr>
          <a:xfrm>
            <a:off x="5814139" y="-436629"/>
            <a:ext cx="1984104" cy="945601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0" y="0"/>
                  <a:pt x="7930" y="2866"/>
                  <a:pt x="7930" y="6438"/>
                </a:cubicBezTo>
                <a:lnTo>
                  <a:pt x="7930" y="6713"/>
                </a:lnTo>
                <a:cubicBezTo>
                  <a:pt x="3337" y="7341"/>
                  <a:pt x="1" y="9265"/>
                  <a:pt x="1" y="11502"/>
                </a:cubicBezTo>
                <a:cubicBezTo>
                  <a:pt x="1" y="14289"/>
                  <a:pt x="5025" y="16527"/>
                  <a:pt x="11228" y="16527"/>
                </a:cubicBezTo>
                <a:cubicBezTo>
                  <a:pt x="11403" y="16532"/>
                  <a:pt x="11578" y="16534"/>
                  <a:pt x="11753" y="16534"/>
                </a:cubicBezTo>
                <a:cubicBezTo>
                  <a:pt x="14360" y="16534"/>
                  <a:pt x="16924" y="15989"/>
                  <a:pt x="19315" y="14996"/>
                </a:cubicBezTo>
                <a:cubicBezTo>
                  <a:pt x="20846" y="16056"/>
                  <a:pt x="23515" y="16762"/>
                  <a:pt x="26538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438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1"/>
          <p:cNvSpPr/>
          <p:nvPr/>
        </p:nvSpPr>
        <p:spPr>
          <a:xfrm>
            <a:off x="10572836" y="637445"/>
            <a:ext cx="1984104" cy="945601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1"/>
          <p:cNvSpPr/>
          <p:nvPr/>
        </p:nvSpPr>
        <p:spPr>
          <a:xfrm>
            <a:off x="603905" y="23735"/>
            <a:ext cx="1521288" cy="657853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09168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"/>
          <p:cNvSpPr txBox="1">
            <a:spLocks noGrp="1"/>
          </p:cNvSpPr>
          <p:nvPr>
            <p:ph type="title"/>
          </p:nvPr>
        </p:nvSpPr>
        <p:spPr>
          <a:xfrm>
            <a:off x="5381767" y="1933336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title" idx="2" hasCustomPrompt="1"/>
          </p:nvPr>
        </p:nvSpPr>
        <p:spPr>
          <a:xfrm>
            <a:off x="5897967" y="920236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13"/>
          <p:cNvSpPr txBox="1">
            <a:spLocks noGrp="1"/>
          </p:cNvSpPr>
          <p:nvPr>
            <p:ph type="subTitle" idx="1"/>
          </p:nvPr>
        </p:nvSpPr>
        <p:spPr>
          <a:xfrm>
            <a:off x="5057567" y="2471900"/>
            <a:ext cx="29212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3"/>
          <p:cNvSpPr txBox="1">
            <a:spLocks noGrp="1"/>
          </p:cNvSpPr>
          <p:nvPr>
            <p:ph type="title" idx="3"/>
          </p:nvPr>
        </p:nvSpPr>
        <p:spPr>
          <a:xfrm>
            <a:off x="8508867" y="1933336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title" idx="4" hasCustomPrompt="1"/>
          </p:nvPr>
        </p:nvSpPr>
        <p:spPr>
          <a:xfrm>
            <a:off x="9025067" y="1021836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4" name="Google Shape;304;p13"/>
          <p:cNvSpPr txBox="1">
            <a:spLocks noGrp="1"/>
          </p:cNvSpPr>
          <p:nvPr>
            <p:ph type="subTitle" idx="5"/>
          </p:nvPr>
        </p:nvSpPr>
        <p:spPr>
          <a:xfrm>
            <a:off x="8182267" y="2471884"/>
            <a:ext cx="2926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3"/>
          <p:cNvSpPr txBox="1">
            <a:spLocks noGrp="1"/>
          </p:cNvSpPr>
          <p:nvPr>
            <p:ph type="title" idx="6"/>
          </p:nvPr>
        </p:nvSpPr>
        <p:spPr>
          <a:xfrm>
            <a:off x="5381767" y="4701088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13"/>
          <p:cNvSpPr txBox="1">
            <a:spLocks noGrp="1"/>
          </p:cNvSpPr>
          <p:nvPr>
            <p:ph type="title" idx="7" hasCustomPrompt="1"/>
          </p:nvPr>
        </p:nvSpPr>
        <p:spPr>
          <a:xfrm>
            <a:off x="5897967" y="3647473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7" name="Google Shape;307;p13"/>
          <p:cNvSpPr txBox="1">
            <a:spLocks noGrp="1"/>
          </p:cNvSpPr>
          <p:nvPr>
            <p:ph type="subTitle" idx="8"/>
          </p:nvPr>
        </p:nvSpPr>
        <p:spPr>
          <a:xfrm>
            <a:off x="5055167" y="5238000"/>
            <a:ext cx="2926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title" idx="9"/>
          </p:nvPr>
        </p:nvSpPr>
        <p:spPr>
          <a:xfrm>
            <a:off x="8508867" y="4701088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13" hasCustomPrompt="1"/>
          </p:nvPr>
        </p:nvSpPr>
        <p:spPr>
          <a:xfrm>
            <a:off x="9025067" y="3647473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0" name="Google Shape;310;p13"/>
          <p:cNvSpPr txBox="1">
            <a:spLocks noGrp="1"/>
          </p:cNvSpPr>
          <p:nvPr>
            <p:ph type="subTitle" idx="14"/>
          </p:nvPr>
        </p:nvSpPr>
        <p:spPr>
          <a:xfrm>
            <a:off x="8182267" y="5238984"/>
            <a:ext cx="2926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title" idx="15"/>
          </p:nvPr>
        </p:nvSpPr>
        <p:spPr>
          <a:xfrm>
            <a:off x="1229781" y="2177900"/>
            <a:ext cx="2921200" cy="1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12" name="Google Shape;312;p13"/>
          <p:cNvGrpSpPr/>
          <p:nvPr/>
        </p:nvGrpSpPr>
        <p:grpSpPr>
          <a:xfrm>
            <a:off x="2780812" y="4356585"/>
            <a:ext cx="1868392" cy="2589073"/>
            <a:chOff x="1002412" y="3043930"/>
            <a:chExt cx="1598009" cy="2214397"/>
          </a:xfrm>
        </p:grpSpPr>
        <p:sp>
          <p:nvSpPr>
            <p:cNvPr id="313" name="Google Shape;313;p13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5" name="Google Shape;315;p13"/>
          <p:cNvGrpSpPr/>
          <p:nvPr/>
        </p:nvGrpSpPr>
        <p:grpSpPr>
          <a:xfrm>
            <a:off x="1255751" y="4151050"/>
            <a:ext cx="1293404" cy="2691756"/>
            <a:chOff x="464166" y="3124811"/>
            <a:chExt cx="1174114" cy="2443497"/>
          </a:xfrm>
        </p:grpSpPr>
        <p:sp>
          <p:nvSpPr>
            <p:cNvPr id="316" name="Google Shape;316;p13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8" name="Google Shape;318;p13"/>
          <p:cNvSpPr/>
          <p:nvPr/>
        </p:nvSpPr>
        <p:spPr>
          <a:xfrm>
            <a:off x="10781667" y="300781"/>
            <a:ext cx="1756405" cy="837088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3"/>
          <p:cNvSpPr/>
          <p:nvPr/>
        </p:nvSpPr>
        <p:spPr>
          <a:xfrm>
            <a:off x="-401589" y="878282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13"/>
          <p:cNvSpPr/>
          <p:nvPr/>
        </p:nvSpPr>
        <p:spPr>
          <a:xfrm>
            <a:off x="25416" y="51237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97627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14"/>
          <p:cNvGrpSpPr/>
          <p:nvPr/>
        </p:nvGrpSpPr>
        <p:grpSpPr>
          <a:xfrm>
            <a:off x="23912" y="2134452"/>
            <a:ext cx="1868392" cy="2589073"/>
            <a:chOff x="1002412" y="3043930"/>
            <a:chExt cx="1598009" cy="2214397"/>
          </a:xfrm>
        </p:grpSpPr>
        <p:sp>
          <p:nvSpPr>
            <p:cNvPr id="323" name="Google Shape;323;p14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5" name="Google Shape;325;p14"/>
          <p:cNvSpPr/>
          <p:nvPr/>
        </p:nvSpPr>
        <p:spPr>
          <a:xfrm>
            <a:off x="10540367" y="356448"/>
            <a:ext cx="1756405" cy="837088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4"/>
          <p:cNvSpPr/>
          <p:nvPr/>
        </p:nvSpPr>
        <p:spPr>
          <a:xfrm>
            <a:off x="3116311" y="-137718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7" name="Google Shape;327;p14"/>
          <p:cNvGrpSpPr/>
          <p:nvPr/>
        </p:nvGrpSpPr>
        <p:grpSpPr>
          <a:xfrm>
            <a:off x="-914399" y="4646133"/>
            <a:ext cx="14007924" cy="2191891"/>
            <a:chOff x="-1204233" y="3679133"/>
            <a:chExt cx="11612626" cy="1817086"/>
          </a:xfrm>
        </p:grpSpPr>
        <p:sp>
          <p:nvSpPr>
            <p:cNvPr id="328" name="Google Shape;328;p14"/>
            <p:cNvSpPr/>
            <p:nvPr/>
          </p:nvSpPr>
          <p:spPr>
            <a:xfrm>
              <a:off x="-1204233" y="4152100"/>
              <a:ext cx="11612626" cy="1344120"/>
            </a:xfrm>
            <a:custGeom>
              <a:avLst/>
              <a:gdLst/>
              <a:ahLst/>
              <a:cxnLst/>
              <a:rect l="l" t="t" r="r" b="b"/>
              <a:pathLst>
                <a:path w="238538" h="28155" extrusionOk="0">
                  <a:moveTo>
                    <a:pt x="14311" y="1"/>
                  </a:moveTo>
                  <a:cubicBezTo>
                    <a:pt x="12876" y="1"/>
                    <a:pt x="8473" y="4137"/>
                    <a:pt x="8473" y="5271"/>
                  </a:cubicBezTo>
                  <a:lnTo>
                    <a:pt x="1235" y="21883"/>
                  </a:lnTo>
                  <a:cubicBezTo>
                    <a:pt x="668" y="23217"/>
                    <a:pt x="0" y="28154"/>
                    <a:pt x="3837" y="28154"/>
                  </a:cubicBezTo>
                  <a:lnTo>
                    <a:pt x="235035" y="28154"/>
                  </a:lnTo>
                  <a:cubicBezTo>
                    <a:pt x="238538" y="28154"/>
                    <a:pt x="238404" y="23184"/>
                    <a:pt x="237671" y="21983"/>
                  </a:cubicBezTo>
                  <a:lnTo>
                    <a:pt x="228898" y="2302"/>
                  </a:lnTo>
                  <a:cubicBezTo>
                    <a:pt x="228898" y="1135"/>
                    <a:pt x="225996" y="1"/>
                    <a:pt x="2245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-1144157" y="3679133"/>
              <a:ext cx="11510344" cy="1618004"/>
            </a:xfrm>
            <a:custGeom>
              <a:avLst/>
              <a:gdLst/>
              <a:ahLst/>
              <a:cxnLst/>
              <a:rect l="l" t="t" r="r" b="b"/>
              <a:pathLst>
                <a:path w="236437" h="33892" extrusionOk="0">
                  <a:moveTo>
                    <a:pt x="13110" y="1"/>
                  </a:moveTo>
                  <a:cubicBezTo>
                    <a:pt x="11676" y="5738"/>
                    <a:pt x="10475" y="6672"/>
                    <a:pt x="10475" y="7840"/>
                  </a:cubicBezTo>
                  <a:lnTo>
                    <a:pt x="1" y="31823"/>
                  </a:lnTo>
                  <a:cubicBezTo>
                    <a:pt x="1" y="32958"/>
                    <a:pt x="1168" y="33892"/>
                    <a:pt x="2603" y="33892"/>
                  </a:cubicBezTo>
                  <a:lnTo>
                    <a:pt x="233801" y="33892"/>
                  </a:lnTo>
                  <a:cubicBezTo>
                    <a:pt x="235236" y="33892"/>
                    <a:pt x="236437" y="32958"/>
                    <a:pt x="236437" y="31823"/>
                  </a:cubicBezTo>
                  <a:lnTo>
                    <a:pt x="225929" y="7840"/>
                  </a:lnTo>
                  <a:cubicBezTo>
                    <a:pt x="225929" y="6672"/>
                    <a:pt x="224762" y="5738"/>
                    <a:pt x="2233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0" name="Google Shape;330;p14"/>
          <p:cNvGrpSpPr/>
          <p:nvPr/>
        </p:nvGrpSpPr>
        <p:grpSpPr>
          <a:xfrm>
            <a:off x="690208" y="468568"/>
            <a:ext cx="11116384" cy="5660033"/>
            <a:chOff x="702250" y="237125"/>
            <a:chExt cx="8337288" cy="4245025"/>
          </a:xfrm>
        </p:grpSpPr>
        <p:sp>
          <p:nvSpPr>
            <p:cNvPr id="331" name="Google Shape;331;p14"/>
            <p:cNvSpPr/>
            <p:nvPr/>
          </p:nvSpPr>
          <p:spPr>
            <a:xfrm>
              <a:off x="1098475" y="680400"/>
              <a:ext cx="6821592" cy="3492300"/>
            </a:xfrm>
            <a:custGeom>
              <a:avLst/>
              <a:gdLst/>
              <a:ahLst/>
              <a:cxnLst/>
              <a:rect l="l" t="t" r="r" b="b"/>
              <a:pathLst>
                <a:path w="146339" h="80859" extrusionOk="0">
                  <a:moveTo>
                    <a:pt x="0" y="1"/>
                  </a:moveTo>
                  <a:lnTo>
                    <a:pt x="0" y="80859"/>
                  </a:lnTo>
                  <a:lnTo>
                    <a:pt x="146338" y="80859"/>
                  </a:lnTo>
                  <a:lnTo>
                    <a:pt x="146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514550" y="4084725"/>
              <a:ext cx="4358488" cy="82200"/>
            </a:xfrm>
            <a:custGeom>
              <a:avLst/>
              <a:gdLst/>
              <a:ahLst/>
              <a:cxnLst/>
              <a:rect l="l" t="t" r="r" b="b"/>
              <a:pathLst>
                <a:path w="89231" h="1903" extrusionOk="0">
                  <a:moveTo>
                    <a:pt x="0" y="1"/>
                  </a:moveTo>
                  <a:lnTo>
                    <a:pt x="0" y="1902"/>
                  </a:lnTo>
                  <a:lnTo>
                    <a:pt x="89231" y="1902"/>
                  </a:lnTo>
                  <a:lnTo>
                    <a:pt x="89231" y="1"/>
                  </a:lnTo>
                  <a:close/>
                </a:path>
              </a:pathLst>
            </a:custGeom>
            <a:solidFill>
              <a:srgbClr val="3B3B3B">
                <a:alpha val="66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1122971" y="3978136"/>
              <a:ext cx="2348370" cy="188783"/>
            </a:xfrm>
            <a:custGeom>
              <a:avLst/>
              <a:gdLst/>
              <a:ahLst/>
              <a:cxnLst/>
              <a:rect l="l" t="t" r="r" b="b"/>
              <a:pathLst>
                <a:path w="54373" h="4371" extrusionOk="0">
                  <a:moveTo>
                    <a:pt x="0" y="0"/>
                  </a:moveTo>
                  <a:lnTo>
                    <a:pt x="0" y="4370"/>
                  </a:lnTo>
                  <a:lnTo>
                    <a:pt x="54372" y="4370"/>
                  </a:lnTo>
                  <a:lnTo>
                    <a:pt x="54372" y="0"/>
                  </a:lnTo>
                  <a:close/>
                </a:path>
              </a:pathLst>
            </a:custGeom>
            <a:solidFill>
              <a:srgbClr val="3B3B3B">
                <a:alpha val="66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1122971" y="3757765"/>
              <a:ext cx="2348370" cy="51914"/>
            </a:xfrm>
            <a:custGeom>
              <a:avLst/>
              <a:gdLst/>
              <a:ahLst/>
              <a:cxnLst/>
              <a:rect l="l" t="t" r="r" b="b"/>
              <a:pathLst>
                <a:path w="54373" h="1202" extrusionOk="0">
                  <a:moveTo>
                    <a:pt x="0" y="1"/>
                  </a:moveTo>
                  <a:lnTo>
                    <a:pt x="0" y="1202"/>
                  </a:lnTo>
                  <a:lnTo>
                    <a:pt x="54372" y="1202"/>
                  </a:lnTo>
                  <a:lnTo>
                    <a:pt x="543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1122971" y="959935"/>
              <a:ext cx="2348370" cy="51914"/>
            </a:xfrm>
            <a:custGeom>
              <a:avLst/>
              <a:gdLst/>
              <a:ahLst/>
              <a:cxnLst/>
              <a:rect l="l" t="t" r="r" b="b"/>
              <a:pathLst>
                <a:path w="54373" h="1202" extrusionOk="0">
                  <a:moveTo>
                    <a:pt x="0" y="0"/>
                  </a:moveTo>
                  <a:lnTo>
                    <a:pt x="0" y="1201"/>
                  </a:lnTo>
                  <a:lnTo>
                    <a:pt x="54372" y="1201"/>
                  </a:lnTo>
                  <a:lnTo>
                    <a:pt x="543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1264350" y="892547"/>
              <a:ext cx="2070289" cy="2978182"/>
            </a:xfrm>
            <a:custGeom>
              <a:avLst/>
              <a:gdLst/>
              <a:ahLst/>
              <a:cxnLst/>
              <a:rect l="l" t="t" r="r" b="b"/>
              <a:pathLst>
                <a:path w="49369" h="71019" extrusionOk="0">
                  <a:moveTo>
                    <a:pt x="0" y="1"/>
                  </a:moveTo>
                  <a:lnTo>
                    <a:pt x="0" y="71018"/>
                  </a:lnTo>
                  <a:lnTo>
                    <a:pt x="49369" y="71018"/>
                  </a:lnTo>
                  <a:lnTo>
                    <a:pt x="493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1423790" y="1054838"/>
              <a:ext cx="1751415" cy="2655031"/>
            </a:xfrm>
            <a:custGeom>
              <a:avLst/>
              <a:gdLst/>
              <a:ahLst/>
              <a:cxnLst/>
              <a:rect l="l" t="t" r="r" b="b"/>
              <a:pathLst>
                <a:path w="41765" h="63313" extrusionOk="0">
                  <a:moveTo>
                    <a:pt x="1" y="0"/>
                  </a:moveTo>
                  <a:lnTo>
                    <a:pt x="1" y="63312"/>
                  </a:lnTo>
                  <a:lnTo>
                    <a:pt x="41764" y="63312"/>
                  </a:lnTo>
                  <a:lnTo>
                    <a:pt x="417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1030760" y="696258"/>
              <a:ext cx="135444" cy="3614787"/>
            </a:xfrm>
            <a:custGeom>
              <a:avLst/>
              <a:gdLst/>
              <a:ahLst/>
              <a:cxnLst/>
              <a:rect l="l" t="t" r="r" b="b"/>
              <a:pathLst>
                <a:path w="3136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7044286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0" y="0"/>
                  </a:moveTo>
                  <a:lnTo>
                    <a:pt x="0" y="4904"/>
                  </a:lnTo>
                  <a:lnTo>
                    <a:pt x="1902" y="4904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6243234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1" y="0"/>
                  </a:moveTo>
                  <a:lnTo>
                    <a:pt x="1" y="4904"/>
                  </a:lnTo>
                  <a:lnTo>
                    <a:pt x="1902" y="4904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5442225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0" y="0"/>
                  </a:moveTo>
                  <a:lnTo>
                    <a:pt x="0" y="4904"/>
                  </a:lnTo>
                  <a:lnTo>
                    <a:pt x="1901" y="4904"/>
                  </a:lnTo>
                  <a:lnTo>
                    <a:pt x="19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3422340" y="696258"/>
              <a:ext cx="135444" cy="3614787"/>
            </a:xfrm>
            <a:custGeom>
              <a:avLst/>
              <a:gdLst/>
              <a:ahLst/>
              <a:cxnLst/>
              <a:rect l="l" t="t" r="r" b="b"/>
              <a:pathLst>
                <a:path w="3136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7873025" y="696250"/>
              <a:ext cx="135471" cy="3614787"/>
            </a:xfrm>
            <a:custGeom>
              <a:avLst/>
              <a:gdLst/>
              <a:ahLst/>
              <a:cxnLst/>
              <a:rect l="l" t="t" r="r" b="b"/>
              <a:pathLst>
                <a:path w="3137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5267865" y="3611459"/>
              <a:ext cx="2001165" cy="256505"/>
            </a:xfrm>
            <a:custGeom>
              <a:avLst/>
              <a:gdLst/>
              <a:ahLst/>
              <a:cxnLst/>
              <a:rect l="l" t="t" r="r" b="b"/>
              <a:pathLst>
                <a:path w="46334" h="5939" extrusionOk="0">
                  <a:moveTo>
                    <a:pt x="2269" y="1"/>
                  </a:moveTo>
                  <a:cubicBezTo>
                    <a:pt x="1002" y="1"/>
                    <a:pt x="1" y="568"/>
                    <a:pt x="1" y="1302"/>
                  </a:cubicBezTo>
                  <a:lnTo>
                    <a:pt x="1" y="4637"/>
                  </a:lnTo>
                  <a:cubicBezTo>
                    <a:pt x="1" y="5371"/>
                    <a:pt x="1002" y="5938"/>
                    <a:pt x="2269" y="5938"/>
                  </a:cubicBezTo>
                  <a:lnTo>
                    <a:pt x="44099" y="5938"/>
                  </a:lnTo>
                  <a:cubicBezTo>
                    <a:pt x="45333" y="5938"/>
                    <a:pt x="46334" y="5371"/>
                    <a:pt x="46334" y="4637"/>
                  </a:cubicBezTo>
                  <a:lnTo>
                    <a:pt x="46334" y="1302"/>
                  </a:lnTo>
                  <a:cubicBezTo>
                    <a:pt x="46334" y="568"/>
                    <a:pt x="45333" y="1"/>
                    <a:pt x="440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5267865" y="3494759"/>
              <a:ext cx="2001165" cy="257931"/>
            </a:xfrm>
            <a:custGeom>
              <a:avLst/>
              <a:gdLst/>
              <a:ahLst/>
              <a:cxnLst/>
              <a:rect l="l" t="t" r="r" b="b"/>
              <a:pathLst>
                <a:path w="46334" h="5972" extrusionOk="0">
                  <a:moveTo>
                    <a:pt x="2269" y="1"/>
                  </a:moveTo>
                  <a:cubicBezTo>
                    <a:pt x="1002" y="1"/>
                    <a:pt x="1" y="601"/>
                    <a:pt x="1" y="1335"/>
                  </a:cubicBezTo>
                  <a:lnTo>
                    <a:pt x="1" y="4671"/>
                  </a:lnTo>
                  <a:cubicBezTo>
                    <a:pt x="1" y="5371"/>
                    <a:pt x="1002" y="5972"/>
                    <a:pt x="2269" y="5972"/>
                  </a:cubicBezTo>
                  <a:lnTo>
                    <a:pt x="44099" y="5972"/>
                  </a:lnTo>
                  <a:cubicBezTo>
                    <a:pt x="45333" y="5972"/>
                    <a:pt x="46334" y="5371"/>
                    <a:pt x="46334" y="4671"/>
                  </a:cubicBezTo>
                  <a:lnTo>
                    <a:pt x="46334" y="1335"/>
                  </a:lnTo>
                  <a:cubicBezTo>
                    <a:pt x="46334" y="601"/>
                    <a:pt x="45333" y="1"/>
                    <a:pt x="440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5325524" y="3671969"/>
              <a:ext cx="1887360" cy="30319"/>
            </a:xfrm>
            <a:custGeom>
              <a:avLst/>
              <a:gdLst/>
              <a:ahLst/>
              <a:cxnLst/>
              <a:rect l="l" t="t" r="r" b="b"/>
              <a:pathLst>
                <a:path w="43699" h="702" extrusionOk="0">
                  <a:moveTo>
                    <a:pt x="367" y="1"/>
                  </a:moveTo>
                  <a:cubicBezTo>
                    <a:pt x="167" y="1"/>
                    <a:pt x="0" y="67"/>
                    <a:pt x="0" y="167"/>
                  </a:cubicBezTo>
                  <a:lnTo>
                    <a:pt x="0" y="534"/>
                  </a:lnTo>
                  <a:cubicBezTo>
                    <a:pt x="0" y="601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01"/>
                    <a:pt x="43698" y="534"/>
                  </a:cubicBezTo>
                  <a:lnTo>
                    <a:pt x="43698" y="167"/>
                  </a:lnTo>
                  <a:cubicBezTo>
                    <a:pt x="43698" y="67"/>
                    <a:pt x="43531" y="1"/>
                    <a:pt x="43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5325524" y="3604246"/>
              <a:ext cx="1887360" cy="30319"/>
            </a:xfrm>
            <a:custGeom>
              <a:avLst/>
              <a:gdLst/>
              <a:ahLst/>
              <a:cxnLst/>
              <a:rect l="l" t="t" r="r" b="b"/>
              <a:pathLst>
                <a:path w="43699" h="702" extrusionOk="0">
                  <a:moveTo>
                    <a:pt x="367" y="1"/>
                  </a:moveTo>
                  <a:cubicBezTo>
                    <a:pt x="167" y="1"/>
                    <a:pt x="0" y="68"/>
                    <a:pt x="0" y="168"/>
                  </a:cubicBezTo>
                  <a:lnTo>
                    <a:pt x="0" y="535"/>
                  </a:lnTo>
                  <a:cubicBezTo>
                    <a:pt x="0" y="635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35"/>
                    <a:pt x="43698" y="535"/>
                  </a:cubicBezTo>
                  <a:lnTo>
                    <a:pt x="43698" y="168"/>
                  </a:lnTo>
                  <a:cubicBezTo>
                    <a:pt x="43698" y="68"/>
                    <a:pt x="43531" y="1"/>
                    <a:pt x="43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5325524" y="3536567"/>
              <a:ext cx="1887360" cy="30276"/>
            </a:xfrm>
            <a:custGeom>
              <a:avLst/>
              <a:gdLst/>
              <a:ahLst/>
              <a:cxnLst/>
              <a:rect l="l" t="t" r="r" b="b"/>
              <a:pathLst>
                <a:path w="43699" h="701" extrusionOk="0">
                  <a:moveTo>
                    <a:pt x="367" y="0"/>
                  </a:moveTo>
                  <a:cubicBezTo>
                    <a:pt x="167" y="0"/>
                    <a:pt x="0" y="67"/>
                    <a:pt x="0" y="167"/>
                  </a:cubicBezTo>
                  <a:lnTo>
                    <a:pt x="0" y="534"/>
                  </a:lnTo>
                  <a:cubicBezTo>
                    <a:pt x="0" y="634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34"/>
                    <a:pt x="43698" y="534"/>
                  </a:cubicBezTo>
                  <a:lnTo>
                    <a:pt x="43698" y="167"/>
                  </a:lnTo>
                  <a:cubicBezTo>
                    <a:pt x="43698" y="67"/>
                    <a:pt x="43531" y="0"/>
                    <a:pt x="43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3497224" y="3334875"/>
              <a:ext cx="4408113" cy="115274"/>
            </a:xfrm>
            <a:custGeom>
              <a:avLst/>
              <a:gdLst/>
              <a:ahLst/>
              <a:cxnLst/>
              <a:rect l="l" t="t" r="r" b="b"/>
              <a:pathLst>
                <a:path w="90800" h="2669" extrusionOk="0">
                  <a:moveTo>
                    <a:pt x="835" y="0"/>
                  </a:moveTo>
                  <a:cubicBezTo>
                    <a:pt x="368" y="0"/>
                    <a:pt x="1" y="600"/>
                    <a:pt x="1" y="1334"/>
                  </a:cubicBezTo>
                  <a:cubicBezTo>
                    <a:pt x="1" y="2068"/>
                    <a:pt x="368" y="2669"/>
                    <a:pt x="835" y="2669"/>
                  </a:cubicBezTo>
                  <a:lnTo>
                    <a:pt x="89932" y="2669"/>
                  </a:lnTo>
                  <a:cubicBezTo>
                    <a:pt x="90399" y="2669"/>
                    <a:pt x="90799" y="2068"/>
                    <a:pt x="90799" y="1334"/>
                  </a:cubicBezTo>
                  <a:cubicBezTo>
                    <a:pt x="90799" y="600"/>
                    <a:pt x="90399" y="0"/>
                    <a:pt x="899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837699" y="281371"/>
              <a:ext cx="6961494" cy="338566"/>
            </a:xfrm>
            <a:custGeom>
              <a:avLst/>
              <a:gdLst/>
              <a:ahLst/>
              <a:cxnLst/>
              <a:rect l="l" t="t" r="r" b="b"/>
              <a:pathLst>
                <a:path w="161183" h="7839" extrusionOk="0">
                  <a:moveTo>
                    <a:pt x="0" y="0"/>
                  </a:moveTo>
                  <a:lnTo>
                    <a:pt x="4470" y="7839"/>
                  </a:lnTo>
                  <a:lnTo>
                    <a:pt x="152376" y="7839"/>
                  </a:lnTo>
                  <a:lnTo>
                    <a:pt x="161182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977475" y="554075"/>
              <a:ext cx="7090239" cy="144125"/>
            </a:xfrm>
            <a:custGeom>
              <a:avLst/>
              <a:gdLst/>
              <a:ahLst/>
              <a:cxnLst/>
              <a:rect l="l" t="t" r="r" b="b"/>
              <a:pathLst>
                <a:path w="151809" h="3337" extrusionOk="0">
                  <a:moveTo>
                    <a:pt x="1067" y="0"/>
                  </a:moveTo>
                  <a:cubicBezTo>
                    <a:pt x="467" y="0"/>
                    <a:pt x="0" y="734"/>
                    <a:pt x="0" y="1668"/>
                  </a:cubicBezTo>
                  <a:cubicBezTo>
                    <a:pt x="0" y="2569"/>
                    <a:pt x="467" y="3336"/>
                    <a:pt x="1067" y="3336"/>
                  </a:cubicBezTo>
                  <a:lnTo>
                    <a:pt x="150741" y="3336"/>
                  </a:lnTo>
                  <a:cubicBezTo>
                    <a:pt x="151342" y="3336"/>
                    <a:pt x="151809" y="2569"/>
                    <a:pt x="151809" y="1668"/>
                  </a:cubicBezTo>
                  <a:cubicBezTo>
                    <a:pt x="151809" y="734"/>
                    <a:pt x="151342" y="0"/>
                    <a:pt x="150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41168" y="257282"/>
              <a:ext cx="357354" cy="367417"/>
            </a:xfrm>
            <a:custGeom>
              <a:avLst/>
              <a:gdLst/>
              <a:ahLst/>
              <a:cxnLst/>
              <a:rect l="l" t="t" r="r" b="b"/>
              <a:pathLst>
                <a:path w="8274" h="8507" extrusionOk="0">
                  <a:moveTo>
                    <a:pt x="0" y="1"/>
                  </a:moveTo>
                  <a:lnTo>
                    <a:pt x="6705" y="8507"/>
                  </a:lnTo>
                  <a:lnTo>
                    <a:pt x="8273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923980" y="257282"/>
              <a:ext cx="233442" cy="367417"/>
            </a:xfrm>
            <a:custGeom>
              <a:avLst/>
              <a:gdLst/>
              <a:ahLst/>
              <a:cxnLst/>
              <a:rect l="l" t="t" r="r" b="b"/>
              <a:pathLst>
                <a:path w="5405" h="8507" extrusionOk="0">
                  <a:moveTo>
                    <a:pt x="1" y="1"/>
                  </a:moveTo>
                  <a:lnTo>
                    <a:pt x="3837" y="8507"/>
                  </a:lnTo>
                  <a:lnTo>
                    <a:pt x="5405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3105366" y="257282"/>
              <a:ext cx="110998" cy="367417"/>
            </a:xfrm>
            <a:custGeom>
              <a:avLst/>
              <a:gdLst/>
              <a:ahLst/>
              <a:cxnLst/>
              <a:rect l="l" t="t" r="r" b="b"/>
              <a:pathLst>
                <a:path w="2570" h="8507" extrusionOk="0">
                  <a:moveTo>
                    <a:pt x="1" y="1"/>
                  </a:moveTo>
                  <a:lnTo>
                    <a:pt x="1001" y="8507"/>
                  </a:lnTo>
                  <a:lnTo>
                    <a:pt x="2569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4207498" y="257282"/>
              <a:ext cx="155657" cy="367417"/>
            </a:xfrm>
            <a:custGeom>
              <a:avLst/>
              <a:gdLst/>
              <a:ahLst/>
              <a:cxnLst/>
              <a:rect l="l" t="t" r="r" b="b"/>
              <a:pathLst>
                <a:path w="3604" h="8507" extrusionOk="0">
                  <a:moveTo>
                    <a:pt x="1836" y="1"/>
                  </a:moveTo>
                  <a:lnTo>
                    <a:pt x="1" y="8507"/>
                  </a:lnTo>
                  <a:lnTo>
                    <a:pt x="1569" y="8507"/>
                  </a:lnTo>
                  <a:lnTo>
                    <a:pt x="36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5266440" y="257282"/>
              <a:ext cx="278100" cy="367417"/>
            </a:xfrm>
            <a:custGeom>
              <a:avLst/>
              <a:gdLst/>
              <a:ahLst/>
              <a:cxnLst/>
              <a:rect l="l" t="t" r="r" b="b"/>
              <a:pathLst>
                <a:path w="6439" h="8507" extrusionOk="0">
                  <a:moveTo>
                    <a:pt x="4704" y="1"/>
                  </a:moveTo>
                  <a:lnTo>
                    <a:pt x="0" y="8507"/>
                  </a:lnTo>
                  <a:lnTo>
                    <a:pt x="1568" y="8507"/>
                  </a:lnTo>
                  <a:lnTo>
                    <a:pt x="64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6477739" y="257282"/>
              <a:ext cx="402013" cy="367417"/>
            </a:xfrm>
            <a:custGeom>
              <a:avLst/>
              <a:gdLst/>
              <a:ahLst/>
              <a:cxnLst/>
              <a:rect l="l" t="t" r="r" b="b"/>
              <a:pathLst>
                <a:path w="9308" h="8507" extrusionOk="0">
                  <a:moveTo>
                    <a:pt x="7540" y="1"/>
                  </a:moveTo>
                  <a:lnTo>
                    <a:pt x="1" y="8507"/>
                  </a:lnTo>
                  <a:lnTo>
                    <a:pt x="1569" y="8507"/>
                  </a:lnTo>
                  <a:lnTo>
                    <a:pt x="930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7612880" y="257282"/>
              <a:ext cx="524456" cy="367417"/>
            </a:xfrm>
            <a:custGeom>
              <a:avLst/>
              <a:gdLst/>
              <a:ahLst/>
              <a:cxnLst/>
              <a:rect l="l" t="t" r="r" b="b"/>
              <a:pathLst>
                <a:path w="12143" h="8507" extrusionOk="0">
                  <a:moveTo>
                    <a:pt x="10408" y="1"/>
                  </a:moveTo>
                  <a:lnTo>
                    <a:pt x="1" y="8507"/>
                  </a:lnTo>
                  <a:lnTo>
                    <a:pt x="1568" y="8507"/>
                  </a:lnTo>
                  <a:lnTo>
                    <a:pt x="1214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702250" y="237125"/>
              <a:ext cx="7526705" cy="98024"/>
            </a:xfrm>
            <a:custGeom>
              <a:avLst/>
              <a:gdLst/>
              <a:ahLst/>
              <a:cxnLst/>
              <a:rect l="l" t="t" r="r" b="b"/>
              <a:pathLst>
                <a:path w="167288" h="2270" extrusionOk="0">
                  <a:moveTo>
                    <a:pt x="735" y="1"/>
                  </a:moveTo>
                  <a:cubicBezTo>
                    <a:pt x="334" y="1"/>
                    <a:pt x="1" y="501"/>
                    <a:pt x="1" y="1135"/>
                  </a:cubicBezTo>
                  <a:cubicBezTo>
                    <a:pt x="1" y="1769"/>
                    <a:pt x="334" y="2269"/>
                    <a:pt x="735" y="2269"/>
                  </a:cubicBezTo>
                  <a:lnTo>
                    <a:pt x="166553" y="2269"/>
                  </a:lnTo>
                  <a:cubicBezTo>
                    <a:pt x="166954" y="2269"/>
                    <a:pt x="167287" y="1769"/>
                    <a:pt x="167287" y="1135"/>
                  </a:cubicBezTo>
                  <a:cubicBezTo>
                    <a:pt x="167287" y="501"/>
                    <a:pt x="166920" y="1"/>
                    <a:pt x="166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8630358" y="1301077"/>
              <a:ext cx="82147" cy="3181073"/>
            </a:xfrm>
            <a:custGeom>
              <a:avLst/>
              <a:gdLst/>
              <a:ahLst/>
              <a:cxnLst/>
              <a:rect l="l" t="t" r="r" b="b"/>
              <a:pathLst>
                <a:path w="1902" h="73653" extrusionOk="0">
                  <a:moveTo>
                    <a:pt x="1" y="0"/>
                  </a:moveTo>
                  <a:lnTo>
                    <a:pt x="1" y="73219"/>
                  </a:lnTo>
                  <a:cubicBezTo>
                    <a:pt x="1" y="73453"/>
                    <a:pt x="401" y="73653"/>
                    <a:pt x="935" y="73653"/>
                  </a:cubicBezTo>
                  <a:cubicBezTo>
                    <a:pt x="1468" y="73653"/>
                    <a:pt x="1902" y="73453"/>
                    <a:pt x="1902" y="73219"/>
                  </a:cubicBez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8337916" y="989847"/>
              <a:ext cx="701622" cy="704558"/>
            </a:xfrm>
            <a:custGeom>
              <a:avLst/>
              <a:gdLst/>
              <a:ahLst/>
              <a:cxnLst/>
              <a:rect l="l" t="t" r="r" b="b"/>
              <a:pathLst>
                <a:path w="16245" h="16313" extrusionOk="0">
                  <a:moveTo>
                    <a:pt x="1101" y="1"/>
                  </a:moveTo>
                  <a:cubicBezTo>
                    <a:pt x="500" y="1"/>
                    <a:pt x="0" y="501"/>
                    <a:pt x="0" y="1135"/>
                  </a:cubicBezTo>
                  <a:lnTo>
                    <a:pt x="0" y="15178"/>
                  </a:lnTo>
                  <a:cubicBezTo>
                    <a:pt x="0" y="15812"/>
                    <a:pt x="500" y="16313"/>
                    <a:pt x="1101" y="16313"/>
                  </a:cubicBezTo>
                  <a:lnTo>
                    <a:pt x="15111" y="16313"/>
                  </a:lnTo>
                  <a:cubicBezTo>
                    <a:pt x="15745" y="16313"/>
                    <a:pt x="16245" y="15812"/>
                    <a:pt x="16245" y="15178"/>
                  </a:cubicBezTo>
                  <a:lnTo>
                    <a:pt x="16245" y="1135"/>
                  </a:lnTo>
                  <a:cubicBezTo>
                    <a:pt x="16245" y="501"/>
                    <a:pt x="15745" y="1"/>
                    <a:pt x="15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8371043" y="1023017"/>
              <a:ext cx="635368" cy="638262"/>
            </a:xfrm>
            <a:custGeom>
              <a:avLst/>
              <a:gdLst/>
              <a:ahLst/>
              <a:cxnLst/>
              <a:rect l="l" t="t" r="r" b="b"/>
              <a:pathLst>
                <a:path w="14711" h="14778" extrusionOk="0">
                  <a:moveTo>
                    <a:pt x="1001" y="0"/>
                  </a:moveTo>
                  <a:cubicBezTo>
                    <a:pt x="467" y="0"/>
                    <a:pt x="0" y="467"/>
                    <a:pt x="0" y="1034"/>
                  </a:cubicBezTo>
                  <a:lnTo>
                    <a:pt x="0" y="13743"/>
                  </a:lnTo>
                  <a:cubicBezTo>
                    <a:pt x="0" y="14310"/>
                    <a:pt x="467" y="14777"/>
                    <a:pt x="1001" y="14777"/>
                  </a:cubicBezTo>
                  <a:lnTo>
                    <a:pt x="13710" y="14777"/>
                  </a:lnTo>
                  <a:cubicBezTo>
                    <a:pt x="14244" y="14777"/>
                    <a:pt x="14711" y="14310"/>
                    <a:pt x="14711" y="13743"/>
                  </a:cubicBezTo>
                  <a:lnTo>
                    <a:pt x="14711" y="1034"/>
                  </a:lnTo>
                  <a:cubicBezTo>
                    <a:pt x="14711" y="467"/>
                    <a:pt x="14244" y="0"/>
                    <a:pt x="13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8494913" y="1093590"/>
              <a:ext cx="391949" cy="497074"/>
            </a:xfrm>
            <a:custGeom>
              <a:avLst/>
              <a:gdLst/>
              <a:ahLst/>
              <a:cxnLst/>
              <a:rect l="l" t="t" r="r" b="b"/>
              <a:pathLst>
                <a:path w="9075" h="11509" extrusionOk="0">
                  <a:moveTo>
                    <a:pt x="6039" y="768"/>
                  </a:moveTo>
                  <a:lnTo>
                    <a:pt x="6039" y="1535"/>
                  </a:lnTo>
                  <a:lnTo>
                    <a:pt x="2970" y="1535"/>
                  </a:lnTo>
                  <a:lnTo>
                    <a:pt x="2970" y="768"/>
                  </a:lnTo>
                  <a:close/>
                  <a:moveTo>
                    <a:pt x="8307" y="2302"/>
                  </a:moveTo>
                  <a:lnTo>
                    <a:pt x="8307" y="6906"/>
                  </a:lnTo>
                  <a:lnTo>
                    <a:pt x="668" y="6906"/>
                  </a:lnTo>
                  <a:lnTo>
                    <a:pt x="668" y="2302"/>
                  </a:lnTo>
                  <a:close/>
                  <a:moveTo>
                    <a:pt x="1402" y="7673"/>
                  </a:moveTo>
                  <a:cubicBezTo>
                    <a:pt x="1502" y="7673"/>
                    <a:pt x="1635" y="7673"/>
                    <a:pt x="1736" y="7740"/>
                  </a:cubicBezTo>
                  <a:cubicBezTo>
                    <a:pt x="1969" y="7806"/>
                    <a:pt x="2169" y="8006"/>
                    <a:pt x="2236" y="8240"/>
                  </a:cubicBezTo>
                  <a:lnTo>
                    <a:pt x="2236" y="8307"/>
                  </a:lnTo>
                  <a:cubicBezTo>
                    <a:pt x="2236" y="8407"/>
                    <a:pt x="2236" y="8507"/>
                    <a:pt x="2236" y="8607"/>
                  </a:cubicBezTo>
                  <a:lnTo>
                    <a:pt x="2203" y="8640"/>
                  </a:lnTo>
                  <a:cubicBezTo>
                    <a:pt x="2136" y="8874"/>
                    <a:pt x="2002" y="9040"/>
                    <a:pt x="1769" y="9141"/>
                  </a:cubicBezTo>
                  <a:cubicBezTo>
                    <a:pt x="1669" y="9174"/>
                    <a:pt x="1569" y="9191"/>
                    <a:pt x="1469" y="9191"/>
                  </a:cubicBezTo>
                  <a:cubicBezTo>
                    <a:pt x="1369" y="9191"/>
                    <a:pt x="1269" y="9174"/>
                    <a:pt x="1168" y="9141"/>
                  </a:cubicBezTo>
                  <a:cubicBezTo>
                    <a:pt x="935" y="9040"/>
                    <a:pt x="768" y="8874"/>
                    <a:pt x="701" y="8640"/>
                  </a:cubicBezTo>
                  <a:cubicBezTo>
                    <a:pt x="701" y="8607"/>
                    <a:pt x="701" y="8540"/>
                    <a:pt x="701" y="8507"/>
                  </a:cubicBezTo>
                  <a:cubicBezTo>
                    <a:pt x="668" y="8440"/>
                    <a:pt x="668" y="8373"/>
                    <a:pt x="701" y="8307"/>
                  </a:cubicBezTo>
                  <a:lnTo>
                    <a:pt x="701" y="8240"/>
                  </a:lnTo>
                  <a:cubicBezTo>
                    <a:pt x="735" y="8040"/>
                    <a:pt x="868" y="7873"/>
                    <a:pt x="1068" y="7773"/>
                  </a:cubicBezTo>
                  <a:cubicBezTo>
                    <a:pt x="1168" y="7706"/>
                    <a:pt x="1269" y="7673"/>
                    <a:pt x="1402" y="7673"/>
                  </a:cubicBezTo>
                  <a:close/>
                  <a:moveTo>
                    <a:pt x="7573" y="7673"/>
                  </a:moveTo>
                  <a:cubicBezTo>
                    <a:pt x="7673" y="7673"/>
                    <a:pt x="7773" y="7673"/>
                    <a:pt x="7873" y="7706"/>
                  </a:cubicBezTo>
                  <a:cubicBezTo>
                    <a:pt x="8107" y="7806"/>
                    <a:pt x="8274" y="8006"/>
                    <a:pt x="8340" y="8240"/>
                  </a:cubicBezTo>
                  <a:lnTo>
                    <a:pt x="8340" y="8307"/>
                  </a:lnTo>
                  <a:cubicBezTo>
                    <a:pt x="8340" y="8373"/>
                    <a:pt x="8340" y="8440"/>
                    <a:pt x="8340" y="8507"/>
                  </a:cubicBezTo>
                  <a:cubicBezTo>
                    <a:pt x="8307" y="8573"/>
                    <a:pt x="8307" y="8607"/>
                    <a:pt x="8307" y="8640"/>
                  </a:cubicBezTo>
                  <a:cubicBezTo>
                    <a:pt x="8240" y="8840"/>
                    <a:pt x="8107" y="9040"/>
                    <a:pt x="7907" y="9141"/>
                  </a:cubicBezTo>
                  <a:cubicBezTo>
                    <a:pt x="7809" y="9180"/>
                    <a:pt x="7700" y="9196"/>
                    <a:pt x="7586" y="9196"/>
                  </a:cubicBezTo>
                  <a:cubicBezTo>
                    <a:pt x="7505" y="9196"/>
                    <a:pt x="7422" y="9188"/>
                    <a:pt x="7340" y="9174"/>
                  </a:cubicBezTo>
                  <a:lnTo>
                    <a:pt x="7273" y="9141"/>
                  </a:lnTo>
                  <a:cubicBezTo>
                    <a:pt x="7139" y="9074"/>
                    <a:pt x="7039" y="9007"/>
                    <a:pt x="6973" y="8907"/>
                  </a:cubicBezTo>
                  <a:cubicBezTo>
                    <a:pt x="6906" y="8807"/>
                    <a:pt x="6839" y="8674"/>
                    <a:pt x="6806" y="8573"/>
                  </a:cubicBezTo>
                  <a:cubicBezTo>
                    <a:pt x="6806" y="8473"/>
                    <a:pt x="6806" y="8373"/>
                    <a:pt x="6806" y="8307"/>
                  </a:cubicBezTo>
                  <a:lnTo>
                    <a:pt x="6806" y="8240"/>
                  </a:lnTo>
                  <a:cubicBezTo>
                    <a:pt x="6873" y="8040"/>
                    <a:pt x="7006" y="7873"/>
                    <a:pt x="7173" y="7773"/>
                  </a:cubicBezTo>
                  <a:cubicBezTo>
                    <a:pt x="7306" y="7706"/>
                    <a:pt x="7440" y="7673"/>
                    <a:pt x="7573" y="7673"/>
                  </a:cubicBezTo>
                  <a:close/>
                  <a:moveTo>
                    <a:pt x="2203" y="1"/>
                  </a:moveTo>
                  <a:cubicBezTo>
                    <a:pt x="2002" y="1"/>
                    <a:pt x="1769" y="34"/>
                    <a:pt x="1569" y="101"/>
                  </a:cubicBezTo>
                  <a:lnTo>
                    <a:pt x="1602" y="101"/>
                  </a:lnTo>
                  <a:cubicBezTo>
                    <a:pt x="1535" y="134"/>
                    <a:pt x="1435" y="167"/>
                    <a:pt x="1335" y="201"/>
                  </a:cubicBezTo>
                  <a:cubicBezTo>
                    <a:pt x="1302" y="234"/>
                    <a:pt x="1235" y="268"/>
                    <a:pt x="1168" y="301"/>
                  </a:cubicBezTo>
                  <a:cubicBezTo>
                    <a:pt x="1102" y="368"/>
                    <a:pt x="1035" y="368"/>
                    <a:pt x="968" y="434"/>
                  </a:cubicBezTo>
                  <a:cubicBezTo>
                    <a:pt x="735" y="601"/>
                    <a:pt x="535" y="835"/>
                    <a:pt x="368" y="1068"/>
                  </a:cubicBezTo>
                  <a:cubicBezTo>
                    <a:pt x="301" y="1168"/>
                    <a:pt x="268" y="1268"/>
                    <a:pt x="201" y="1368"/>
                  </a:cubicBezTo>
                  <a:cubicBezTo>
                    <a:pt x="168" y="1435"/>
                    <a:pt x="168" y="1502"/>
                    <a:pt x="134" y="1568"/>
                  </a:cubicBezTo>
                  <a:cubicBezTo>
                    <a:pt x="68" y="1735"/>
                    <a:pt x="34" y="1935"/>
                    <a:pt x="1" y="2102"/>
                  </a:cubicBezTo>
                  <a:lnTo>
                    <a:pt x="1" y="3136"/>
                  </a:lnTo>
                  <a:lnTo>
                    <a:pt x="1" y="9174"/>
                  </a:lnTo>
                  <a:cubicBezTo>
                    <a:pt x="1" y="9241"/>
                    <a:pt x="1" y="9307"/>
                    <a:pt x="1" y="9374"/>
                  </a:cubicBezTo>
                  <a:lnTo>
                    <a:pt x="1" y="9441"/>
                  </a:lnTo>
                  <a:cubicBezTo>
                    <a:pt x="34" y="9507"/>
                    <a:pt x="68" y="9541"/>
                    <a:pt x="101" y="9608"/>
                  </a:cubicBezTo>
                  <a:cubicBezTo>
                    <a:pt x="168" y="9741"/>
                    <a:pt x="301" y="9841"/>
                    <a:pt x="435" y="9908"/>
                  </a:cubicBezTo>
                  <a:cubicBezTo>
                    <a:pt x="535" y="9941"/>
                    <a:pt x="635" y="9974"/>
                    <a:pt x="735" y="9974"/>
                  </a:cubicBezTo>
                  <a:lnTo>
                    <a:pt x="735" y="10775"/>
                  </a:lnTo>
                  <a:cubicBezTo>
                    <a:pt x="735" y="10808"/>
                    <a:pt x="735" y="10842"/>
                    <a:pt x="735" y="10875"/>
                  </a:cubicBezTo>
                  <a:lnTo>
                    <a:pt x="735" y="10942"/>
                  </a:lnTo>
                  <a:cubicBezTo>
                    <a:pt x="768" y="11009"/>
                    <a:pt x="802" y="11075"/>
                    <a:pt x="802" y="11142"/>
                  </a:cubicBezTo>
                  <a:cubicBezTo>
                    <a:pt x="935" y="11342"/>
                    <a:pt x="1168" y="11476"/>
                    <a:pt x="1402" y="11509"/>
                  </a:cubicBezTo>
                  <a:lnTo>
                    <a:pt x="2069" y="11509"/>
                  </a:lnTo>
                  <a:cubicBezTo>
                    <a:pt x="2236" y="11509"/>
                    <a:pt x="2403" y="11476"/>
                    <a:pt x="2536" y="11442"/>
                  </a:cubicBezTo>
                  <a:cubicBezTo>
                    <a:pt x="2636" y="11409"/>
                    <a:pt x="2703" y="11342"/>
                    <a:pt x="2770" y="11275"/>
                  </a:cubicBezTo>
                  <a:cubicBezTo>
                    <a:pt x="2870" y="11175"/>
                    <a:pt x="2936" y="11075"/>
                    <a:pt x="2970" y="10942"/>
                  </a:cubicBezTo>
                  <a:cubicBezTo>
                    <a:pt x="2970" y="10908"/>
                    <a:pt x="2970" y="10875"/>
                    <a:pt x="2970" y="10842"/>
                  </a:cubicBezTo>
                  <a:lnTo>
                    <a:pt x="2970" y="9974"/>
                  </a:lnTo>
                  <a:lnTo>
                    <a:pt x="6039" y="9974"/>
                  </a:lnTo>
                  <a:lnTo>
                    <a:pt x="6039" y="10708"/>
                  </a:lnTo>
                  <a:cubicBezTo>
                    <a:pt x="6039" y="10775"/>
                    <a:pt x="6072" y="10842"/>
                    <a:pt x="6072" y="10908"/>
                  </a:cubicBezTo>
                  <a:cubicBezTo>
                    <a:pt x="6072" y="10975"/>
                    <a:pt x="6105" y="11075"/>
                    <a:pt x="6139" y="11142"/>
                  </a:cubicBezTo>
                  <a:lnTo>
                    <a:pt x="6205" y="11175"/>
                  </a:lnTo>
                  <a:lnTo>
                    <a:pt x="6272" y="11275"/>
                  </a:lnTo>
                  <a:cubicBezTo>
                    <a:pt x="6372" y="11375"/>
                    <a:pt x="6539" y="11442"/>
                    <a:pt x="6672" y="11476"/>
                  </a:cubicBezTo>
                  <a:lnTo>
                    <a:pt x="7406" y="11476"/>
                  </a:lnTo>
                  <a:cubicBezTo>
                    <a:pt x="7451" y="11484"/>
                    <a:pt x="7496" y="11489"/>
                    <a:pt x="7540" y="11489"/>
                  </a:cubicBezTo>
                  <a:cubicBezTo>
                    <a:pt x="7662" y="11489"/>
                    <a:pt x="7785" y="11458"/>
                    <a:pt x="7907" y="11409"/>
                  </a:cubicBezTo>
                  <a:cubicBezTo>
                    <a:pt x="7973" y="11375"/>
                    <a:pt x="8040" y="11342"/>
                    <a:pt x="8073" y="11309"/>
                  </a:cubicBezTo>
                  <a:cubicBezTo>
                    <a:pt x="8240" y="11175"/>
                    <a:pt x="8307" y="10975"/>
                    <a:pt x="8340" y="10775"/>
                  </a:cubicBezTo>
                  <a:lnTo>
                    <a:pt x="8340" y="9941"/>
                  </a:lnTo>
                  <a:cubicBezTo>
                    <a:pt x="8607" y="9941"/>
                    <a:pt x="8841" y="9808"/>
                    <a:pt x="9007" y="9574"/>
                  </a:cubicBezTo>
                  <a:cubicBezTo>
                    <a:pt x="9041" y="9507"/>
                    <a:pt x="9041" y="9441"/>
                    <a:pt x="9074" y="9407"/>
                  </a:cubicBezTo>
                  <a:lnTo>
                    <a:pt x="9074" y="9341"/>
                  </a:lnTo>
                  <a:lnTo>
                    <a:pt x="9074" y="8607"/>
                  </a:lnTo>
                  <a:lnTo>
                    <a:pt x="9074" y="2302"/>
                  </a:lnTo>
                  <a:cubicBezTo>
                    <a:pt x="9074" y="2169"/>
                    <a:pt x="9074" y="2035"/>
                    <a:pt x="9041" y="1902"/>
                  </a:cubicBezTo>
                  <a:cubicBezTo>
                    <a:pt x="9007" y="1769"/>
                    <a:pt x="8974" y="1669"/>
                    <a:pt x="8941" y="1535"/>
                  </a:cubicBezTo>
                  <a:cubicBezTo>
                    <a:pt x="8907" y="1468"/>
                    <a:pt x="8907" y="1368"/>
                    <a:pt x="8841" y="1302"/>
                  </a:cubicBezTo>
                  <a:cubicBezTo>
                    <a:pt x="8807" y="1235"/>
                    <a:pt x="8774" y="1135"/>
                    <a:pt x="8707" y="1068"/>
                  </a:cubicBezTo>
                  <a:lnTo>
                    <a:pt x="8607" y="935"/>
                  </a:lnTo>
                  <a:cubicBezTo>
                    <a:pt x="8374" y="634"/>
                    <a:pt x="8073" y="401"/>
                    <a:pt x="7740" y="234"/>
                  </a:cubicBezTo>
                  <a:cubicBezTo>
                    <a:pt x="7640" y="167"/>
                    <a:pt x="7506" y="134"/>
                    <a:pt x="7406" y="101"/>
                  </a:cubicBezTo>
                  <a:cubicBezTo>
                    <a:pt x="7206" y="34"/>
                    <a:pt x="7006" y="1"/>
                    <a:pt x="67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8424340" y="1226142"/>
              <a:ext cx="33170" cy="99467"/>
            </a:xfrm>
            <a:custGeom>
              <a:avLst/>
              <a:gdLst/>
              <a:ahLst/>
              <a:cxnLst/>
              <a:rect l="l" t="t" r="r" b="b"/>
              <a:pathLst>
                <a:path w="768" h="2303" extrusionOk="0">
                  <a:moveTo>
                    <a:pt x="367" y="1"/>
                  </a:moveTo>
                  <a:cubicBezTo>
                    <a:pt x="167" y="1"/>
                    <a:pt x="34" y="134"/>
                    <a:pt x="0" y="334"/>
                  </a:cubicBezTo>
                  <a:lnTo>
                    <a:pt x="34" y="267"/>
                  </a:lnTo>
                  <a:lnTo>
                    <a:pt x="34" y="1935"/>
                  </a:lnTo>
                  <a:cubicBezTo>
                    <a:pt x="34" y="2135"/>
                    <a:pt x="167" y="2269"/>
                    <a:pt x="367" y="2302"/>
                  </a:cubicBezTo>
                  <a:lnTo>
                    <a:pt x="768" y="2302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8919949" y="1226142"/>
              <a:ext cx="33170" cy="99467"/>
            </a:xfrm>
            <a:custGeom>
              <a:avLst/>
              <a:gdLst/>
              <a:ahLst/>
              <a:cxnLst/>
              <a:rect l="l" t="t" r="r" b="b"/>
              <a:pathLst>
                <a:path w="768" h="2303" extrusionOk="0">
                  <a:moveTo>
                    <a:pt x="0" y="1"/>
                  </a:moveTo>
                  <a:cubicBezTo>
                    <a:pt x="0" y="768"/>
                    <a:pt x="0" y="1535"/>
                    <a:pt x="0" y="2302"/>
                  </a:cubicBezTo>
                  <a:lnTo>
                    <a:pt x="367" y="2302"/>
                  </a:lnTo>
                  <a:cubicBezTo>
                    <a:pt x="467" y="2302"/>
                    <a:pt x="567" y="2269"/>
                    <a:pt x="634" y="2202"/>
                  </a:cubicBezTo>
                  <a:cubicBezTo>
                    <a:pt x="701" y="2135"/>
                    <a:pt x="768" y="2035"/>
                    <a:pt x="768" y="1935"/>
                  </a:cubicBezTo>
                  <a:lnTo>
                    <a:pt x="768" y="367"/>
                  </a:lnTo>
                  <a:cubicBezTo>
                    <a:pt x="768" y="167"/>
                    <a:pt x="601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6" name="Google Shape;366;p14"/>
          <p:cNvSpPr txBox="1">
            <a:spLocks noGrp="1"/>
          </p:cNvSpPr>
          <p:nvPr>
            <p:ph type="title"/>
          </p:nvPr>
        </p:nvSpPr>
        <p:spPr>
          <a:xfrm>
            <a:off x="5049475" y="3651733"/>
            <a:ext cx="45856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67" name="Google Shape;367;p14"/>
          <p:cNvSpPr txBox="1">
            <a:spLocks noGrp="1"/>
          </p:cNvSpPr>
          <p:nvPr>
            <p:ph type="subTitle" idx="1"/>
          </p:nvPr>
        </p:nvSpPr>
        <p:spPr>
          <a:xfrm>
            <a:off x="4885075" y="1418933"/>
            <a:ext cx="4750000" cy="22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9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3552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5"/>
          <p:cNvSpPr txBox="1">
            <a:spLocks noGrp="1"/>
          </p:cNvSpPr>
          <p:nvPr>
            <p:ph type="title"/>
          </p:nvPr>
        </p:nvSpPr>
        <p:spPr>
          <a:xfrm>
            <a:off x="4751200" y="45223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0" name="Google Shape;370;p15"/>
          <p:cNvSpPr txBox="1">
            <a:spLocks noGrp="1"/>
          </p:cNvSpPr>
          <p:nvPr>
            <p:ph type="subTitle" idx="1"/>
          </p:nvPr>
        </p:nvSpPr>
        <p:spPr>
          <a:xfrm>
            <a:off x="4681400" y="5108000"/>
            <a:ext cx="2829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15"/>
          <p:cNvSpPr txBox="1">
            <a:spLocks noGrp="1"/>
          </p:cNvSpPr>
          <p:nvPr>
            <p:ph type="title" idx="2" hasCustomPrompt="1"/>
          </p:nvPr>
        </p:nvSpPr>
        <p:spPr>
          <a:xfrm>
            <a:off x="5251600" y="2478800"/>
            <a:ext cx="16888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t>xx%</a:t>
            </a:r>
          </a:p>
        </p:txBody>
      </p:sp>
      <p:sp>
        <p:nvSpPr>
          <p:cNvPr id="372" name="Google Shape;372;p15"/>
          <p:cNvSpPr txBox="1">
            <a:spLocks noGrp="1"/>
          </p:cNvSpPr>
          <p:nvPr>
            <p:ph type="title" idx="3"/>
          </p:nvPr>
        </p:nvSpPr>
        <p:spPr>
          <a:xfrm>
            <a:off x="1370933" y="45223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3" name="Google Shape;373;p15"/>
          <p:cNvSpPr txBox="1">
            <a:spLocks noGrp="1"/>
          </p:cNvSpPr>
          <p:nvPr>
            <p:ph type="subTitle" idx="4"/>
          </p:nvPr>
        </p:nvSpPr>
        <p:spPr>
          <a:xfrm>
            <a:off x="1301133" y="5108000"/>
            <a:ext cx="2829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5"/>
          <p:cNvSpPr txBox="1">
            <a:spLocks noGrp="1"/>
          </p:cNvSpPr>
          <p:nvPr>
            <p:ph type="title" idx="5" hasCustomPrompt="1"/>
          </p:nvPr>
        </p:nvSpPr>
        <p:spPr>
          <a:xfrm>
            <a:off x="1871333" y="2478800"/>
            <a:ext cx="16888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t>xx%</a:t>
            </a:r>
          </a:p>
        </p:txBody>
      </p:sp>
      <p:sp>
        <p:nvSpPr>
          <p:cNvPr id="375" name="Google Shape;375;p15"/>
          <p:cNvSpPr txBox="1">
            <a:spLocks noGrp="1"/>
          </p:cNvSpPr>
          <p:nvPr>
            <p:ph type="title" idx="6"/>
          </p:nvPr>
        </p:nvSpPr>
        <p:spPr>
          <a:xfrm>
            <a:off x="8131467" y="45223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6" name="Google Shape;376;p15"/>
          <p:cNvSpPr txBox="1">
            <a:spLocks noGrp="1"/>
          </p:cNvSpPr>
          <p:nvPr>
            <p:ph type="subTitle" idx="7"/>
          </p:nvPr>
        </p:nvSpPr>
        <p:spPr>
          <a:xfrm>
            <a:off x="8061667" y="5108000"/>
            <a:ext cx="2829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5"/>
          <p:cNvSpPr txBox="1">
            <a:spLocks noGrp="1"/>
          </p:cNvSpPr>
          <p:nvPr>
            <p:ph type="title" idx="8" hasCustomPrompt="1"/>
          </p:nvPr>
        </p:nvSpPr>
        <p:spPr>
          <a:xfrm>
            <a:off x="8631867" y="2478800"/>
            <a:ext cx="16888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15"/>
          <p:cNvSpPr txBox="1">
            <a:spLocks noGrp="1"/>
          </p:cNvSpPr>
          <p:nvPr>
            <p:ph type="title" idx="9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79" name="Google Shape;379;p15"/>
          <p:cNvGrpSpPr/>
          <p:nvPr/>
        </p:nvGrpSpPr>
        <p:grpSpPr>
          <a:xfrm>
            <a:off x="-502540" y="-591681"/>
            <a:ext cx="14183895" cy="2633004"/>
            <a:chOff x="-376905" y="-824761"/>
            <a:chExt cx="10637921" cy="1974753"/>
          </a:xfrm>
        </p:grpSpPr>
        <p:sp>
          <p:nvSpPr>
            <p:cNvPr id="380" name="Google Shape;380;p1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3545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61BF-276B-4CFD-8851-6A2BE50954E7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CA6-1F32-4A00-88D7-4DC6D1641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02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7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7" name="Google Shape;407;p17"/>
          <p:cNvGrpSpPr/>
          <p:nvPr/>
        </p:nvGrpSpPr>
        <p:grpSpPr>
          <a:xfrm>
            <a:off x="-502540" y="328600"/>
            <a:ext cx="13790195" cy="1699240"/>
            <a:chOff x="-376905" y="246450"/>
            <a:chExt cx="10342646" cy="1274430"/>
          </a:xfrm>
        </p:grpSpPr>
        <p:sp>
          <p:nvSpPr>
            <p:cNvPr id="408" name="Google Shape;408;p17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77404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1" name="Google Shape;411;p17"/>
          <p:cNvGrpSpPr/>
          <p:nvPr/>
        </p:nvGrpSpPr>
        <p:grpSpPr>
          <a:xfrm>
            <a:off x="-239011" y="5937398"/>
            <a:ext cx="13259732" cy="956535"/>
            <a:chOff x="-179259" y="4453048"/>
            <a:chExt cx="9944799" cy="717401"/>
          </a:xfrm>
        </p:grpSpPr>
        <p:sp>
          <p:nvSpPr>
            <p:cNvPr id="412" name="Google Shape;412;p1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3" name="Google Shape;413;p17"/>
            <p:cNvGrpSpPr/>
            <p:nvPr/>
          </p:nvGrpSpPr>
          <p:grpSpPr>
            <a:xfrm>
              <a:off x="-179259" y="4453048"/>
              <a:ext cx="9944799" cy="717401"/>
              <a:chOff x="-179259" y="4453048"/>
              <a:chExt cx="9944799" cy="717401"/>
            </a:xfrm>
          </p:grpSpPr>
          <p:sp>
            <p:nvSpPr>
              <p:cNvPr id="414" name="Google Shape;414;p17"/>
              <p:cNvSpPr/>
              <p:nvPr/>
            </p:nvSpPr>
            <p:spPr>
              <a:xfrm>
                <a:off x="-179250" y="4453048"/>
                <a:ext cx="9944790" cy="717401"/>
              </a:xfrm>
              <a:custGeom>
                <a:avLst/>
                <a:gdLst/>
                <a:ahLst/>
                <a:cxnLst/>
                <a:rect l="l" t="t" r="r" b="b"/>
                <a:pathLst>
                  <a:path w="209001" h="11307" extrusionOk="0">
                    <a:moveTo>
                      <a:pt x="0" y="1"/>
                    </a:moveTo>
                    <a:lnTo>
                      <a:pt x="0" y="11307"/>
                    </a:lnTo>
                    <a:lnTo>
                      <a:pt x="209000" y="11307"/>
                    </a:lnTo>
                    <a:lnTo>
                      <a:pt x="20900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17"/>
              <p:cNvSpPr/>
              <p:nvPr/>
            </p:nvSpPr>
            <p:spPr>
              <a:xfrm>
                <a:off x="-179259" y="4798245"/>
                <a:ext cx="9944790" cy="48"/>
              </a:xfrm>
              <a:custGeom>
                <a:avLst/>
                <a:gdLst/>
                <a:ahLst/>
                <a:cxnLst/>
                <a:rect l="l" t="t" r="r" b="b"/>
                <a:pathLst>
                  <a:path w="209001" h="1" fill="none" extrusionOk="0">
                    <a:moveTo>
                      <a:pt x="0" y="1"/>
                    </a:moveTo>
                    <a:lnTo>
                      <a:pt x="209000" y="1"/>
                    </a:lnTo>
                  </a:path>
                </a:pathLst>
              </a:custGeom>
              <a:noFill/>
              <a:ln w="43175" cap="rnd" cmpd="sng">
                <a:solidFill>
                  <a:srgbClr val="FFFFFF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4093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8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18" name="Google Shape;418;p18"/>
          <p:cNvGrpSpPr/>
          <p:nvPr/>
        </p:nvGrpSpPr>
        <p:grpSpPr>
          <a:xfrm flipH="1">
            <a:off x="-705740" y="-1"/>
            <a:ext cx="13790195" cy="1392157"/>
            <a:chOff x="-376905" y="-1"/>
            <a:chExt cx="10342646" cy="1044118"/>
          </a:xfrm>
        </p:grpSpPr>
        <p:sp>
          <p:nvSpPr>
            <p:cNvPr id="419" name="Google Shape;419;p18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6997474" y="-1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57438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9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4" name="Google Shape;424;p19"/>
          <p:cNvGrpSpPr/>
          <p:nvPr/>
        </p:nvGrpSpPr>
        <p:grpSpPr>
          <a:xfrm flipH="1">
            <a:off x="-1112140" y="328601"/>
            <a:ext cx="13790195" cy="1063556"/>
            <a:chOff x="-376905" y="246450"/>
            <a:chExt cx="10342646" cy="797667"/>
          </a:xfrm>
        </p:grpSpPr>
        <p:sp>
          <p:nvSpPr>
            <p:cNvPr id="425" name="Google Shape;425;p19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8902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0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9" name="Google Shape;429;p20"/>
          <p:cNvGrpSpPr/>
          <p:nvPr/>
        </p:nvGrpSpPr>
        <p:grpSpPr>
          <a:xfrm flipH="1">
            <a:off x="-502540" y="328601"/>
            <a:ext cx="13790195" cy="2193719"/>
            <a:chOff x="-376905" y="246450"/>
            <a:chExt cx="10342646" cy="1645289"/>
          </a:xfrm>
        </p:grpSpPr>
        <p:sp>
          <p:nvSpPr>
            <p:cNvPr id="430" name="Google Shape;430;p20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0"/>
            <p:cNvSpPr/>
            <p:nvPr/>
          </p:nvSpPr>
          <p:spPr>
            <a:xfrm>
              <a:off x="7199335" y="1419224"/>
              <a:ext cx="1092690" cy="472515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94109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1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35" name="Google Shape;435;p21"/>
          <p:cNvGrpSpPr/>
          <p:nvPr/>
        </p:nvGrpSpPr>
        <p:grpSpPr>
          <a:xfrm flipH="1">
            <a:off x="-1112140" y="328601"/>
            <a:ext cx="13790195" cy="1063556"/>
            <a:chOff x="-376905" y="246450"/>
            <a:chExt cx="10342646" cy="797667"/>
          </a:xfrm>
        </p:grpSpPr>
        <p:sp>
          <p:nvSpPr>
            <p:cNvPr id="436" name="Google Shape;436;p21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1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8" name="Google Shape;438;p21"/>
          <p:cNvGrpSpPr/>
          <p:nvPr/>
        </p:nvGrpSpPr>
        <p:grpSpPr>
          <a:xfrm>
            <a:off x="-647634" y="4121038"/>
            <a:ext cx="12978505" cy="3384925"/>
            <a:chOff x="-1945322" y="1131893"/>
            <a:chExt cx="12211615" cy="3184912"/>
          </a:xfrm>
        </p:grpSpPr>
        <p:sp>
          <p:nvSpPr>
            <p:cNvPr id="439" name="Google Shape;439;p21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-1945322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1"/>
            <p:cNvSpPr/>
            <p:nvPr/>
          </p:nvSpPr>
          <p:spPr>
            <a:xfrm>
              <a:off x="6887788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1"/>
            <p:cNvSpPr/>
            <p:nvPr/>
          </p:nvSpPr>
          <p:spPr>
            <a:xfrm>
              <a:off x="9349102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1"/>
            <p:cNvSpPr/>
            <p:nvPr/>
          </p:nvSpPr>
          <p:spPr>
            <a:xfrm>
              <a:off x="861313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1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1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1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1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1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1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1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21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1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01253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2"/>
          <p:cNvSpPr txBox="1">
            <a:spLocks noGrp="1"/>
          </p:cNvSpPr>
          <p:nvPr>
            <p:ph type="body" idx="1"/>
          </p:nvPr>
        </p:nvSpPr>
        <p:spPr>
          <a:xfrm>
            <a:off x="1421200" y="2127067"/>
            <a:ext cx="5234800" cy="33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56725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7" name="Google Shape;457;p22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58" name="Google Shape;458;p22"/>
          <p:cNvGrpSpPr/>
          <p:nvPr/>
        </p:nvGrpSpPr>
        <p:grpSpPr>
          <a:xfrm flipH="1">
            <a:off x="-729623" y="4432785"/>
            <a:ext cx="1868392" cy="2589073"/>
            <a:chOff x="1002412" y="3043930"/>
            <a:chExt cx="1598009" cy="2214397"/>
          </a:xfrm>
        </p:grpSpPr>
        <p:sp>
          <p:nvSpPr>
            <p:cNvPr id="459" name="Google Shape;459;p22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2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1" name="Google Shape;461;p22"/>
          <p:cNvGrpSpPr/>
          <p:nvPr/>
        </p:nvGrpSpPr>
        <p:grpSpPr>
          <a:xfrm flipH="1">
            <a:off x="9384129" y="4252650"/>
            <a:ext cx="1293404" cy="2691756"/>
            <a:chOff x="464166" y="3124811"/>
            <a:chExt cx="1174114" cy="2443497"/>
          </a:xfrm>
        </p:grpSpPr>
        <p:sp>
          <p:nvSpPr>
            <p:cNvPr id="462" name="Google Shape;462;p22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4" name="Google Shape;464;p22"/>
          <p:cNvSpPr/>
          <p:nvPr/>
        </p:nvSpPr>
        <p:spPr>
          <a:xfrm flipH="1">
            <a:off x="-274589" y="878248"/>
            <a:ext cx="1756405" cy="837088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2"/>
          <p:cNvSpPr/>
          <p:nvPr/>
        </p:nvSpPr>
        <p:spPr>
          <a:xfrm flipH="1">
            <a:off x="10350956" y="1170382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2"/>
          <p:cNvSpPr/>
          <p:nvPr/>
        </p:nvSpPr>
        <p:spPr>
          <a:xfrm flipH="1">
            <a:off x="10325400" y="51872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24667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3"/>
          <p:cNvSpPr txBox="1">
            <a:spLocks noGrp="1"/>
          </p:cNvSpPr>
          <p:nvPr>
            <p:ph type="title"/>
          </p:nvPr>
        </p:nvSpPr>
        <p:spPr>
          <a:xfrm>
            <a:off x="1458967" y="1434417"/>
            <a:ext cx="4383200" cy="23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23"/>
          <p:cNvSpPr txBox="1">
            <a:spLocks noGrp="1"/>
          </p:cNvSpPr>
          <p:nvPr>
            <p:ph type="subTitle" idx="1"/>
          </p:nvPr>
        </p:nvSpPr>
        <p:spPr>
          <a:xfrm>
            <a:off x="2233767" y="4184784"/>
            <a:ext cx="3608400" cy="12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70" name="Google Shape;470;p23"/>
          <p:cNvGrpSpPr/>
          <p:nvPr/>
        </p:nvGrpSpPr>
        <p:grpSpPr>
          <a:xfrm>
            <a:off x="475151" y="4252650"/>
            <a:ext cx="1293404" cy="2691756"/>
            <a:chOff x="464166" y="3124811"/>
            <a:chExt cx="1174114" cy="2443497"/>
          </a:xfrm>
        </p:grpSpPr>
        <p:sp>
          <p:nvSpPr>
            <p:cNvPr id="471" name="Google Shape;471;p23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3" name="Google Shape;473;p23"/>
          <p:cNvSpPr/>
          <p:nvPr/>
        </p:nvSpPr>
        <p:spPr>
          <a:xfrm>
            <a:off x="-247023" y="586182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23"/>
          <p:cNvSpPr/>
          <p:nvPr/>
        </p:nvSpPr>
        <p:spPr>
          <a:xfrm>
            <a:off x="-755183" y="51872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546243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24"/>
          <p:cNvGrpSpPr/>
          <p:nvPr/>
        </p:nvGrpSpPr>
        <p:grpSpPr>
          <a:xfrm>
            <a:off x="-266680" y="278961"/>
            <a:ext cx="13295983" cy="6602900"/>
            <a:chOff x="-376905" y="-120993"/>
            <a:chExt cx="10637921" cy="5282883"/>
          </a:xfrm>
        </p:grpSpPr>
        <p:sp>
          <p:nvSpPr>
            <p:cNvPr id="477" name="Google Shape;477;p24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4514840" y="-12099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1" name="Google Shape;491;p24"/>
          <p:cNvSpPr txBox="1">
            <a:spLocks noGrp="1"/>
          </p:cNvSpPr>
          <p:nvPr>
            <p:ph type="title"/>
          </p:nvPr>
        </p:nvSpPr>
        <p:spPr>
          <a:xfrm>
            <a:off x="7146397" y="4461300"/>
            <a:ext cx="3658000" cy="12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5067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92" name="Google Shape;492;p24"/>
          <p:cNvSpPr txBox="1">
            <a:spLocks noGrp="1"/>
          </p:cNvSpPr>
          <p:nvPr>
            <p:ph type="subTitle" idx="1"/>
          </p:nvPr>
        </p:nvSpPr>
        <p:spPr>
          <a:xfrm>
            <a:off x="7162800" y="1999100"/>
            <a:ext cx="3543200" cy="14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107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" name="Google Shape;494;p25"/>
          <p:cNvGrpSpPr/>
          <p:nvPr/>
        </p:nvGrpSpPr>
        <p:grpSpPr>
          <a:xfrm flipH="1">
            <a:off x="-774680" y="407028"/>
            <a:ext cx="13295983" cy="6474833"/>
            <a:chOff x="-376905" y="-18529"/>
            <a:chExt cx="10637921" cy="5180419"/>
          </a:xfrm>
        </p:grpSpPr>
        <p:sp>
          <p:nvSpPr>
            <p:cNvPr id="495" name="Google Shape;495;p25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25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25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25"/>
            <p:cNvSpPr/>
            <p:nvPr/>
          </p:nvSpPr>
          <p:spPr>
            <a:xfrm>
              <a:off x="2828101" y="-18529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4362603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5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8822181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808621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5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8" name="Google Shape;508;p25"/>
          <p:cNvSpPr txBox="1">
            <a:spLocks noGrp="1"/>
          </p:cNvSpPr>
          <p:nvPr>
            <p:ph type="title"/>
          </p:nvPr>
        </p:nvSpPr>
        <p:spPr>
          <a:xfrm>
            <a:off x="1860423" y="1404000"/>
            <a:ext cx="4181600" cy="12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5067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09" name="Google Shape;509;p25"/>
          <p:cNvSpPr txBox="1">
            <a:spLocks noGrp="1"/>
          </p:cNvSpPr>
          <p:nvPr>
            <p:ph type="subTitle" idx="1"/>
          </p:nvPr>
        </p:nvSpPr>
        <p:spPr>
          <a:xfrm>
            <a:off x="2301548" y="3625184"/>
            <a:ext cx="3261200" cy="14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96263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27"/>
          <p:cNvGrpSpPr/>
          <p:nvPr/>
        </p:nvGrpSpPr>
        <p:grpSpPr>
          <a:xfrm>
            <a:off x="-1573989" y="-570993"/>
            <a:ext cx="14616220" cy="7453848"/>
            <a:chOff x="-1180550" y="-672368"/>
            <a:chExt cx="11441566" cy="5834258"/>
          </a:xfrm>
        </p:grpSpPr>
        <p:sp>
          <p:nvSpPr>
            <p:cNvPr id="528" name="Google Shape;528;p27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8587302" y="-1248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4514840" y="-672368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-535969" y="-45285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5" name="Google Shape;555;p27"/>
          <p:cNvSpPr/>
          <p:nvPr/>
        </p:nvSpPr>
        <p:spPr>
          <a:xfrm>
            <a:off x="1174800" y="579400"/>
            <a:ext cx="9842400" cy="56992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7"/>
          <p:cNvSpPr txBox="1">
            <a:spLocks noGrp="1"/>
          </p:cNvSpPr>
          <p:nvPr>
            <p:ph type="title"/>
          </p:nvPr>
        </p:nvSpPr>
        <p:spPr>
          <a:xfrm>
            <a:off x="1937900" y="1151133"/>
            <a:ext cx="746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57" name="Google Shape;557;p27"/>
          <p:cNvSpPr txBox="1">
            <a:spLocks noGrp="1"/>
          </p:cNvSpPr>
          <p:nvPr>
            <p:ph type="subTitle" idx="1"/>
          </p:nvPr>
        </p:nvSpPr>
        <p:spPr>
          <a:xfrm>
            <a:off x="1937900" y="2916051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use Memoirs"/>
              <a:buNone/>
              <a:defRPr sz="4667">
                <a:solidFill>
                  <a:schemeClr val="accent4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27"/>
          <p:cNvSpPr txBox="1">
            <a:spLocks noGrp="1"/>
          </p:cNvSpPr>
          <p:nvPr>
            <p:ph type="subTitle" idx="2"/>
          </p:nvPr>
        </p:nvSpPr>
        <p:spPr>
          <a:xfrm>
            <a:off x="1937900" y="2255657"/>
            <a:ext cx="58136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7"/>
          <p:cNvSpPr txBox="1">
            <a:spLocks noGrp="1"/>
          </p:cNvSpPr>
          <p:nvPr>
            <p:ph type="subTitle" idx="3"/>
          </p:nvPr>
        </p:nvSpPr>
        <p:spPr>
          <a:xfrm>
            <a:off x="1937900" y="5265567"/>
            <a:ext cx="28704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27"/>
          <p:cNvSpPr txBox="1">
            <a:spLocks noGrp="1"/>
          </p:cNvSpPr>
          <p:nvPr>
            <p:ph type="subTitle" idx="4"/>
          </p:nvPr>
        </p:nvSpPr>
        <p:spPr>
          <a:xfrm>
            <a:off x="1937900" y="3855869"/>
            <a:ext cx="5813600" cy="8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8337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61BF-276B-4CFD-8851-6A2BE50954E7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CA6-1F32-4A00-88D7-4DC6D1641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55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8"/>
          <p:cNvSpPr txBox="1">
            <a:spLocks noGrp="1"/>
          </p:cNvSpPr>
          <p:nvPr>
            <p:ph type="body" idx="1"/>
          </p:nvPr>
        </p:nvSpPr>
        <p:spPr>
          <a:xfrm>
            <a:off x="950967" y="1966133"/>
            <a:ext cx="4996000" cy="50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3" name="Google Shape;563;p28"/>
          <p:cNvSpPr txBox="1">
            <a:spLocks noGrp="1"/>
          </p:cNvSpPr>
          <p:nvPr>
            <p:ph type="body" idx="2"/>
          </p:nvPr>
        </p:nvSpPr>
        <p:spPr>
          <a:xfrm>
            <a:off x="6448167" y="1961435"/>
            <a:ext cx="4768000" cy="41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4" name="Google Shape;564;p28"/>
          <p:cNvSpPr txBox="1">
            <a:spLocks noGrp="1"/>
          </p:cNvSpPr>
          <p:nvPr>
            <p:ph type="subTitle" idx="3"/>
          </p:nvPr>
        </p:nvSpPr>
        <p:spPr>
          <a:xfrm>
            <a:off x="938367" y="1518133"/>
            <a:ext cx="10290400" cy="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28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66" name="Google Shape;566;p28"/>
          <p:cNvGrpSpPr/>
          <p:nvPr/>
        </p:nvGrpSpPr>
        <p:grpSpPr>
          <a:xfrm flipH="1">
            <a:off x="-705740" y="-1"/>
            <a:ext cx="13790195" cy="1392157"/>
            <a:chOff x="-376905" y="-1"/>
            <a:chExt cx="10342646" cy="1044118"/>
          </a:xfrm>
        </p:grpSpPr>
        <p:sp>
          <p:nvSpPr>
            <p:cNvPr id="567" name="Google Shape;567;p28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28"/>
            <p:cNvSpPr/>
            <p:nvPr/>
          </p:nvSpPr>
          <p:spPr>
            <a:xfrm>
              <a:off x="6997474" y="-1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28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28"/>
          <p:cNvGrpSpPr/>
          <p:nvPr/>
        </p:nvGrpSpPr>
        <p:grpSpPr>
          <a:xfrm>
            <a:off x="10550445" y="4449585"/>
            <a:ext cx="1868392" cy="2589073"/>
            <a:chOff x="1002412" y="3043930"/>
            <a:chExt cx="1598009" cy="2214397"/>
          </a:xfrm>
        </p:grpSpPr>
        <p:sp>
          <p:nvSpPr>
            <p:cNvPr id="571" name="Google Shape;571;p28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8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3" name="Google Shape;573;p28"/>
          <p:cNvSpPr/>
          <p:nvPr/>
        </p:nvSpPr>
        <p:spPr>
          <a:xfrm>
            <a:off x="10121916" y="53015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408427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0"/>
          <p:cNvSpPr txBox="1">
            <a:spLocks noGrp="1"/>
          </p:cNvSpPr>
          <p:nvPr>
            <p:ph type="subTitle" idx="1"/>
          </p:nvPr>
        </p:nvSpPr>
        <p:spPr>
          <a:xfrm>
            <a:off x="1411800" y="4021384"/>
            <a:ext cx="2817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3733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591" name="Google Shape;591;p30"/>
          <p:cNvSpPr txBox="1">
            <a:spLocks noGrp="1"/>
          </p:cNvSpPr>
          <p:nvPr>
            <p:ph type="subTitle" idx="2"/>
          </p:nvPr>
        </p:nvSpPr>
        <p:spPr>
          <a:xfrm>
            <a:off x="1411800" y="4647784"/>
            <a:ext cx="281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30"/>
          <p:cNvSpPr txBox="1">
            <a:spLocks noGrp="1"/>
          </p:cNvSpPr>
          <p:nvPr>
            <p:ph type="subTitle" idx="3"/>
          </p:nvPr>
        </p:nvSpPr>
        <p:spPr>
          <a:xfrm>
            <a:off x="4687200" y="4021384"/>
            <a:ext cx="2817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3733">
                <a:solidFill>
                  <a:schemeClr val="accent4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593" name="Google Shape;593;p30"/>
          <p:cNvSpPr txBox="1">
            <a:spLocks noGrp="1"/>
          </p:cNvSpPr>
          <p:nvPr>
            <p:ph type="subTitle" idx="4"/>
          </p:nvPr>
        </p:nvSpPr>
        <p:spPr>
          <a:xfrm>
            <a:off x="4687200" y="4647784"/>
            <a:ext cx="281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30"/>
          <p:cNvSpPr txBox="1">
            <a:spLocks noGrp="1"/>
          </p:cNvSpPr>
          <p:nvPr>
            <p:ph type="subTitle" idx="5"/>
          </p:nvPr>
        </p:nvSpPr>
        <p:spPr>
          <a:xfrm>
            <a:off x="7962600" y="4021384"/>
            <a:ext cx="2817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3733">
                <a:solidFill>
                  <a:schemeClr val="accent3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595" name="Google Shape;595;p30"/>
          <p:cNvSpPr txBox="1">
            <a:spLocks noGrp="1"/>
          </p:cNvSpPr>
          <p:nvPr>
            <p:ph type="subTitle" idx="6"/>
          </p:nvPr>
        </p:nvSpPr>
        <p:spPr>
          <a:xfrm>
            <a:off x="7962600" y="4647784"/>
            <a:ext cx="281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30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97" name="Google Shape;597;p30"/>
          <p:cNvGrpSpPr/>
          <p:nvPr/>
        </p:nvGrpSpPr>
        <p:grpSpPr>
          <a:xfrm flipH="1">
            <a:off x="-1010540" y="-286881"/>
            <a:ext cx="14183895" cy="2633004"/>
            <a:chOff x="-376905" y="-824761"/>
            <a:chExt cx="10637921" cy="1974753"/>
          </a:xfrm>
        </p:grpSpPr>
        <p:sp>
          <p:nvSpPr>
            <p:cNvPr id="598" name="Google Shape;598;p30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30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30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30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484377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" name="Google Shape;603;p31"/>
          <p:cNvGrpSpPr/>
          <p:nvPr/>
        </p:nvGrpSpPr>
        <p:grpSpPr>
          <a:xfrm>
            <a:off x="-89745" y="4034064"/>
            <a:ext cx="12192076" cy="3179816"/>
            <a:chOff x="-1945322" y="1131893"/>
            <a:chExt cx="12211615" cy="3184912"/>
          </a:xfrm>
        </p:grpSpPr>
        <p:sp>
          <p:nvSpPr>
            <p:cNvPr id="604" name="Google Shape;604;p31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-1945322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6887788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9349102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861313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0" name="Google Shape;620;p31"/>
          <p:cNvGrpSpPr/>
          <p:nvPr/>
        </p:nvGrpSpPr>
        <p:grpSpPr>
          <a:xfrm flipH="1">
            <a:off x="-1010540" y="-490081"/>
            <a:ext cx="14183895" cy="2633004"/>
            <a:chOff x="-376905" y="-824761"/>
            <a:chExt cx="10637921" cy="1974753"/>
          </a:xfrm>
        </p:grpSpPr>
        <p:sp>
          <p:nvSpPr>
            <p:cNvPr id="621" name="Google Shape;621;p31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5" name="Google Shape;625;p31"/>
          <p:cNvSpPr txBox="1">
            <a:spLocks noGrp="1"/>
          </p:cNvSpPr>
          <p:nvPr>
            <p:ph type="title"/>
          </p:nvPr>
        </p:nvSpPr>
        <p:spPr>
          <a:xfrm>
            <a:off x="1427800" y="40746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26" name="Google Shape;626;p31"/>
          <p:cNvSpPr txBox="1">
            <a:spLocks noGrp="1"/>
          </p:cNvSpPr>
          <p:nvPr>
            <p:ph type="subTitle" idx="1"/>
          </p:nvPr>
        </p:nvSpPr>
        <p:spPr>
          <a:xfrm>
            <a:off x="1427800" y="47222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31"/>
          <p:cNvSpPr txBox="1">
            <a:spLocks noGrp="1"/>
          </p:cNvSpPr>
          <p:nvPr>
            <p:ph type="title" idx="2"/>
          </p:nvPr>
        </p:nvSpPr>
        <p:spPr>
          <a:xfrm>
            <a:off x="4729800" y="36555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28" name="Google Shape;628;p31"/>
          <p:cNvSpPr txBox="1">
            <a:spLocks noGrp="1"/>
          </p:cNvSpPr>
          <p:nvPr>
            <p:ph type="subTitle" idx="3"/>
          </p:nvPr>
        </p:nvSpPr>
        <p:spPr>
          <a:xfrm>
            <a:off x="4729800" y="43031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31"/>
          <p:cNvSpPr txBox="1">
            <a:spLocks noGrp="1"/>
          </p:cNvSpPr>
          <p:nvPr>
            <p:ph type="title" idx="4"/>
          </p:nvPr>
        </p:nvSpPr>
        <p:spPr>
          <a:xfrm>
            <a:off x="8003583" y="40746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0" name="Google Shape;630;p31"/>
          <p:cNvSpPr txBox="1">
            <a:spLocks noGrp="1"/>
          </p:cNvSpPr>
          <p:nvPr>
            <p:ph type="subTitle" idx="5"/>
          </p:nvPr>
        </p:nvSpPr>
        <p:spPr>
          <a:xfrm>
            <a:off x="8003583" y="47222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31"/>
          <p:cNvSpPr txBox="1">
            <a:spLocks noGrp="1"/>
          </p:cNvSpPr>
          <p:nvPr>
            <p:ph type="title" idx="6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2869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2"/>
          <p:cNvSpPr txBox="1">
            <a:spLocks noGrp="1"/>
          </p:cNvSpPr>
          <p:nvPr>
            <p:ph type="subTitle" idx="1"/>
          </p:nvPr>
        </p:nvSpPr>
        <p:spPr>
          <a:xfrm>
            <a:off x="3051444" y="4275404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3733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9pPr>
          </a:lstStyle>
          <a:p>
            <a:endParaRPr/>
          </a:p>
        </p:txBody>
      </p:sp>
      <p:sp>
        <p:nvSpPr>
          <p:cNvPr id="634" name="Google Shape;634;p32"/>
          <p:cNvSpPr txBox="1">
            <a:spLocks noGrp="1"/>
          </p:cNvSpPr>
          <p:nvPr>
            <p:ph type="subTitle" idx="2"/>
          </p:nvPr>
        </p:nvSpPr>
        <p:spPr>
          <a:xfrm>
            <a:off x="3051447" y="4901800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32"/>
          <p:cNvSpPr txBox="1">
            <a:spLocks noGrp="1"/>
          </p:cNvSpPr>
          <p:nvPr>
            <p:ph type="subTitle" idx="3"/>
          </p:nvPr>
        </p:nvSpPr>
        <p:spPr>
          <a:xfrm>
            <a:off x="8048411" y="4275407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3733">
                <a:solidFill>
                  <a:schemeClr val="dk2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9pPr>
          </a:lstStyle>
          <a:p>
            <a:endParaRPr/>
          </a:p>
        </p:txBody>
      </p:sp>
      <p:sp>
        <p:nvSpPr>
          <p:cNvPr id="636" name="Google Shape;636;p32"/>
          <p:cNvSpPr txBox="1">
            <a:spLocks noGrp="1"/>
          </p:cNvSpPr>
          <p:nvPr>
            <p:ph type="subTitle" idx="4"/>
          </p:nvPr>
        </p:nvSpPr>
        <p:spPr>
          <a:xfrm>
            <a:off x="8048413" y="4901804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32"/>
          <p:cNvSpPr txBox="1">
            <a:spLocks noGrp="1"/>
          </p:cNvSpPr>
          <p:nvPr>
            <p:ph type="subTitle" idx="5"/>
          </p:nvPr>
        </p:nvSpPr>
        <p:spPr>
          <a:xfrm>
            <a:off x="3051444" y="2033400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3733">
                <a:solidFill>
                  <a:schemeClr val="accent4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9pPr>
          </a:lstStyle>
          <a:p>
            <a:endParaRPr/>
          </a:p>
        </p:txBody>
      </p:sp>
      <p:sp>
        <p:nvSpPr>
          <p:cNvPr id="638" name="Google Shape;638;p32"/>
          <p:cNvSpPr txBox="1">
            <a:spLocks noGrp="1"/>
          </p:cNvSpPr>
          <p:nvPr>
            <p:ph type="subTitle" idx="6"/>
          </p:nvPr>
        </p:nvSpPr>
        <p:spPr>
          <a:xfrm>
            <a:off x="3051447" y="2659796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32"/>
          <p:cNvSpPr txBox="1">
            <a:spLocks noGrp="1"/>
          </p:cNvSpPr>
          <p:nvPr>
            <p:ph type="subTitle" idx="7"/>
          </p:nvPr>
        </p:nvSpPr>
        <p:spPr>
          <a:xfrm>
            <a:off x="8048411" y="2033400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3733">
                <a:solidFill>
                  <a:schemeClr val="accent3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9pPr>
          </a:lstStyle>
          <a:p>
            <a:endParaRPr/>
          </a:p>
        </p:txBody>
      </p:sp>
      <p:sp>
        <p:nvSpPr>
          <p:cNvPr id="640" name="Google Shape;640;p32"/>
          <p:cNvSpPr txBox="1">
            <a:spLocks noGrp="1"/>
          </p:cNvSpPr>
          <p:nvPr>
            <p:ph type="subTitle" idx="8"/>
          </p:nvPr>
        </p:nvSpPr>
        <p:spPr>
          <a:xfrm>
            <a:off x="8048413" y="2659797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32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42" name="Google Shape;642;p32"/>
          <p:cNvGrpSpPr/>
          <p:nvPr/>
        </p:nvGrpSpPr>
        <p:grpSpPr>
          <a:xfrm>
            <a:off x="453945" y="4284485"/>
            <a:ext cx="1868392" cy="2589073"/>
            <a:chOff x="1002412" y="3043930"/>
            <a:chExt cx="1598009" cy="2214397"/>
          </a:xfrm>
        </p:grpSpPr>
        <p:sp>
          <p:nvSpPr>
            <p:cNvPr id="643" name="Google Shape;643;p32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5" name="Google Shape;645;p32"/>
          <p:cNvSpPr/>
          <p:nvPr/>
        </p:nvSpPr>
        <p:spPr>
          <a:xfrm>
            <a:off x="25416" y="51364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46" name="Google Shape;646;p32"/>
          <p:cNvGrpSpPr/>
          <p:nvPr/>
        </p:nvGrpSpPr>
        <p:grpSpPr>
          <a:xfrm flipH="1">
            <a:off x="-1010540" y="-490081"/>
            <a:ext cx="14183895" cy="2633004"/>
            <a:chOff x="-376905" y="-824761"/>
            <a:chExt cx="10637921" cy="1974753"/>
          </a:xfrm>
        </p:grpSpPr>
        <p:sp>
          <p:nvSpPr>
            <p:cNvPr id="647" name="Google Shape;647;p32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690199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3"/>
          <p:cNvSpPr txBox="1">
            <a:spLocks noGrp="1"/>
          </p:cNvSpPr>
          <p:nvPr>
            <p:ph type="title"/>
          </p:nvPr>
        </p:nvSpPr>
        <p:spPr>
          <a:xfrm>
            <a:off x="1021459" y="23006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3" name="Google Shape;653;p33"/>
          <p:cNvSpPr txBox="1">
            <a:spLocks noGrp="1"/>
          </p:cNvSpPr>
          <p:nvPr>
            <p:ph type="subTitle" idx="1"/>
          </p:nvPr>
        </p:nvSpPr>
        <p:spPr>
          <a:xfrm>
            <a:off x="951659" y="2873600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33"/>
          <p:cNvSpPr txBox="1">
            <a:spLocks noGrp="1"/>
          </p:cNvSpPr>
          <p:nvPr>
            <p:ph type="title" idx="2"/>
          </p:nvPr>
        </p:nvSpPr>
        <p:spPr>
          <a:xfrm>
            <a:off x="4751200" y="23006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5" name="Google Shape;655;p33"/>
          <p:cNvSpPr txBox="1">
            <a:spLocks noGrp="1"/>
          </p:cNvSpPr>
          <p:nvPr>
            <p:ph type="subTitle" idx="3"/>
          </p:nvPr>
        </p:nvSpPr>
        <p:spPr>
          <a:xfrm>
            <a:off x="4681400" y="2873600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33"/>
          <p:cNvSpPr txBox="1">
            <a:spLocks noGrp="1"/>
          </p:cNvSpPr>
          <p:nvPr>
            <p:ph type="title" idx="4"/>
          </p:nvPr>
        </p:nvSpPr>
        <p:spPr>
          <a:xfrm>
            <a:off x="8480959" y="23006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7" name="Google Shape;657;p33"/>
          <p:cNvSpPr txBox="1">
            <a:spLocks noGrp="1"/>
          </p:cNvSpPr>
          <p:nvPr>
            <p:ph type="subTitle" idx="5"/>
          </p:nvPr>
        </p:nvSpPr>
        <p:spPr>
          <a:xfrm>
            <a:off x="8411159" y="2873600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33"/>
          <p:cNvSpPr txBox="1">
            <a:spLocks noGrp="1"/>
          </p:cNvSpPr>
          <p:nvPr>
            <p:ph type="title" idx="6"/>
          </p:nvPr>
        </p:nvSpPr>
        <p:spPr>
          <a:xfrm>
            <a:off x="1021459" y="45224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9" name="Google Shape;659;p33"/>
          <p:cNvSpPr txBox="1">
            <a:spLocks noGrp="1"/>
          </p:cNvSpPr>
          <p:nvPr>
            <p:ph type="subTitle" idx="7"/>
          </p:nvPr>
        </p:nvSpPr>
        <p:spPr>
          <a:xfrm>
            <a:off x="951659" y="5095433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33"/>
          <p:cNvSpPr txBox="1">
            <a:spLocks noGrp="1"/>
          </p:cNvSpPr>
          <p:nvPr>
            <p:ph type="title" idx="8"/>
          </p:nvPr>
        </p:nvSpPr>
        <p:spPr>
          <a:xfrm>
            <a:off x="4751200" y="45224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61" name="Google Shape;661;p33"/>
          <p:cNvSpPr txBox="1">
            <a:spLocks noGrp="1"/>
          </p:cNvSpPr>
          <p:nvPr>
            <p:ph type="subTitle" idx="9"/>
          </p:nvPr>
        </p:nvSpPr>
        <p:spPr>
          <a:xfrm>
            <a:off x="4681400" y="5095433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33"/>
          <p:cNvSpPr txBox="1">
            <a:spLocks noGrp="1"/>
          </p:cNvSpPr>
          <p:nvPr>
            <p:ph type="title" idx="13"/>
          </p:nvPr>
        </p:nvSpPr>
        <p:spPr>
          <a:xfrm>
            <a:off x="8480959" y="45224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63" name="Google Shape;663;p33"/>
          <p:cNvSpPr txBox="1">
            <a:spLocks noGrp="1"/>
          </p:cNvSpPr>
          <p:nvPr>
            <p:ph type="subTitle" idx="14"/>
          </p:nvPr>
        </p:nvSpPr>
        <p:spPr>
          <a:xfrm>
            <a:off x="8411159" y="5095433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4" name="Google Shape;664;p33"/>
          <p:cNvSpPr txBox="1">
            <a:spLocks noGrp="1"/>
          </p:cNvSpPr>
          <p:nvPr>
            <p:ph type="title" idx="15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33"/>
          <p:cNvSpPr/>
          <p:nvPr/>
        </p:nvSpPr>
        <p:spPr>
          <a:xfrm>
            <a:off x="-239012" y="6087290"/>
            <a:ext cx="13259720" cy="1100927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6" name="Google Shape;666;p33"/>
          <p:cNvGrpSpPr/>
          <p:nvPr/>
        </p:nvGrpSpPr>
        <p:grpSpPr>
          <a:xfrm>
            <a:off x="265268" y="326033"/>
            <a:ext cx="12773120" cy="6012087"/>
            <a:chOff x="-4046588" y="-2315520"/>
            <a:chExt cx="12952732" cy="6096626"/>
          </a:xfrm>
        </p:grpSpPr>
        <p:sp>
          <p:nvSpPr>
            <p:cNvPr id="667" name="Google Shape;667;p33"/>
            <p:cNvSpPr/>
            <p:nvPr/>
          </p:nvSpPr>
          <p:spPr>
            <a:xfrm>
              <a:off x="-4046588" y="-23155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6344935" y="-1765791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7828364" y="3063715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6954167" y="1072501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1" name="Google Shape;671;p33"/>
          <p:cNvSpPr/>
          <p:nvPr/>
        </p:nvSpPr>
        <p:spPr>
          <a:xfrm>
            <a:off x="-1111904" y="4162696"/>
            <a:ext cx="1961267" cy="2180309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33"/>
          <p:cNvSpPr/>
          <p:nvPr/>
        </p:nvSpPr>
        <p:spPr>
          <a:xfrm>
            <a:off x="-239000" y="6604006"/>
            <a:ext cx="13259720" cy="685809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395844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" name="Google Shape;865;p35"/>
          <p:cNvGrpSpPr/>
          <p:nvPr/>
        </p:nvGrpSpPr>
        <p:grpSpPr>
          <a:xfrm flipH="1">
            <a:off x="9840477" y="4284485"/>
            <a:ext cx="1868392" cy="2589073"/>
            <a:chOff x="1002412" y="3043930"/>
            <a:chExt cx="1598009" cy="2214397"/>
          </a:xfrm>
        </p:grpSpPr>
        <p:sp>
          <p:nvSpPr>
            <p:cNvPr id="866" name="Google Shape;866;p35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8" name="Google Shape;868;p35"/>
          <p:cNvSpPr/>
          <p:nvPr/>
        </p:nvSpPr>
        <p:spPr>
          <a:xfrm flipH="1">
            <a:off x="10554933" y="51364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9" name="Google Shape;869;p35"/>
          <p:cNvGrpSpPr/>
          <p:nvPr/>
        </p:nvGrpSpPr>
        <p:grpSpPr>
          <a:xfrm>
            <a:off x="-1010540" y="-490081"/>
            <a:ext cx="14183895" cy="2633004"/>
            <a:chOff x="-376905" y="-824761"/>
            <a:chExt cx="10637921" cy="1974753"/>
          </a:xfrm>
        </p:grpSpPr>
        <p:sp>
          <p:nvSpPr>
            <p:cNvPr id="870" name="Google Shape;870;p3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4" name="Google Shape;874;p35"/>
          <p:cNvGrpSpPr/>
          <p:nvPr/>
        </p:nvGrpSpPr>
        <p:grpSpPr>
          <a:xfrm>
            <a:off x="475151" y="4252650"/>
            <a:ext cx="1293404" cy="2691756"/>
            <a:chOff x="464166" y="3124811"/>
            <a:chExt cx="1174114" cy="2443497"/>
          </a:xfrm>
        </p:grpSpPr>
        <p:sp>
          <p:nvSpPr>
            <p:cNvPr id="875" name="Google Shape;875;p35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77" name="Google Shape;877;p35"/>
          <p:cNvSpPr/>
          <p:nvPr/>
        </p:nvSpPr>
        <p:spPr>
          <a:xfrm>
            <a:off x="-755183" y="51872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665995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38"/>
          <p:cNvSpPr/>
          <p:nvPr/>
        </p:nvSpPr>
        <p:spPr>
          <a:xfrm>
            <a:off x="-19648" y="5636401"/>
            <a:ext cx="12429661" cy="1032008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12" name="Google Shape;1112;p38"/>
          <p:cNvGrpSpPr/>
          <p:nvPr/>
        </p:nvGrpSpPr>
        <p:grpSpPr>
          <a:xfrm>
            <a:off x="10816278" y="704876"/>
            <a:ext cx="1274223" cy="6344109"/>
            <a:chOff x="-5509963" y="1180077"/>
            <a:chExt cx="520006" cy="2589009"/>
          </a:xfrm>
        </p:grpSpPr>
        <p:sp>
          <p:nvSpPr>
            <p:cNvPr id="1113" name="Google Shape;1113;p38"/>
            <p:cNvSpPr/>
            <p:nvPr/>
          </p:nvSpPr>
          <p:spPr>
            <a:xfrm>
              <a:off x="-5293654" y="1411411"/>
              <a:ext cx="60752" cy="2357676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-5509963" y="1180077"/>
              <a:ext cx="520006" cy="522050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-5485392" y="1204647"/>
              <a:ext cx="470865" cy="472235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-5396003" y="1257181"/>
              <a:ext cx="292760" cy="368516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-5445818" y="1355463"/>
              <a:ext cx="24592" cy="73712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-5078693" y="1355463"/>
              <a:ext cx="24592" cy="73016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19" name="Google Shape;1119;p38"/>
          <p:cNvGrpSpPr/>
          <p:nvPr/>
        </p:nvGrpSpPr>
        <p:grpSpPr>
          <a:xfrm>
            <a:off x="-239011" y="5937398"/>
            <a:ext cx="13259732" cy="956535"/>
            <a:chOff x="-179259" y="4453048"/>
            <a:chExt cx="9944799" cy="717401"/>
          </a:xfrm>
        </p:grpSpPr>
        <p:sp>
          <p:nvSpPr>
            <p:cNvPr id="1120" name="Google Shape;1120;p38"/>
            <p:cNvSpPr/>
            <p:nvPr/>
          </p:nvSpPr>
          <p:spPr>
            <a:xfrm>
              <a:off x="-179250" y="4453048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2" name="Google Shape;1122;p38"/>
          <p:cNvGrpSpPr/>
          <p:nvPr/>
        </p:nvGrpSpPr>
        <p:grpSpPr>
          <a:xfrm flipH="1">
            <a:off x="-390539" y="275881"/>
            <a:ext cx="10902017" cy="1600343"/>
            <a:chOff x="2084504" y="-50265"/>
            <a:chExt cx="8176513" cy="1200257"/>
          </a:xfrm>
        </p:grpSpPr>
        <p:sp>
          <p:nvSpPr>
            <p:cNvPr id="1123" name="Google Shape;1123;p38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2084504" y="107214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26" name="Google Shape;1126;p38"/>
          <p:cNvSpPr/>
          <p:nvPr/>
        </p:nvSpPr>
        <p:spPr>
          <a:xfrm flipH="1">
            <a:off x="2127992" y="2230343"/>
            <a:ext cx="3213165" cy="3567271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7" name="Google Shape;1127;p38"/>
          <p:cNvSpPr/>
          <p:nvPr/>
        </p:nvSpPr>
        <p:spPr>
          <a:xfrm flipH="1">
            <a:off x="2194462" y="4903282"/>
            <a:ext cx="254487" cy="896620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8" name="Google Shape;1128;p38"/>
          <p:cNvSpPr/>
          <p:nvPr/>
        </p:nvSpPr>
        <p:spPr>
          <a:xfrm flipH="1">
            <a:off x="1101803" y="2414530"/>
            <a:ext cx="2439775" cy="2836164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9" name="Google Shape;1129;p38"/>
          <p:cNvSpPr/>
          <p:nvPr/>
        </p:nvSpPr>
        <p:spPr>
          <a:xfrm flipH="1">
            <a:off x="838465" y="4641841"/>
            <a:ext cx="224215" cy="1155745"/>
          </a:xfrm>
          <a:custGeom>
            <a:avLst/>
            <a:gdLst/>
            <a:ahLst/>
            <a:cxnLst/>
            <a:rect l="l" t="t" r="r" b="b"/>
            <a:pathLst>
              <a:path w="3770" h="19433" extrusionOk="0">
                <a:moveTo>
                  <a:pt x="1" y="0"/>
                </a:moveTo>
                <a:lnTo>
                  <a:pt x="1" y="19432"/>
                </a:lnTo>
                <a:lnTo>
                  <a:pt x="3769" y="19432"/>
                </a:lnTo>
                <a:lnTo>
                  <a:pt x="3769" y="0"/>
                </a:ln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0" name="Google Shape;1130;p38"/>
          <p:cNvSpPr/>
          <p:nvPr/>
        </p:nvSpPr>
        <p:spPr>
          <a:xfrm flipH="1">
            <a:off x="-83742" y="2036343"/>
            <a:ext cx="2066283" cy="2726971"/>
          </a:xfrm>
          <a:custGeom>
            <a:avLst/>
            <a:gdLst/>
            <a:ahLst/>
            <a:cxnLst/>
            <a:rect l="l" t="t" r="r" b="b"/>
            <a:pathLst>
              <a:path w="34743" h="45852" extrusionOk="0">
                <a:moveTo>
                  <a:pt x="17352" y="0"/>
                </a:moveTo>
                <a:cubicBezTo>
                  <a:pt x="11189" y="0"/>
                  <a:pt x="6164" y="3258"/>
                  <a:pt x="6164" y="7223"/>
                </a:cubicBezTo>
                <a:cubicBezTo>
                  <a:pt x="6164" y="7616"/>
                  <a:pt x="6242" y="8008"/>
                  <a:pt x="6321" y="8362"/>
                </a:cubicBezTo>
                <a:cubicBezTo>
                  <a:pt x="4240" y="9422"/>
                  <a:pt x="2906" y="11031"/>
                  <a:pt x="2906" y="12876"/>
                </a:cubicBezTo>
                <a:cubicBezTo>
                  <a:pt x="2906" y="14250"/>
                  <a:pt x="3691" y="15546"/>
                  <a:pt x="5026" y="16527"/>
                </a:cubicBezTo>
                <a:cubicBezTo>
                  <a:pt x="2906" y="17587"/>
                  <a:pt x="1532" y="19196"/>
                  <a:pt x="1532" y="21042"/>
                </a:cubicBezTo>
                <a:cubicBezTo>
                  <a:pt x="1532" y="22690"/>
                  <a:pt x="2631" y="24143"/>
                  <a:pt x="4319" y="25163"/>
                </a:cubicBezTo>
                <a:cubicBezTo>
                  <a:pt x="2474" y="26223"/>
                  <a:pt x="1335" y="27715"/>
                  <a:pt x="1335" y="29403"/>
                </a:cubicBezTo>
                <a:cubicBezTo>
                  <a:pt x="1335" y="30816"/>
                  <a:pt x="2121" y="32112"/>
                  <a:pt x="3455" y="33093"/>
                </a:cubicBezTo>
                <a:cubicBezTo>
                  <a:pt x="1335" y="34153"/>
                  <a:pt x="1" y="35763"/>
                  <a:pt x="1" y="37608"/>
                </a:cubicBezTo>
                <a:cubicBezTo>
                  <a:pt x="1" y="40709"/>
                  <a:pt x="3926" y="43261"/>
                  <a:pt x="8755" y="43261"/>
                </a:cubicBezTo>
                <a:cubicBezTo>
                  <a:pt x="9030" y="43261"/>
                  <a:pt x="9344" y="43261"/>
                  <a:pt x="9619" y="43221"/>
                </a:cubicBezTo>
                <a:cubicBezTo>
                  <a:pt x="11032" y="44792"/>
                  <a:pt x="13976" y="45851"/>
                  <a:pt x="17352" y="45851"/>
                </a:cubicBezTo>
                <a:cubicBezTo>
                  <a:pt x="20728" y="45851"/>
                  <a:pt x="23672" y="44792"/>
                  <a:pt x="25085" y="43221"/>
                </a:cubicBezTo>
                <a:cubicBezTo>
                  <a:pt x="25399" y="43221"/>
                  <a:pt x="25674" y="43261"/>
                  <a:pt x="25949" y="43261"/>
                </a:cubicBezTo>
                <a:cubicBezTo>
                  <a:pt x="30817" y="43261"/>
                  <a:pt x="34742" y="40709"/>
                  <a:pt x="34742" y="37608"/>
                </a:cubicBezTo>
                <a:cubicBezTo>
                  <a:pt x="34742" y="35763"/>
                  <a:pt x="33368" y="34153"/>
                  <a:pt x="31249" y="33093"/>
                </a:cubicBezTo>
                <a:cubicBezTo>
                  <a:pt x="32583" y="32112"/>
                  <a:pt x="33368" y="30816"/>
                  <a:pt x="33368" y="29403"/>
                </a:cubicBezTo>
                <a:cubicBezTo>
                  <a:pt x="33368" y="27715"/>
                  <a:pt x="32230" y="26184"/>
                  <a:pt x="30385" y="25163"/>
                </a:cubicBezTo>
                <a:cubicBezTo>
                  <a:pt x="32112" y="24143"/>
                  <a:pt x="33172" y="22651"/>
                  <a:pt x="33172" y="21042"/>
                </a:cubicBezTo>
                <a:cubicBezTo>
                  <a:pt x="33172" y="19196"/>
                  <a:pt x="31798" y="17587"/>
                  <a:pt x="29678" y="16527"/>
                </a:cubicBezTo>
                <a:cubicBezTo>
                  <a:pt x="31013" y="15546"/>
                  <a:pt x="31838" y="14250"/>
                  <a:pt x="31838" y="12837"/>
                </a:cubicBezTo>
                <a:cubicBezTo>
                  <a:pt x="31838" y="11031"/>
                  <a:pt x="30464" y="9422"/>
                  <a:pt x="28383" y="8362"/>
                </a:cubicBezTo>
                <a:cubicBezTo>
                  <a:pt x="28501" y="8008"/>
                  <a:pt x="28540" y="7616"/>
                  <a:pt x="28540" y="7223"/>
                </a:cubicBezTo>
                <a:cubicBezTo>
                  <a:pt x="28540" y="3219"/>
                  <a:pt x="23515" y="0"/>
                  <a:pt x="173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1" name="Google Shape;1131;p38"/>
          <p:cNvSpPr/>
          <p:nvPr/>
        </p:nvSpPr>
        <p:spPr>
          <a:xfrm flipH="1">
            <a:off x="6925767" y="2760244"/>
            <a:ext cx="2733751" cy="3037363"/>
          </a:xfrm>
          <a:custGeom>
            <a:avLst/>
            <a:gdLst/>
            <a:ahLst/>
            <a:cxnLst/>
            <a:rect l="l" t="t" r="r" b="b"/>
            <a:pathLst>
              <a:path w="45966" h="51071" extrusionOk="0">
                <a:moveTo>
                  <a:pt x="21184" y="0"/>
                </a:moveTo>
                <a:cubicBezTo>
                  <a:pt x="19510" y="0"/>
                  <a:pt x="17477" y="332"/>
                  <a:pt x="15015" y="1175"/>
                </a:cubicBezTo>
                <a:cubicBezTo>
                  <a:pt x="7321" y="3805"/>
                  <a:pt x="5319" y="9772"/>
                  <a:pt x="10854" y="10361"/>
                </a:cubicBezTo>
                <a:cubicBezTo>
                  <a:pt x="10854" y="10361"/>
                  <a:pt x="2178" y="11343"/>
                  <a:pt x="2178" y="17074"/>
                </a:cubicBezTo>
                <a:cubicBezTo>
                  <a:pt x="2178" y="19911"/>
                  <a:pt x="4038" y="20632"/>
                  <a:pt x="5929" y="20632"/>
                </a:cubicBezTo>
                <a:cubicBezTo>
                  <a:pt x="7411" y="20632"/>
                  <a:pt x="8913" y="20189"/>
                  <a:pt x="9552" y="19975"/>
                </a:cubicBezTo>
                <a:lnTo>
                  <a:pt x="9552" y="19975"/>
                </a:lnTo>
                <a:cubicBezTo>
                  <a:pt x="7841" y="20609"/>
                  <a:pt x="0" y="23887"/>
                  <a:pt x="4141" y="29361"/>
                </a:cubicBezTo>
                <a:cubicBezTo>
                  <a:pt x="4141" y="29361"/>
                  <a:pt x="6135" y="30944"/>
                  <a:pt x="8606" y="30944"/>
                </a:cubicBezTo>
                <a:cubicBezTo>
                  <a:pt x="10026" y="30944"/>
                  <a:pt x="11605" y="30421"/>
                  <a:pt x="13052" y="28772"/>
                </a:cubicBezTo>
                <a:lnTo>
                  <a:pt x="13052" y="28772"/>
                </a:lnTo>
                <a:cubicBezTo>
                  <a:pt x="13051" y="28773"/>
                  <a:pt x="10383" y="32109"/>
                  <a:pt x="13327" y="33483"/>
                </a:cubicBezTo>
                <a:cubicBezTo>
                  <a:pt x="13783" y="33699"/>
                  <a:pt x="14228" y="33788"/>
                  <a:pt x="14662" y="33788"/>
                </a:cubicBezTo>
                <a:cubicBezTo>
                  <a:pt x="16633" y="33788"/>
                  <a:pt x="18378" y="31962"/>
                  <a:pt x="19895" y="31962"/>
                </a:cubicBezTo>
                <a:cubicBezTo>
                  <a:pt x="20229" y="31962"/>
                  <a:pt x="20552" y="32050"/>
                  <a:pt x="20864" y="32266"/>
                </a:cubicBezTo>
                <a:cubicBezTo>
                  <a:pt x="20864" y="32266"/>
                  <a:pt x="24790" y="37056"/>
                  <a:pt x="22434" y="51070"/>
                </a:cubicBezTo>
                <a:lnTo>
                  <a:pt x="26792" y="51070"/>
                </a:lnTo>
                <a:cubicBezTo>
                  <a:pt x="26792" y="51070"/>
                  <a:pt x="23219" y="34936"/>
                  <a:pt x="28833" y="31442"/>
                </a:cubicBezTo>
                <a:cubicBezTo>
                  <a:pt x="28833" y="31442"/>
                  <a:pt x="29313" y="31162"/>
                  <a:pt x="30020" y="31162"/>
                </a:cubicBezTo>
                <a:cubicBezTo>
                  <a:pt x="30714" y="31162"/>
                  <a:pt x="31628" y="31432"/>
                  <a:pt x="32523" y="32502"/>
                </a:cubicBezTo>
                <a:cubicBezTo>
                  <a:pt x="33003" y="33099"/>
                  <a:pt x="33849" y="33381"/>
                  <a:pt x="34822" y="33381"/>
                </a:cubicBezTo>
                <a:cubicBezTo>
                  <a:pt x="37428" y="33381"/>
                  <a:pt x="40949" y="31361"/>
                  <a:pt x="40806" y="27987"/>
                </a:cubicBezTo>
                <a:cubicBezTo>
                  <a:pt x="40695" y="25353"/>
                  <a:pt x="39548" y="24778"/>
                  <a:pt x="38569" y="24778"/>
                </a:cubicBezTo>
                <a:cubicBezTo>
                  <a:pt x="38510" y="24778"/>
                  <a:pt x="38451" y="24780"/>
                  <a:pt x="38393" y="24784"/>
                </a:cubicBezTo>
                <a:lnTo>
                  <a:pt x="38393" y="24784"/>
                </a:lnTo>
                <a:cubicBezTo>
                  <a:pt x="40825" y="24010"/>
                  <a:pt x="45965" y="21767"/>
                  <a:pt x="45635" y="16721"/>
                </a:cubicBezTo>
                <a:cubicBezTo>
                  <a:pt x="45437" y="13374"/>
                  <a:pt x="43230" y="12545"/>
                  <a:pt x="41093" y="12545"/>
                </a:cubicBezTo>
                <a:cubicBezTo>
                  <a:pt x="38993" y="12545"/>
                  <a:pt x="36959" y="13345"/>
                  <a:pt x="36959" y="13345"/>
                </a:cubicBezTo>
                <a:cubicBezTo>
                  <a:pt x="36959" y="13345"/>
                  <a:pt x="43868" y="10283"/>
                  <a:pt x="40924" y="7417"/>
                </a:cubicBezTo>
                <a:cubicBezTo>
                  <a:pt x="40028" y="6556"/>
                  <a:pt x="39071" y="6255"/>
                  <a:pt x="38171" y="6255"/>
                </a:cubicBezTo>
                <a:cubicBezTo>
                  <a:pt x="36095" y="6255"/>
                  <a:pt x="34322" y="7859"/>
                  <a:pt x="34290" y="7888"/>
                </a:cubicBezTo>
                <a:lnTo>
                  <a:pt x="34290" y="7888"/>
                </a:lnTo>
                <a:cubicBezTo>
                  <a:pt x="34334" y="7848"/>
                  <a:pt x="37737" y="4737"/>
                  <a:pt x="36566" y="3138"/>
                </a:cubicBezTo>
                <a:cubicBezTo>
                  <a:pt x="36200" y="2649"/>
                  <a:pt x="35449" y="2446"/>
                  <a:pt x="34541" y="2446"/>
                </a:cubicBezTo>
                <a:cubicBezTo>
                  <a:pt x="32530" y="2446"/>
                  <a:pt x="29746" y="3443"/>
                  <a:pt x="28637" y="4551"/>
                </a:cubicBezTo>
                <a:lnTo>
                  <a:pt x="28637" y="4551"/>
                </a:lnTo>
                <a:cubicBezTo>
                  <a:pt x="28654" y="4504"/>
                  <a:pt x="27352" y="0"/>
                  <a:pt x="21184" y="0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2" name="Google Shape;1132;p38"/>
          <p:cNvSpPr/>
          <p:nvPr/>
        </p:nvSpPr>
        <p:spPr>
          <a:xfrm>
            <a:off x="-19648" y="5902541"/>
            <a:ext cx="12429661" cy="93435"/>
          </a:xfrm>
          <a:custGeom>
            <a:avLst/>
            <a:gdLst/>
            <a:ahLst/>
            <a:cxnLst/>
            <a:rect l="l" t="t" r="r" b="b"/>
            <a:pathLst>
              <a:path w="209001" h="1571" extrusionOk="0">
                <a:moveTo>
                  <a:pt x="0" y="1"/>
                </a:moveTo>
                <a:lnTo>
                  <a:pt x="209000" y="1"/>
                </a:lnTo>
                <a:lnTo>
                  <a:pt x="209000" y="1571"/>
                </a:lnTo>
                <a:lnTo>
                  <a:pt x="0" y="15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3" name="Google Shape;1133;p38"/>
          <p:cNvSpPr/>
          <p:nvPr/>
        </p:nvSpPr>
        <p:spPr>
          <a:xfrm>
            <a:off x="-19648" y="6427353"/>
            <a:ext cx="12429661" cy="60"/>
          </a:xfrm>
          <a:custGeom>
            <a:avLst/>
            <a:gdLst/>
            <a:ahLst/>
            <a:cxnLst/>
            <a:rect l="l" t="t" r="r" b="b"/>
            <a:pathLst>
              <a:path w="209001" h="1" fill="none" extrusionOk="0">
                <a:moveTo>
                  <a:pt x="0" y="1"/>
                </a:moveTo>
                <a:lnTo>
                  <a:pt x="209000" y="1"/>
                </a:lnTo>
              </a:path>
            </a:pathLst>
          </a:custGeom>
          <a:noFill/>
          <a:ln w="43175" cap="rnd" cmpd="sng">
            <a:solidFill>
              <a:srgbClr val="FFFFFF"/>
            </a:solidFill>
            <a:prstDash val="solid"/>
            <a:miter lim="3925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34" name="Google Shape;1134;p38"/>
          <p:cNvGrpSpPr/>
          <p:nvPr/>
        </p:nvGrpSpPr>
        <p:grpSpPr>
          <a:xfrm>
            <a:off x="9342609" y="3046713"/>
            <a:ext cx="1814700" cy="3162553"/>
            <a:chOff x="6282452" y="1236847"/>
            <a:chExt cx="1533549" cy="2672881"/>
          </a:xfrm>
        </p:grpSpPr>
        <p:grpSp>
          <p:nvGrpSpPr>
            <p:cNvPr id="1135" name="Google Shape;1135;p38"/>
            <p:cNvGrpSpPr/>
            <p:nvPr/>
          </p:nvGrpSpPr>
          <p:grpSpPr>
            <a:xfrm>
              <a:off x="6282452" y="1236847"/>
              <a:ext cx="1533549" cy="2672881"/>
              <a:chOff x="12645075" y="2835438"/>
              <a:chExt cx="725700" cy="1264850"/>
            </a:xfrm>
          </p:grpSpPr>
          <p:sp>
            <p:nvSpPr>
              <p:cNvPr id="1136" name="Google Shape;1136;p38"/>
              <p:cNvSpPr/>
              <p:nvPr/>
            </p:nvSpPr>
            <p:spPr>
              <a:xfrm>
                <a:off x="12664825" y="3367913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A16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12722400" y="3335213"/>
                <a:ext cx="617100" cy="430125"/>
              </a:xfrm>
              <a:custGeom>
                <a:avLst/>
                <a:gdLst/>
                <a:ahLst/>
                <a:cxnLst/>
                <a:rect l="l" t="t" r="r" b="b"/>
                <a:pathLst>
                  <a:path w="24684" h="17205" extrusionOk="0">
                    <a:moveTo>
                      <a:pt x="1877" y="1"/>
                    </a:moveTo>
                    <a:lnTo>
                      <a:pt x="1" y="1423"/>
                    </a:lnTo>
                    <a:lnTo>
                      <a:pt x="2702" y="5517"/>
                    </a:lnTo>
                    <a:cubicBezTo>
                      <a:pt x="2987" y="5972"/>
                      <a:pt x="3385" y="6314"/>
                      <a:pt x="3840" y="6541"/>
                    </a:cubicBezTo>
                    <a:lnTo>
                      <a:pt x="8048" y="8674"/>
                    </a:lnTo>
                    <a:cubicBezTo>
                      <a:pt x="7906" y="10124"/>
                      <a:pt x="7792" y="11518"/>
                      <a:pt x="7821" y="12314"/>
                    </a:cubicBezTo>
                    <a:cubicBezTo>
                      <a:pt x="7906" y="13935"/>
                      <a:pt x="8105" y="15584"/>
                      <a:pt x="8418" y="17205"/>
                    </a:cubicBezTo>
                    <a:lnTo>
                      <a:pt x="20503" y="17205"/>
                    </a:lnTo>
                    <a:cubicBezTo>
                      <a:pt x="20816" y="15584"/>
                      <a:pt x="21015" y="13935"/>
                      <a:pt x="21101" y="12314"/>
                    </a:cubicBezTo>
                    <a:cubicBezTo>
                      <a:pt x="21101" y="11944"/>
                      <a:pt x="21101" y="11432"/>
                      <a:pt x="21072" y="10892"/>
                    </a:cubicBezTo>
                    <a:lnTo>
                      <a:pt x="21072" y="10892"/>
                    </a:lnTo>
                    <a:cubicBezTo>
                      <a:pt x="21584" y="12399"/>
                      <a:pt x="21897" y="13963"/>
                      <a:pt x="22039" y="15527"/>
                    </a:cubicBezTo>
                    <a:lnTo>
                      <a:pt x="24172" y="15186"/>
                    </a:lnTo>
                    <a:cubicBezTo>
                      <a:pt x="24172" y="15186"/>
                      <a:pt x="24684" y="13935"/>
                      <a:pt x="23774" y="10067"/>
                    </a:cubicBezTo>
                    <a:cubicBezTo>
                      <a:pt x="22864" y="6257"/>
                      <a:pt x="20390" y="4636"/>
                      <a:pt x="20390" y="4636"/>
                    </a:cubicBezTo>
                    <a:lnTo>
                      <a:pt x="20361" y="4664"/>
                    </a:lnTo>
                    <a:lnTo>
                      <a:pt x="20361" y="4636"/>
                    </a:lnTo>
                    <a:cubicBezTo>
                      <a:pt x="19707" y="3726"/>
                      <a:pt x="17575" y="3043"/>
                      <a:pt x="17120" y="2958"/>
                    </a:cubicBezTo>
                    <a:lnTo>
                      <a:pt x="11830" y="2958"/>
                    </a:lnTo>
                    <a:cubicBezTo>
                      <a:pt x="11375" y="3043"/>
                      <a:pt x="9584" y="3271"/>
                      <a:pt x="8589" y="3897"/>
                    </a:cubicBezTo>
                    <a:lnTo>
                      <a:pt x="5574" y="3527"/>
                    </a:lnTo>
                    <a:cubicBezTo>
                      <a:pt x="4721" y="3442"/>
                      <a:pt x="3953" y="2958"/>
                      <a:pt x="3441" y="224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13045875" y="3352288"/>
                <a:ext cx="768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612" extrusionOk="0">
                    <a:moveTo>
                      <a:pt x="1536" y="0"/>
                    </a:moveTo>
                    <a:lnTo>
                      <a:pt x="0" y="398"/>
                    </a:lnTo>
                    <a:lnTo>
                      <a:pt x="0" y="1507"/>
                    </a:lnTo>
                    <a:lnTo>
                      <a:pt x="1536" y="3612"/>
                    </a:lnTo>
                    <a:lnTo>
                      <a:pt x="3072" y="1507"/>
                    </a:lnTo>
                    <a:lnTo>
                      <a:pt x="3072" y="398"/>
                    </a:lnTo>
                    <a:lnTo>
                      <a:pt x="1536" y="0"/>
                    </a:ln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128126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1287" y="0"/>
                    </a:moveTo>
                    <a:cubicBezTo>
                      <a:pt x="892" y="0"/>
                      <a:pt x="370" y="192"/>
                      <a:pt x="200" y="1141"/>
                    </a:cubicBezTo>
                    <a:cubicBezTo>
                      <a:pt x="1" y="2382"/>
                      <a:pt x="1322" y="3192"/>
                      <a:pt x="2345" y="3192"/>
                    </a:cubicBezTo>
                    <a:cubicBezTo>
                      <a:pt x="2635" y="3192"/>
                      <a:pt x="2900" y="3127"/>
                      <a:pt x="3101" y="2989"/>
                    </a:cubicBezTo>
                    <a:cubicBezTo>
                      <a:pt x="4039" y="2335"/>
                      <a:pt x="2532" y="117"/>
                      <a:pt x="1764" y="89"/>
                    </a:cubicBezTo>
                    <a:cubicBezTo>
                      <a:pt x="1764" y="89"/>
                      <a:pt x="1555" y="0"/>
                      <a:pt x="1287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132548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2761" y="0"/>
                    </a:moveTo>
                    <a:cubicBezTo>
                      <a:pt x="2489" y="0"/>
                      <a:pt x="2276" y="89"/>
                      <a:pt x="2276" y="89"/>
                    </a:cubicBezTo>
                    <a:cubicBezTo>
                      <a:pt x="1479" y="117"/>
                      <a:pt x="1" y="2335"/>
                      <a:pt x="939" y="2989"/>
                    </a:cubicBezTo>
                    <a:cubicBezTo>
                      <a:pt x="1140" y="3127"/>
                      <a:pt x="1405" y="3192"/>
                      <a:pt x="1694" y="3192"/>
                    </a:cubicBezTo>
                    <a:cubicBezTo>
                      <a:pt x="2718" y="3192"/>
                      <a:pt x="4039" y="2382"/>
                      <a:pt x="3840" y="1141"/>
                    </a:cubicBezTo>
                    <a:cubicBezTo>
                      <a:pt x="3687" y="192"/>
                      <a:pt x="3161" y="0"/>
                      <a:pt x="2761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1329682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195" y="1"/>
                    </a:moveTo>
                    <a:cubicBezTo>
                      <a:pt x="882" y="114"/>
                      <a:pt x="569" y="285"/>
                      <a:pt x="342" y="512"/>
                    </a:cubicBezTo>
                    <a:cubicBezTo>
                      <a:pt x="228" y="626"/>
                      <a:pt x="114" y="797"/>
                      <a:pt x="57" y="967"/>
                    </a:cubicBezTo>
                    <a:cubicBezTo>
                      <a:pt x="0" y="1138"/>
                      <a:pt x="0" y="1337"/>
                      <a:pt x="57" y="1536"/>
                    </a:cubicBezTo>
                    <a:cubicBezTo>
                      <a:pt x="86" y="1593"/>
                      <a:pt x="86" y="1621"/>
                      <a:pt x="114" y="1678"/>
                    </a:cubicBezTo>
                    <a:cubicBezTo>
                      <a:pt x="143" y="1707"/>
                      <a:pt x="171" y="1764"/>
                      <a:pt x="200" y="1792"/>
                    </a:cubicBezTo>
                    <a:cubicBezTo>
                      <a:pt x="256" y="1877"/>
                      <a:pt x="342" y="1963"/>
                      <a:pt x="427" y="2020"/>
                    </a:cubicBezTo>
                    <a:cubicBezTo>
                      <a:pt x="507" y="2040"/>
                      <a:pt x="588" y="2060"/>
                      <a:pt x="668" y="2060"/>
                    </a:cubicBezTo>
                    <a:cubicBezTo>
                      <a:pt x="702" y="2060"/>
                      <a:pt x="735" y="2056"/>
                      <a:pt x="768" y="2048"/>
                    </a:cubicBezTo>
                    <a:cubicBezTo>
                      <a:pt x="854" y="2020"/>
                      <a:pt x="967" y="1991"/>
                      <a:pt x="1024" y="1934"/>
                    </a:cubicBezTo>
                    <a:cubicBezTo>
                      <a:pt x="1195" y="1820"/>
                      <a:pt x="1309" y="1650"/>
                      <a:pt x="1337" y="1479"/>
                    </a:cubicBezTo>
                    <a:cubicBezTo>
                      <a:pt x="1365" y="1394"/>
                      <a:pt x="1365" y="1280"/>
                      <a:pt x="1309" y="1195"/>
                    </a:cubicBezTo>
                    <a:cubicBezTo>
                      <a:pt x="1280" y="1110"/>
                      <a:pt x="1195" y="1053"/>
                      <a:pt x="1110" y="1053"/>
                    </a:cubicBezTo>
                    <a:cubicBezTo>
                      <a:pt x="1166" y="1081"/>
                      <a:pt x="1223" y="1166"/>
                      <a:pt x="1223" y="1223"/>
                    </a:cubicBezTo>
                    <a:cubicBezTo>
                      <a:pt x="1223" y="1280"/>
                      <a:pt x="1195" y="1365"/>
                      <a:pt x="1166" y="1422"/>
                    </a:cubicBezTo>
                    <a:cubicBezTo>
                      <a:pt x="1110" y="1536"/>
                      <a:pt x="996" y="1621"/>
                      <a:pt x="882" y="1678"/>
                    </a:cubicBezTo>
                    <a:cubicBezTo>
                      <a:pt x="839" y="1707"/>
                      <a:pt x="790" y="1721"/>
                      <a:pt x="740" y="1721"/>
                    </a:cubicBezTo>
                    <a:cubicBezTo>
                      <a:pt x="690" y="1721"/>
                      <a:pt x="640" y="1707"/>
                      <a:pt x="598" y="1678"/>
                    </a:cubicBezTo>
                    <a:cubicBezTo>
                      <a:pt x="512" y="1621"/>
                      <a:pt x="455" y="1508"/>
                      <a:pt x="427" y="1422"/>
                    </a:cubicBezTo>
                    <a:cubicBezTo>
                      <a:pt x="342" y="1166"/>
                      <a:pt x="427" y="882"/>
                      <a:pt x="569" y="711"/>
                    </a:cubicBezTo>
                    <a:cubicBezTo>
                      <a:pt x="768" y="455"/>
                      <a:pt x="967" y="228"/>
                      <a:pt x="1195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1283757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71" y="1"/>
                    </a:moveTo>
                    <a:cubicBezTo>
                      <a:pt x="399" y="228"/>
                      <a:pt x="598" y="455"/>
                      <a:pt x="768" y="711"/>
                    </a:cubicBezTo>
                    <a:cubicBezTo>
                      <a:pt x="939" y="882"/>
                      <a:pt x="996" y="1166"/>
                      <a:pt x="939" y="1422"/>
                    </a:cubicBezTo>
                    <a:cubicBezTo>
                      <a:pt x="910" y="1508"/>
                      <a:pt x="854" y="1621"/>
                      <a:pt x="768" y="1678"/>
                    </a:cubicBezTo>
                    <a:cubicBezTo>
                      <a:pt x="726" y="1707"/>
                      <a:pt x="676" y="1721"/>
                      <a:pt x="626" y="1721"/>
                    </a:cubicBezTo>
                    <a:cubicBezTo>
                      <a:pt x="576" y="1721"/>
                      <a:pt x="526" y="1707"/>
                      <a:pt x="484" y="1678"/>
                    </a:cubicBezTo>
                    <a:cubicBezTo>
                      <a:pt x="370" y="1621"/>
                      <a:pt x="256" y="1536"/>
                      <a:pt x="199" y="1422"/>
                    </a:cubicBezTo>
                    <a:cubicBezTo>
                      <a:pt x="171" y="1365"/>
                      <a:pt x="143" y="1280"/>
                      <a:pt x="143" y="1223"/>
                    </a:cubicBezTo>
                    <a:cubicBezTo>
                      <a:pt x="143" y="1166"/>
                      <a:pt x="199" y="1081"/>
                      <a:pt x="256" y="1053"/>
                    </a:cubicBezTo>
                    <a:cubicBezTo>
                      <a:pt x="143" y="1053"/>
                      <a:pt x="86" y="1110"/>
                      <a:pt x="29" y="1195"/>
                    </a:cubicBezTo>
                    <a:cubicBezTo>
                      <a:pt x="0" y="1280"/>
                      <a:pt x="0" y="1394"/>
                      <a:pt x="29" y="1479"/>
                    </a:cubicBezTo>
                    <a:cubicBezTo>
                      <a:pt x="57" y="1650"/>
                      <a:pt x="171" y="1820"/>
                      <a:pt x="313" y="1934"/>
                    </a:cubicBezTo>
                    <a:cubicBezTo>
                      <a:pt x="399" y="1991"/>
                      <a:pt x="484" y="2020"/>
                      <a:pt x="598" y="2048"/>
                    </a:cubicBezTo>
                    <a:cubicBezTo>
                      <a:pt x="631" y="2056"/>
                      <a:pt x="664" y="2060"/>
                      <a:pt x="698" y="2060"/>
                    </a:cubicBezTo>
                    <a:cubicBezTo>
                      <a:pt x="778" y="2060"/>
                      <a:pt x="858" y="2040"/>
                      <a:pt x="939" y="2020"/>
                    </a:cubicBezTo>
                    <a:cubicBezTo>
                      <a:pt x="1024" y="1963"/>
                      <a:pt x="1109" y="1877"/>
                      <a:pt x="1166" y="1792"/>
                    </a:cubicBezTo>
                    <a:cubicBezTo>
                      <a:pt x="1195" y="1764"/>
                      <a:pt x="1223" y="1707"/>
                      <a:pt x="1252" y="1678"/>
                    </a:cubicBezTo>
                    <a:lnTo>
                      <a:pt x="1308" y="1536"/>
                    </a:lnTo>
                    <a:cubicBezTo>
                      <a:pt x="1365" y="1337"/>
                      <a:pt x="1365" y="1138"/>
                      <a:pt x="1308" y="967"/>
                    </a:cubicBezTo>
                    <a:cubicBezTo>
                      <a:pt x="1223" y="797"/>
                      <a:pt x="1138" y="626"/>
                      <a:pt x="1024" y="512"/>
                    </a:cubicBezTo>
                    <a:cubicBezTo>
                      <a:pt x="768" y="285"/>
                      <a:pt x="484" y="114"/>
                      <a:pt x="171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12933550" y="3765313"/>
                <a:ext cx="301450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12058" h="10324" extrusionOk="0">
                    <a:moveTo>
                      <a:pt x="0" y="1"/>
                    </a:moveTo>
                    <a:lnTo>
                      <a:pt x="1820" y="10323"/>
                    </a:lnTo>
                    <a:lnTo>
                      <a:pt x="5346" y="10323"/>
                    </a:lnTo>
                    <a:lnTo>
                      <a:pt x="6029" y="2674"/>
                    </a:lnTo>
                    <a:lnTo>
                      <a:pt x="6711" y="10323"/>
                    </a:lnTo>
                    <a:lnTo>
                      <a:pt x="10238" y="10323"/>
                    </a:lnTo>
                    <a:lnTo>
                      <a:pt x="120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13259150" y="3714838"/>
                <a:ext cx="76800" cy="10642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257" extrusionOk="0">
                    <a:moveTo>
                      <a:pt x="2702" y="1"/>
                    </a:moveTo>
                    <a:lnTo>
                      <a:pt x="569" y="399"/>
                    </a:lnTo>
                    <a:cubicBezTo>
                      <a:pt x="569" y="399"/>
                      <a:pt x="0" y="1537"/>
                      <a:pt x="313" y="2020"/>
                    </a:cubicBezTo>
                    <a:cubicBezTo>
                      <a:pt x="424" y="2242"/>
                      <a:pt x="640" y="2360"/>
                      <a:pt x="851" y="2360"/>
                    </a:cubicBezTo>
                    <a:cubicBezTo>
                      <a:pt x="910" y="2360"/>
                      <a:pt x="968" y="2351"/>
                      <a:pt x="1024" y="2333"/>
                    </a:cubicBezTo>
                    <a:lnTo>
                      <a:pt x="1024" y="2333"/>
                    </a:lnTo>
                    <a:cubicBezTo>
                      <a:pt x="1024" y="2333"/>
                      <a:pt x="626" y="3755"/>
                      <a:pt x="1024" y="4124"/>
                    </a:cubicBezTo>
                    <a:cubicBezTo>
                      <a:pt x="1122" y="4208"/>
                      <a:pt x="1277" y="4256"/>
                      <a:pt x="1459" y="4256"/>
                    </a:cubicBezTo>
                    <a:cubicBezTo>
                      <a:pt x="2012" y="4256"/>
                      <a:pt x="2808" y="3810"/>
                      <a:pt x="2958" y="2589"/>
                    </a:cubicBezTo>
                    <a:cubicBezTo>
                      <a:pt x="3072" y="1736"/>
                      <a:pt x="2986" y="826"/>
                      <a:pt x="2702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13061500" y="3442563"/>
                <a:ext cx="455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162" extrusionOk="0">
                    <a:moveTo>
                      <a:pt x="911" y="1"/>
                    </a:moveTo>
                    <a:lnTo>
                      <a:pt x="1" y="939"/>
                    </a:lnTo>
                    <a:lnTo>
                      <a:pt x="911" y="2162"/>
                    </a:lnTo>
                    <a:lnTo>
                      <a:pt x="1821" y="939"/>
                    </a:lnTo>
                    <a:lnTo>
                      <a:pt x="9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13050850" y="3478813"/>
                <a:ext cx="66125" cy="20122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8049" extrusionOk="0">
                    <a:moveTo>
                      <a:pt x="797" y="1"/>
                    </a:moveTo>
                    <a:lnTo>
                      <a:pt x="0" y="6598"/>
                    </a:lnTo>
                    <a:lnTo>
                      <a:pt x="1337" y="8049"/>
                    </a:lnTo>
                    <a:lnTo>
                      <a:pt x="2645" y="6598"/>
                    </a:lnTo>
                    <a:lnTo>
                      <a:pt x="1877" y="1"/>
                    </a:lnTo>
                    <a:lnTo>
                      <a:pt x="1337" y="712"/>
                    </a:lnTo>
                    <a:lnTo>
                      <a:pt x="7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12930700" y="3750388"/>
                <a:ext cx="307150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252" extrusionOk="0">
                    <a:moveTo>
                      <a:pt x="1" y="1"/>
                    </a:moveTo>
                    <a:lnTo>
                      <a:pt x="228" y="1252"/>
                    </a:lnTo>
                    <a:lnTo>
                      <a:pt x="12058" y="1252"/>
                    </a:lnTo>
                    <a:lnTo>
                      <a:pt x="122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13043750" y="3734763"/>
                <a:ext cx="817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2446" extrusionOk="0">
                    <a:moveTo>
                      <a:pt x="2616" y="626"/>
                    </a:moveTo>
                    <a:lnTo>
                      <a:pt x="2616" y="1820"/>
                    </a:lnTo>
                    <a:lnTo>
                      <a:pt x="597" y="1820"/>
                    </a:lnTo>
                    <a:lnTo>
                      <a:pt x="597" y="626"/>
                    </a:lnTo>
                    <a:close/>
                    <a:moveTo>
                      <a:pt x="569" y="0"/>
                    </a:moveTo>
                    <a:cubicBezTo>
                      <a:pt x="228" y="0"/>
                      <a:pt x="0" y="256"/>
                      <a:pt x="0" y="569"/>
                    </a:cubicBezTo>
                    <a:lnTo>
                      <a:pt x="0" y="1877"/>
                    </a:lnTo>
                    <a:cubicBezTo>
                      <a:pt x="0" y="2190"/>
                      <a:pt x="228" y="2446"/>
                      <a:pt x="569" y="2446"/>
                    </a:cubicBezTo>
                    <a:lnTo>
                      <a:pt x="2702" y="2446"/>
                    </a:lnTo>
                    <a:cubicBezTo>
                      <a:pt x="3014" y="2446"/>
                      <a:pt x="3270" y="2190"/>
                      <a:pt x="3270" y="1877"/>
                    </a:cubicBezTo>
                    <a:lnTo>
                      <a:pt x="3270" y="569"/>
                    </a:lnTo>
                    <a:cubicBezTo>
                      <a:pt x="3270" y="256"/>
                      <a:pt x="3014" y="0"/>
                      <a:pt x="2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12645075" y="3226513"/>
                <a:ext cx="133525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5775" extrusionOk="0">
                    <a:moveTo>
                      <a:pt x="2887" y="1"/>
                    </a:moveTo>
                    <a:cubicBezTo>
                      <a:pt x="2771" y="1"/>
                      <a:pt x="2660" y="115"/>
                      <a:pt x="2582" y="368"/>
                    </a:cubicBezTo>
                    <a:cubicBezTo>
                      <a:pt x="2326" y="1192"/>
                      <a:pt x="2866" y="2159"/>
                      <a:pt x="2582" y="2557"/>
                    </a:cubicBezTo>
                    <a:cubicBezTo>
                      <a:pt x="2572" y="2569"/>
                      <a:pt x="2562" y="2575"/>
                      <a:pt x="2549" y="2575"/>
                    </a:cubicBezTo>
                    <a:cubicBezTo>
                      <a:pt x="2322" y="2575"/>
                      <a:pt x="1606" y="599"/>
                      <a:pt x="1009" y="599"/>
                    </a:cubicBezTo>
                    <a:cubicBezTo>
                      <a:pt x="954" y="599"/>
                      <a:pt x="900" y="615"/>
                      <a:pt x="847" y="652"/>
                    </a:cubicBezTo>
                    <a:cubicBezTo>
                      <a:pt x="193" y="1079"/>
                      <a:pt x="1331" y="2529"/>
                      <a:pt x="1842" y="3041"/>
                    </a:cubicBezTo>
                    <a:cubicBezTo>
                      <a:pt x="2013" y="3211"/>
                      <a:pt x="1991" y="3278"/>
                      <a:pt x="1864" y="3278"/>
                    </a:cubicBezTo>
                    <a:cubicBezTo>
                      <a:pt x="1609" y="3278"/>
                      <a:pt x="932" y="3012"/>
                      <a:pt x="534" y="2785"/>
                    </a:cubicBezTo>
                    <a:cubicBezTo>
                      <a:pt x="449" y="2740"/>
                      <a:pt x="377" y="2720"/>
                      <a:pt x="315" y="2720"/>
                    </a:cubicBezTo>
                    <a:cubicBezTo>
                      <a:pt x="30" y="2720"/>
                      <a:pt x="1" y="3148"/>
                      <a:pt x="165" y="3382"/>
                    </a:cubicBezTo>
                    <a:cubicBezTo>
                      <a:pt x="392" y="3695"/>
                      <a:pt x="648" y="3752"/>
                      <a:pt x="932" y="3894"/>
                    </a:cubicBezTo>
                    <a:cubicBezTo>
                      <a:pt x="1359" y="4064"/>
                      <a:pt x="1729" y="4377"/>
                      <a:pt x="2013" y="4747"/>
                    </a:cubicBezTo>
                    <a:cubicBezTo>
                      <a:pt x="2354" y="5259"/>
                      <a:pt x="2582" y="5685"/>
                      <a:pt x="3264" y="5771"/>
                    </a:cubicBezTo>
                    <a:cubicBezTo>
                      <a:pt x="3288" y="5774"/>
                      <a:pt x="3312" y="5775"/>
                      <a:pt x="3336" y="5775"/>
                    </a:cubicBezTo>
                    <a:cubicBezTo>
                      <a:pt x="4007" y="5775"/>
                      <a:pt x="4828" y="4662"/>
                      <a:pt x="4828" y="4662"/>
                    </a:cubicBezTo>
                    <a:cubicBezTo>
                      <a:pt x="4999" y="4320"/>
                      <a:pt x="5056" y="3951"/>
                      <a:pt x="4942" y="3609"/>
                    </a:cubicBezTo>
                    <a:cubicBezTo>
                      <a:pt x="4771" y="2984"/>
                      <a:pt x="5340" y="2188"/>
                      <a:pt x="5084" y="1846"/>
                    </a:cubicBezTo>
                    <a:cubicBezTo>
                      <a:pt x="5008" y="1744"/>
                      <a:pt x="4918" y="1698"/>
                      <a:pt x="4828" y="1698"/>
                    </a:cubicBezTo>
                    <a:cubicBezTo>
                      <a:pt x="4616" y="1698"/>
                      <a:pt x="4396" y="1951"/>
                      <a:pt x="4316" y="2330"/>
                    </a:cubicBezTo>
                    <a:cubicBezTo>
                      <a:pt x="4287" y="2518"/>
                      <a:pt x="4174" y="2620"/>
                      <a:pt x="4039" y="2620"/>
                    </a:cubicBezTo>
                    <a:cubicBezTo>
                      <a:pt x="3786" y="2620"/>
                      <a:pt x="3453" y="2263"/>
                      <a:pt x="3435" y="1448"/>
                    </a:cubicBezTo>
                    <a:cubicBezTo>
                      <a:pt x="3435" y="581"/>
                      <a:pt x="3148" y="1"/>
                      <a:pt x="2887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12851075" y="2949913"/>
                <a:ext cx="466400" cy="426575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7063" extrusionOk="0">
                    <a:moveTo>
                      <a:pt x="9328" y="0"/>
                    </a:moveTo>
                    <a:cubicBezTo>
                      <a:pt x="4181" y="0"/>
                      <a:pt x="1" y="3811"/>
                      <a:pt x="1" y="8531"/>
                    </a:cubicBezTo>
                    <a:cubicBezTo>
                      <a:pt x="1" y="13223"/>
                      <a:pt x="4181" y="17062"/>
                      <a:pt x="9328" y="17062"/>
                    </a:cubicBezTo>
                    <a:cubicBezTo>
                      <a:pt x="14475" y="17062"/>
                      <a:pt x="18655" y="13223"/>
                      <a:pt x="18655" y="8531"/>
                    </a:cubicBezTo>
                    <a:cubicBezTo>
                      <a:pt x="18655" y="3811"/>
                      <a:pt x="14475" y="0"/>
                      <a:pt x="9328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12866725" y="3070038"/>
                <a:ext cx="450750" cy="306450"/>
              </a:xfrm>
              <a:custGeom>
                <a:avLst/>
                <a:gdLst/>
                <a:ahLst/>
                <a:cxnLst/>
                <a:rect l="l" t="t" r="r" b="b"/>
                <a:pathLst>
                  <a:path w="18030" h="12258" extrusionOk="0">
                    <a:moveTo>
                      <a:pt x="17091" y="1"/>
                    </a:moveTo>
                    <a:cubicBezTo>
                      <a:pt x="17517" y="996"/>
                      <a:pt x="17745" y="2048"/>
                      <a:pt x="17745" y="3100"/>
                    </a:cubicBezTo>
                    <a:cubicBezTo>
                      <a:pt x="17745" y="7821"/>
                      <a:pt x="13565" y="11631"/>
                      <a:pt x="8418" y="11631"/>
                    </a:cubicBezTo>
                    <a:cubicBezTo>
                      <a:pt x="4721" y="11631"/>
                      <a:pt x="1536" y="9669"/>
                      <a:pt x="0" y="6826"/>
                    </a:cubicBezTo>
                    <a:lnTo>
                      <a:pt x="0" y="6826"/>
                    </a:lnTo>
                    <a:cubicBezTo>
                      <a:pt x="1365" y="10011"/>
                      <a:pt x="4749" y="12257"/>
                      <a:pt x="8702" y="12257"/>
                    </a:cubicBezTo>
                    <a:cubicBezTo>
                      <a:pt x="13849" y="12257"/>
                      <a:pt x="18029" y="8418"/>
                      <a:pt x="18029" y="3726"/>
                    </a:cubicBezTo>
                    <a:cubicBezTo>
                      <a:pt x="18029" y="2418"/>
                      <a:pt x="17716" y="1138"/>
                      <a:pt x="17091" y="1"/>
                    </a:cubicBezTo>
                    <a:close/>
                  </a:path>
                </a:pathLst>
              </a:custGeom>
              <a:solidFill>
                <a:srgbClr val="FFB3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13265800" y="3084788"/>
                <a:ext cx="815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6407" extrusionOk="0">
                    <a:moveTo>
                      <a:pt x="1412" y="1"/>
                    </a:moveTo>
                    <a:cubicBezTo>
                      <a:pt x="675" y="1"/>
                      <a:pt x="1" y="1720"/>
                      <a:pt x="218" y="2766"/>
                    </a:cubicBezTo>
                    <a:cubicBezTo>
                      <a:pt x="332" y="3165"/>
                      <a:pt x="474" y="5098"/>
                      <a:pt x="1185" y="6406"/>
                    </a:cubicBezTo>
                    <a:cubicBezTo>
                      <a:pt x="1185" y="6406"/>
                      <a:pt x="3260" y="4074"/>
                      <a:pt x="2351" y="1202"/>
                    </a:cubicBezTo>
                    <a:cubicBezTo>
                      <a:pt x="2073" y="334"/>
                      <a:pt x="1736" y="1"/>
                      <a:pt x="14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12820500" y="3084788"/>
                <a:ext cx="820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6407" extrusionOk="0">
                    <a:moveTo>
                      <a:pt x="1877" y="1"/>
                    </a:moveTo>
                    <a:cubicBezTo>
                      <a:pt x="1554" y="1"/>
                      <a:pt x="1217" y="334"/>
                      <a:pt x="939" y="1202"/>
                    </a:cubicBezTo>
                    <a:cubicBezTo>
                      <a:pt x="1" y="4074"/>
                      <a:pt x="2105" y="6406"/>
                      <a:pt x="2105" y="6406"/>
                    </a:cubicBezTo>
                    <a:cubicBezTo>
                      <a:pt x="2816" y="5098"/>
                      <a:pt x="2958" y="3165"/>
                      <a:pt x="3044" y="2766"/>
                    </a:cubicBezTo>
                    <a:cubicBezTo>
                      <a:pt x="3281" y="1720"/>
                      <a:pt x="2612" y="1"/>
                      <a:pt x="1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13084250" y="3389963"/>
                <a:ext cx="66150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3044" extrusionOk="0">
                    <a:moveTo>
                      <a:pt x="1537" y="0"/>
                    </a:moveTo>
                    <a:lnTo>
                      <a:pt x="1" y="2105"/>
                    </a:lnTo>
                    <a:lnTo>
                      <a:pt x="911" y="3043"/>
                    </a:lnTo>
                    <a:lnTo>
                      <a:pt x="2646" y="768"/>
                    </a:lnTo>
                    <a:lnTo>
                      <a:pt x="15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13018150" y="3389963"/>
                <a:ext cx="6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044" extrusionOk="0">
                    <a:moveTo>
                      <a:pt x="1109" y="0"/>
                    </a:moveTo>
                    <a:lnTo>
                      <a:pt x="0" y="768"/>
                    </a:lnTo>
                    <a:lnTo>
                      <a:pt x="1735" y="3043"/>
                    </a:lnTo>
                    <a:lnTo>
                      <a:pt x="2645" y="2105"/>
                    </a:lnTo>
                    <a:lnTo>
                      <a:pt x="1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13099900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1" y="0"/>
                    </a:moveTo>
                    <a:lnTo>
                      <a:pt x="1" y="939"/>
                    </a:lnTo>
                    <a:cubicBezTo>
                      <a:pt x="1" y="939"/>
                      <a:pt x="1565" y="2019"/>
                      <a:pt x="2332" y="2617"/>
                    </a:cubicBezTo>
                    <a:cubicBezTo>
                      <a:pt x="2730" y="2911"/>
                      <a:pt x="3469" y="3076"/>
                      <a:pt x="4162" y="3076"/>
                    </a:cubicBezTo>
                    <a:cubicBezTo>
                      <a:pt x="4808" y="3076"/>
                      <a:pt x="5412" y="2932"/>
                      <a:pt x="5659" y="2617"/>
                    </a:cubicBezTo>
                    <a:cubicBezTo>
                      <a:pt x="6058" y="1991"/>
                      <a:pt x="5773" y="1166"/>
                      <a:pt x="5062" y="996"/>
                    </a:cubicBezTo>
                    <a:cubicBezTo>
                      <a:pt x="4522" y="882"/>
                      <a:pt x="3584" y="0"/>
                      <a:pt x="35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12916475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2503" y="0"/>
                    </a:moveTo>
                    <a:cubicBezTo>
                      <a:pt x="2503" y="0"/>
                      <a:pt x="1565" y="882"/>
                      <a:pt x="1025" y="996"/>
                    </a:cubicBezTo>
                    <a:cubicBezTo>
                      <a:pt x="314" y="1166"/>
                      <a:pt x="1" y="1991"/>
                      <a:pt x="427" y="2617"/>
                    </a:cubicBezTo>
                    <a:cubicBezTo>
                      <a:pt x="674" y="2932"/>
                      <a:pt x="1279" y="3076"/>
                      <a:pt x="1925" y="3076"/>
                    </a:cubicBezTo>
                    <a:cubicBezTo>
                      <a:pt x="2617" y="3076"/>
                      <a:pt x="3357" y="2911"/>
                      <a:pt x="3755" y="2617"/>
                    </a:cubicBezTo>
                    <a:cubicBezTo>
                      <a:pt x="4522" y="2019"/>
                      <a:pt x="6058" y="939"/>
                      <a:pt x="6058" y="939"/>
                    </a:cubicBezTo>
                    <a:lnTo>
                      <a:pt x="60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12797750" y="2835438"/>
                <a:ext cx="573025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22921" h="8447" extrusionOk="0">
                    <a:moveTo>
                      <a:pt x="11461" y="1"/>
                    </a:moveTo>
                    <a:cubicBezTo>
                      <a:pt x="7451" y="1"/>
                      <a:pt x="2503" y="1679"/>
                      <a:pt x="371" y="6655"/>
                    </a:cubicBezTo>
                    <a:cubicBezTo>
                      <a:pt x="1" y="7593"/>
                      <a:pt x="1849" y="8446"/>
                      <a:pt x="1849" y="8446"/>
                    </a:cubicBezTo>
                    <a:lnTo>
                      <a:pt x="11461" y="7053"/>
                    </a:lnTo>
                    <a:lnTo>
                      <a:pt x="21073" y="8446"/>
                    </a:lnTo>
                    <a:cubicBezTo>
                      <a:pt x="21073" y="8446"/>
                      <a:pt x="22921" y="7622"/>
                      <a:pt x="22551" y="6655"/>
                    </a:cubicBezTo>
                    <a:cubicBezTo>
                      <a:pt x="20418" y="1679"/>
                      <a:pt x="15470" y="1"/>
                      <a:pt x="114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13032375" y="3284738"/>
                <a:ext cx="1038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504" extrusionOk="0">
                    <a:moveTo>
                      <a:pt x="2076" y="1"/>
                    </a:moveTo>
                    <a:cubicBezTo>
                      <a:pt x="938" y="1"/>
                      <a:pt x="0" y="541"/>
                      <a:pt x="0" y="1252"/>
                    </a:cubicBezTo>
                    <a:cubicBezTo>
                      <a:pt x="0" y="1934"/>
                      <a:pt x="938" y="2503"/>
                      <a:pt x="2076" y="2503"/>
                    </a:cubicBezTo>
                    <a:cubicBezTo>
                      <a:pt x="3213" y="2503"/>
                      <a:pt x="4152" y="1934"/>
                      <a:pt x="4152" y="1252"/>
                    </a:cubicBezTo>
                    <a:cubicBezTo>
                      <a:pt x="4152" y="541"/>
                      <a:pt x="3213" y="1"/>
                      <a:pt x="20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12995400" y="3263413"/>
                <a:ext cx="17705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7082" h="2504" extrusionOk="0">
                    <a:moveTo>
                      <a:pt x="1820" y="1"/>
                    </a:moveTo>
                    <a:cubicBezTo>
                      <a:pt x="1223" y="86"/>
                      <a:pt x="711" y="456"/>
                      <a:pt x="427" y="996"/>
                    </a:cubicBezTo>
                    <a:lnTo>
                      <a:pt x="57" y="1735"/>
                    </a:lnTo>
                    <a:cubicBezTo>
                      <a:pt x="0" y="1821"/>
                      <a:pt x="57" y="1934"/>
                      <a:pt x="171" y="1963"/>
                    </a:cubicBezTo>
                    <a:cubicBezTo>
                      <a:pt x="1280" y="2247"/>
                      <a:pt x="2417" y="2446"/>
                      <a:pt x="3555" y="2503"/>
                    </a:cubicBezTo>
                    <a:cubicBezTo>
                      <a:pt x="4692" y="2446"/>
                      <a:pt x="5830" y="2247"/>
                      <a:pt x="6939" y="1963"/>
                    </a:cubicBezTo>
                    <a:cubicBezTo>
                      <a:pt x="7053" y="1934"/>
                      <a:pt x="7081" y="1821"/>
                      <a:pt x="7053" y="1735"/>
                    </a:cubicBezTo>
                    <a:lnTo>
                      <a:pt x="6655" y="996"/>
                    </a:lnTo>
                    <a:cubicBezTo>
                      <a:pt x="6399" y="456"/>
                      <a:pt x="5887" y="86"/>
                      <a:pt x="52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1" name="Google Shape;1161;p38"/>
              <p:cNvSpPr/>
              <p:nvPr/>
            </p:nvSpPr>
            <p:spPr>
              <a:xfrm>
                <a:off x="13148250" y="3527888"/>
                <a:ext cx="604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42" extrusionOk="0">
                    <a:moveTo>
                      <a:pt x="0" y="0"/>
                    </a:moveTo>
                    <a:lnTo>
                      <a:pt x="0" y="341"/>
                    </a:lnTo>
                    <a:lnTo>
                      <a:pt x="2417" y="341"/>
                    </a:lnTo>
                    <a:lnTo>
                      <a:pt x="2417" y="0"/>
                    </a:lnTo>
                    <a:close/>
                  </a:path>
                </a:pathLst>
              </a:custGeom>
              <a:solidFill>
                <a:srgbClr val="094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2" name="Google Shape;1162;p38"/>
              <p:cNvSpPr/>
              <p:nvPr/>
            </p:nvSpPr>
            <p:spPr>
              <a:xfrm>
                <a:off x="13148250" y="3532138"/>
                <a:ext cx="60450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2447" extrusionOk="0">
                    <a:moveTo>
                      <a:pt x="2190" y="200"/>
                    </a:moveTo>
                    <a:lnTo>
                      <a:pt x="2190" y="1508"/>
                    </a:lnTo>
                    <a:lnTo>
                      <a:pt x="1195" y="2190"/>
                    </a:lnTo>
                    <a:lnTo>
                      <a:pt x="199" y="1508"/>
                    </a:lnTo>
                    <a:lnTo>
                      <a:pt x="199" y="200"/>
                    </a:lnTo>
                    <a:close/>
                    <a:moveTo>
                      <a:pt x="0" y="1"/>
                    </a:moveTo>
                    <a:lnTo>
                      <a:pt x="0" y="1622"/>
                    </a:lnTo>
                    <a:lnTo>
                      <a:pt x="1195" y="2446"/>
                    </a:lnTo>
                    <a:lnTo>
                      <a:pt x="2417" y="1622"/>
                    </a:lnTo>
                    <a:lnTo>
                      <a:pt x="2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3" name="Google Shape;1163;p38"/>
              <p:cNvSpPr/>
              <p:nvPr/>
            </p:nvSpPr>
            <p:spPr>
              <a:xfrm>
                <a:off x="12964825" y="3527888"/>
                <a:ext cx="63300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1024" extrusionOk="0">
                    <a:moveTo>
                      <a:pt x="256" y="0"/>
                    </a:moveTo>
                    <a:cubicBezTo>
                      <a:pt x="114" y="0"/>
                      <a:pt x="1" y="85"/>
                      <a:pt x="1" y="228"/>
                    </a:cubicBezTo>
                    <a:lnTo>
                      <a:pt x="1" y="768"/>
                    </a:lnTo>
                    <a:cubicBezTo>
                      <a:pt x="1" y="910"/>
                      <a:pt x="114" y="1024"/>
                      <a:pt x="256" y="1024"/>
                    </a:cubicBezTo>
                    <a:lnTo>
                      <a:pt x="2275" y="1024"/>
                    </a:lnTo>
                    <a:cubicBezTo>
                      <a:pt x="2418" y="1024"/>
                      <a:pt x="2531" y="910"/>
                      <a:pt x="2531" y="768"/>
                    </a:cubicBezTo>
                    <a:lnTo>
                      <a:pt x="2531" y="228"/>
                    </a:lnTo>
                    <a:cubicBezTo>
                      <a:pt x="2531" y="85"/>
                      <a:pt x="2418" y="0"/>
                      <a:pt x="2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4" name="Google Shape;1164;p38"/>
              <p:cNvSpPr/>
              <p:nvPr/>
            </p:nvSpPr>
            <p:spPr>
              <a:xfrm>
                <a:off x="13038050" y="2872413"/>
                <a:ext cx="9245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3698" extrusionOk="0">
                    <a:moveTo>
                      <a:pt x="1849" y="0"/>
                    </a:moveTo>
                    <a:cubicBezTo>
                      <a:pt x="825" y="0"/>
                      <a:pt x="1" y="825"/>
                      <a:pt x="1" y="1849"/>
                    </a:cubicBezTo>
                    <a:cubicBezTo>
                      <a:pt x="1" y="2873"/>
                      <a:pt x="825" y="3697"/>
                      <a:pt x="1849" y="3697"/>
                    </a:cubicBezTo>
                    <a:cubicBezTo>
                      <a:pt x="2873" y="3697"/>
                      <a:pt x="3697" y="2873"/>
                      <a:pt x="3697" y="1849"/>
                    </a:cubicBezTo>
                    <a:cubicBezTo>
                      <a:pt x="3697" y="825"/>
                      <a:pt x="2873" y="0"/>
                      <a:pt x="1849" y="0"/>
                    </a:cubicBezTo>
                    <a:close/>
                  </a:path>
                </a:pathLst>
              </a:custGeom>
              <a:solidFill>
                <a:srgbClr val="FFD1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5" name="Google Shape;1165;p38"/>
              <p:cNvSpPr/>
              <p:nvPr/>
            </p:nvSpPr>
            <p:spPr>
              <a:xfrm>
                <a:off x="12722400" y="3370763"/>
                <a:ext cx="208325" cy="182025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7281" extrusionOk="0">
                    <a:moveTo>
                      <a:pt x="1" y="1"/>
                    </a:moveTo>
                    <a:lnTo>
                      <a:pt x="2702" y="4124"/>
                    </a:lnTo>
                    <a:cubicBezTo>
                      <a:pt x="2987" y="4550"/>
                      <a:pt x="3385" y="4892"/>
                      <a:pt x="3868" y="5148"/>
                    </a:cubicBezTo>
                    <a:lnTo>
                      <a:pt x="8048" y="7280"/>
                    </a:lnTo>
                    <a:lnTo>
                      <a:pt x="8333" y="5034"/>
                    </a:lnTo>
                    <a:lnTo>
                      <a:pt x="8333" y="5034"/>
                    </a:lnTo>
                    <a:cubicBezTo>
                      <a:pt x="7889" y="5247"/>
                      <a:pt x="7413" y="5360"/>
                      <a:pt x="6938" y="5360"/>
                    </a:cubicBezTo>
                    <a:cubicBezTo>
                      <a:pt x="6651" y="5360"/>
                      <a:pt x="6364" y="5319"/>
                      <a:pt x="6086" y="5233"/>
                    </a:cubicBezTo>
                    <a:cubicBezTo>
                      <a:pt x="4863" y="4892"/>
                      <a:pt x="3953" y="4522"/>
                      <a:pt x="3783" y="4295"/>
                    </a:cubicBezTo>
                    <a:cubicBezTo>
                      <a:pt x="3637" y="4100"/>
                      <a:pt x="3720" y="3405"/>
                      <a:pt x="3533" y="3405"/>
                    </a:cubicBezTo>
                    <a:cubicBezTo>
                      <a:pt x="3501" y="3405"/>
                      <a:pt x="3462" y="3425"/>
                      <a:pt x="3413" y="3470"/>
                    </a:cubicBezTo>
                    <a:cubicBezTo>
                      <a:pt x="3360" y="3514"/>
                      <a:pt x="3299" y="3534"/>
                      <a:pt x="3234" y="3534"/>
                    </a:cubicBezTo>
                    <a:cubicBezTo>
                      <a:pt x="2879" y="3534"/>
                      <a:pt x="2371" y="2950"/>
                      <a:pt x="1963" y="2446"/>
                    </a:cubicBezTo>
                    <a:cubicBezTo>
                      <a:pt x="1479" y="187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6" name="Google Shape;1166;p38"/>
              <p:cNvSpPr/>
              <p:nvPr/>
            </p:nvSpPr>
            <p:spPr>
              <a:xfrm>
                <a:off x="13124775" y="3550638"/>
                <a:ext cx="201925" cy="199775"/>
              </a:xfrm>
              <a:custGeom>
                <a:avLst/>
                <a:gdLst/>
                <a:ahLst/>
                <a:cxnLst/>
                <a:rect l="l" t="t" r="r" b="b"/>
                <a:pathLst>
                  <a:path w="8077" h="7991" extrusionOk="0">
                    <a:moveTo>
                      <a:pt x="5091" y="0"/>
                    </a:moveTo>
                    <a:cubicBezTo>
                      <a:pt x="4977" y="540"/>
                      <a:pt x="4920" y="1081"/>
                      <a:pt x="4920" y="1649"/>
                    </a:cubicBezTo>
                    <a:cubicBezTo>
                      <a:pt x="4896" y="1866"/>
                      <a:pt x="4870" y="2095"/>
                      <a:pt x="4841" y="2330"/>
                    </a:cubicBezTo>
                    <a:lnTo>
                      <a:pt x="4841" y="2330"/>
                    </a:lnTo>
                    <a:cubicBezTo>
                      <a:pt x="4839" y="2321"/>
                      <a:pt x="4837" y="2312"/>
                      <a:pt x="4835" y="2303"/>
                    </a:cubicBezTo>
                    <a:lnTo>
                      <a:pt x="4835" y="2303"/>
                    </a:lnTo>
                    <a:cubicBezTo>
                      <a:pt x="4836" y="2321"/>
                      <a:pt x="4837" y="2339"/>
                      <a:pt x="4838" y="2356"/>
                    </a:cubicBezTo>
                    <a:lnTo>
                      <a:pt x="4838" y="2356"/>
                    </a:lnTo>
                    <a:cubicBezTo>
                      <a:pt x="4839" y="2348"/>
                      <a:pt x="4840" y="2339"/>
                      <a:pt x="4841" y="2330"/>
                    </a:cubicBezTo>
                    <a:lnTo>
                      <a:pt x="4841" y="2330"/>
                    </a:lnTo>
                    <a:cubicBezTo>
                      <a:pt x="4871" y="2460"/>
                      <a:pt x="4922" y="2568"/>
                      <a:pt x="4949" y="2702"/>
                    </a:cubicBezTo>
                    <a:cubicBezTo>
                      <a:pt x="5404" y="4095"/>
                      <a:pt x="5688" y="5517"/>
                      <a:pt x="5830" y="6967"/>
                    </a:cubicBezTo>
                    <a:lnTo>
                      <a:pt x="8077" y="6597"/>
                    </a:lnTo>
                    <a:cubicBezTo>
                      <a:pt x="8077" y="6597"/>
                      <a:pt x="6484" y="6114"/>
                      <a:pt x="6143" y="4578"/>
                    </a:cubicBezTo>
                    <a:cubicBezTo>
                      <a:pt x="5802" y="3014"/>
                      <a:pt x="5290" y="2048"/>
                      <a:pt x="5347" y="1194"/>
                    </a:cubicBezTo>
                    <a:cubicBezTo>
                      <a:pt x="5375" y="768"/>
                      <a:pt x="5318" y="341"/>
                      <a:pt x="5091" y="0"/>
                    </a:cubicBezTo>
                    <a:close/>
                    <a:moveTo>
                      <a:pt x="4838" y="2356"/>
                    </a:moveTo>
                    <a:cubicBezTo>
                      <a:pt x="4628" y="4056"/>
                      <a:pt x="4305" y="6079"/>
                      <a:pt x="3982" y="6427"/>
                    </a:cubicBezTo>
                    <a:cubicBezTo>
                      <a:pt x="3385" y="7024"/>
                      <a:pt x="1" y="7934"/>
                      <a:pt x="1" y="7934"/>
                    </a:cubicBezTo>
                    <a:lnTo>
                      <a:pt x="4522" y="7991"/>
                    </a:lnTo>
                    <a:lnTo>
                      <a:pt x="4551" y="7820"/>
                    </a:lnTo>
                    <a:lnTo>
                      <a:pt x="4551" y="7792"/>
                    </a:lnTo>
                    <a:lnTo>
                      <a:pt x="4579" y="7593"/>
                    </a:lnTo>
                    <a:lnTo>
                      <a:pt x="4608" y="7394"/>
                    </a:lnTo>
                    <a:lnTo>
                      <a:pt x="4608" y="7337"/>
                    </a:lnTo>
                    <a:lnTo>
                      <a:pt x="4636" y="7166"/>
                    </a:lnTo>
                    <a:lnTo>
                      <a:pt x="4636" y="7138"/>
                    </a:lnTo>
                    <a:lnTo>
                      <a:pt x="4693" y="6910"/>
                    </a:lnTo>
                    <a:lnTo>
                      <a:pt x="4693" y="6853"/>
                    </a:lnTo>
                    <a:cubicBezTo>
                      <a:pt x="4693" y="6796"/>
                      <a:pt x="4693" y="6711"/>
                      <a:pt x="4721" y="6654"/>
                    </a:cubicBezTo>
                    <a:lnTo>
                      <a:pt x="4721" y="6597"/>
                    </a:lnTo>
                    <a:lnTo>
                      <a:pt x="4750" y="6341"/>
                    </a:lnTo>
                    <a:lnTo>
                      <a:pt x="4750" y="6313"/>
                    </a:lnTo>
                    <a:lnTo>
                      <a:pt x="4778" y="6086"/>
                    </a:lnTo>
                    <a:lnTo>
                      <a:pt x="4778" y="6029"/>
                    </a:lnTo>
                    <a:lnTo>
                      <a:pt x="4807" y="5773"/>
                    </a:lnTo>
                    <a:cubicBezTo>
                      <a:pt x="4807" y="5687"/>
                      <a:pt x="4835" y="5602"/>
                      <a:pt x="4835" y="5517"/>
                    </a:cubicBezTo>
                    <a:lnTo>
                      <a:pt x="4835" y="5431"/>
                    </a:lnTo>
                    <a:lnTo>
                      <a:pt x="4863" y="5232"/>
                    </a:lnTo>
                    <a:lnTo>
                      <a:pt x="4863" y="5176"/>
                    </a:lnTo>
                    <a:cubicBezTo>
                      <a:pt x="4863" y="5090"/>
                      <a:pt x="4863" y="5005"/>
                      <a:pt x="4863" y="4920"/>
                    </a:cubicBezTo>
                    <a:lnTo>
                      <a:pt x="4863" y="4834"/>
                    </a:lnTo>
                    <a:lnTo>
                      <a:pt x="4863" y="4635"/>
                    </a:lnTo>
                    <a:lnTo>
                      <a:pt x="4863" y="4578"/>
                    </a:lnTo>
                    <a:lnTo>
                      <a:pt x="4863" y="4322"/>
                    </a:lnTo>
                    <a:lnTo>
                      <a:pt x="4863" y="4266"/>
                    </a:lnTo>
                    <a:lnTo>
                      <a:pt x="4863" y="4067"/>
                    </a:lnTo>
                    <a:lnTo>
                      <a:pt x="4863" y="3981"/>
                    </a:lnTo>
                    <a:lnTo>
                      <a:pt x="4863" y="3725"/>
                    </a:lnTo>
                    <a:cubicBezTo>
                      <a:pt x="4863" y="3395"/>
                      <a:pt x="4863" y="2904"/>
                      <a:pt x="4838" y="23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7" name="Google Shape;1167;p38"/>
              <p:cNvSpPr/>
              <p:nvPr/>
            </p:nvSpPr>
            <p:spPr>
              <a:xfrm>
                <a:off x="12918625" y="3591138"/>
                <a:ext cx="124425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6343" extrusionOk="0">
                    <a:moveTo>
                      <a:pt x="85" y="1"/>
                    </a:moveTo>
                    <a:cubicBezTo>
                      <a:pt x="85" y="257"/>
                      <a:pt x="57" y="484"/>
                      <a:pt x="29" y="683"/>
                    </a:cubicBezTo>
                    <a:cubicBezTo>
                      <a:pt x="0" y="1053"/>
                      <a:pt x="0" y="1337"/>
                      <a:pt x="0" y="1622"/>
                    </a:cubicBezTo>
                    <a:lnTo>
                      <a:pt x="0" y="1707"/>
                    </a:lnTo>
                    <a:lnTo>
                      <a:pt x="0" y="1792"/>
                    </a:lnTo>
                    <a:lnTo>
                      <a:pt x="0" y="2105"/>
                    </a:lnTo>
                    <a:lnTo>
                      <a:pt x="0" y="2162"/>
                    </a:lnTo>
                    <a:lnTo>
                      <a:pt x="0" y="2333"/>
                    </a:lnTo>
                    <a:lnTo>
                      <a:pt x="0" y="2447"/>
                    </a:lnTo>
                    <a:lnTo>
                      <a:pt x="0" y="2589"/>
                    </a:lnTo>
                    <a:lnTo>
                      <a:pt x="0" y="2674"/>
                    </a:lnTo>
                    <a:lnTo>
                      <a:pt x="0" y="2902"/>
                    </a:lnTo>
                    <a:lnTo>
                      <a:pt x="0" y="3015"/>
                    </a:lnTo>
                    <a:lnTo>
                      <a:pt x="0" y="3157"/>
                    </a:lnTo>
                    <a:lnTo>
                      <a:pt x="0" y="3300"/>
                    </a:lnTo>
                    <a:cubicBezTo>
                      <a:pt x="0" y="3356"/>
                      <a:pt x="0" y="3442"/>
                      <a:pt x="0" y="3499"/>
                    </a:cubicBezTo>
                    <a:lnTo>
                      <a:pt x="0" y="3641"/>
                    </a:lnTo>
                    <a:lnTo>
                      <a:pt x="0" y="3755"/>
                    </a:lnTo>
                    <a:lnTo>
                      <a:pt x="0" y="3897"/>
                    </a:lnTo>
                    <a:lnTo>
                      <a:pt x="0" y="4039"/>
                    </a:lnTo>
                    <a:cubicBezTo>
                      <a:pt x="0" y="4096"/>
                      <a:pt x="0" y="4181"/>
                      <a:pt x="29" y="4238"/>
                    </a:cubicBezTo>
                    <a:lnTo>
                      <a:pt x="29" y="4352"/>
                    </a:lnTo>
                    <a:lnTo>
                      <a:pt x="57" y="4494"/>
                    </a:lnTo>
                    <a:lnTo>
                      <a:pt x="57" y="4608"/>
                    </a:lnTo>
                    <a:cubicBezTo>
                      <a:pt x="57" y="4693"/>
                      <a:pt x="85" y="4778"/>
                      <a:pt x="85" y="4892"/>
                    </a:cubicBezTo>
                    <a:lnTo>
                      <a:pt x="85" y="4921"/>
                    </a:lnTo>
                    <a:lnTo>
                      <a:pt x="114" y="5091"/>
                    </a:lnTo>
                    <a:lnTo>
                      <a:pt x="114" y="5148"/>
                    </a:lnTo>
                    <a:cubicBezTo>
                      <a:pt x="142" y="5319"/>
                      <a:pt x="171" y="5489"/>
                      <a:pt x="199" y="5631"/>
                    </a:cubicBezTo>
                    <a:cubicBezTo>
                      <a:pt x="228" y="5916"/>
                      <a:pt x="256" y="6143"/>
                      <a:pt x="313" y="6342"/>
                    </a:cubicBezTo>
                    <a:lnTo>
                      <a:pt x="4977" y="6314"/>
                    </a:lnTo>
                    <a:cubicBezTo>
                      <a:pt x="4977" y="6314"/>
                      <a:pt x="1621" y="5404"/>
                      <a:pt x="1024" y="4807"/>
                    </a:cubicBezTo>
                    <a:cubicBezTo>
                      <a:pt x="654" y="4409"/>
                      <a:pt x="285" y="1792"/>
                      <a:pt x="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8" name="Google Shape;1168;p38"/>
              <p:cNvSpPr/>
              <p:nvPr/>
            </p:nvSpPr>
            <p:spPr>
              <a:xfrm>
                <a:off x="13084250" y="3832163"/>
                <a:ext cx="105250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7650" extrusionOk="0">
                    <a:moveTo>
                      <a:pt x="1" y="0"/>
                    </a:moveTo>
                    <a:lnTo>
                      <a:pt x="655" y="7649"/>
                    </a:lnTo>
                    <a:lnTo>
                      <a:pt x="4210" y="7649"/>
                    </a:lnTo>
                    <a:lnTo>
                      <a:pt x="2674" y="7194"/>
                    </a:lnTo>
                    <a:cubicBezTo>
                      <a:pt x="1849" y="6939"/>
                      <a:pt x="1309" y="6228"/>
                      <a:pt x="1252" y="5403"/>
                    </a:cubicBezTo>
                    <a:lnTo>
                      <a:pt x="1167" y="4095"/>
                    </a:lnTo>
                    <a:lnTo>
                      <a:pt x="1650" y="3611"/>
                    </a:lnTo>
                    <a:lnTo>
                      <a:pt x="996" y="29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9" name="Google Shape;1169;p38"/>
              <p:cNvSpPr/>
              <p:nvPr/>
            </p:nvSpPr>
            <p:spPr>
              <a:xfrm>
                <a:off x="12979050" y="3832163"/>
                <a:ext cx="10522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7650" extrusionOk="0">
                    <a:moveTo>
                      <a:pt x="4209" y="0"/>
                    </a:moveTo>
                    <a:lnTo>
                      <a:pt x="3214" y="2957"/>
                    </a:lnTo>
                    <a:lnTo>
                      <a:pt x="2560" y="3611"/>
                    </a:lnTo>
                    <a:lnTo>
                      <a:pt x="3071" y="4095"/>
                    </a:lnTo>
                    <a:lnTo>
                      <a:pt x="2986" y="5403"/>
                    </a:lnTo>
                    <a:cubicBezTo>
                      <a:pt x="2929" y="6228"/>
                      <a:pt x="2361" y="6939"/>
                      <a:pt x="1564" y="7194"/>
                    </a:cubicBezTo>
                    <a:lnTo>
                      <a:pt x="0" y="7649"/>
                    </a:lnTo>
                    <a:lnTo>
                      <a:pt x="3555" y="7649"/>
                    </a:lnTo>
                    <a:lnTo>
                      <a:pt x="42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0" name="Google Shape;1170;p38"/>
              <p:cNvSpPr/>
              <p:nvPr/>
            </p:nvSpPr>
            <p:spPr>
              <a:xfrm>
                <a:off x="12912925" y="2885913"/>
                <a:ext cx="457850" cy="160700"/>
              </a:xfrm>
              <a:custGeom>
                <a:avLst/>
                <a:gdLst/>
                <a:ahLst/>
                <a:cxnLst/>
                <a:rect l="l" t="t" r="r" b="b"/>
                <a:pathLst>
                  <a:path w="18314" h="6428" extrusionOk="0">
                    <a:moveTo>
                      <a:pt x="14020" y="1"/>
                    </a:moveTo>
                    <a:lnTo>
                      <a:pt x="14020" y="1"/>
                    </a:lnTo>
                    <a:cubicBezTo>
                      <a:pt x="14048" y="29"/>
                      <a:pt x="16323" y="3214"/>
                      <a:pt x="15925" y="4067"/>
                    </a:cubicBezTo>
                    <a:cubicBezTo>
                      <a:pt x="15870" y="4182"/>
                      <a:pt x="15683" y="4227"/>
                      <a:pt x="15384" y="4227"/>
                    </a:cubicBezTo>
                    <a:cubicBezTo>
                      <a:pt x="14223" y="4227"/>
                      <a:pt x="11371" y="3542"/>
                      <a:pt x="7972" y="3542"/>
                    </a:cubicBezTo>
                    <a:cubicBezTo>
                      <a:pt x="5932" y="3542"/>
                      <a:pt x="3695" y="3789"/>
                      <a:pt x="1508" y="4579"/>
                    </a:cubicBezTo>
                    <a:cubicBezTo>
                      <a:pt x="313" y="5006"/>
                      <a:pt x="1" y="5489"/>
                      <a:pt x="285" y="6001"/>
                    </a:cubicBezTo>
                    <a:lnTo>
                      <a:pt x="6854" y="5062"/>
                    </a:lnTo>
                    <a:lnTo>
                      <a:pt x="16466" y="6427"/>
                    </a:lnTo>
                    <a:cubicBezTo>
                      <a:pt x="16466" y="6427"/>
                      <a:pt x="18314" y="5574"/>
                      <a:pt x="17916" y="4664"/>
                    </a:cubicBezTo>
                    <a:cubicBezTo>
                      <a:pt x="17120" y="2731"/>
                      <a:pt x="15755" y="1110"/>
                      <a:pt x="14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1" name="Google Shape;1171;p38"/>
              <p:cNvSpPr/>
              <p:nvPr/>
            </p:nvSpPr>
            <p:spPr>
              <a:xfrm>
                <a:off x="12843975" y="2986863"/>
                <a:ext cx="480600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5120" extrusionOk="0">
                    <a:moveTo>
                      <a:pt x="9612" y="1"/>
                    </a:moveTo>
                    <a:cubicBezTo>
                      <a:pt x="2105" y="1"/>
                      <a:pt x="0" y="2389"/>
                      <a:pt x="0" y="2389"/>
                    </a:cubicBezTo>
                    <a:lnTo>
                      <a:pt x="0" y="5119"/>
                    </a:lnTo>
                    <a:lnTo>
                      <a:pt x="9612" y="4209"/>
                    </a:lnTo>
                    <a:lnTo>
                      <a:pt x="19224" y="5119"/>
                    </a:lnTo>
                    <a:lnTo>
                      <a:pt x="19224" y="2389"/>
                    </a:lnTo>
                    <a:cubicBezTo>
                      <a:pt x="19224" y="2389"/>
                      <a:pt x="17119" y="1"/>
                      <a:pt x="96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2" name="Google Shape;1172;p38"/>
              <p:cNvSpPr/>
              <p:nvPr/>
            </p:nvSpPr>
            <p:spPr>
              <a:xfrm>
                <a:off x="12843975" y="3028813"/>
                <a:ext cx="480600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442" extrusionOk="0">
                    <a:moveTo>
                      <a:pt x="18257" y="1"/>
                    </a:moveTo>
                    <a:cubicBezTo>
                      <a:pt x="18257" y="1"/>
                      <a:pt x="18399" y="1280"/>
                      <a:pt x="14389" y="1422"/>
                    </a:cubicBezTo>
                    <a:cubicBezTo>
                      <a:pt x="10351" y="1536"/>
                      <a:pt x="3271" y="1593"/>
                      <a:pt x="0" y="3413"/>
                    </a:cubicBezTo>
                    <a:lnTo>
                      <a:pt x="9612" y="2560"/>
                    </a:lnTo>
                    <a:lnTo>
                      <a:pt x="19224" y="3441"/>
                    </a:lnTo>
                    <a:lnTo>
                      <a:pt x="19224" y="711"/>
                    </a:lnTo>
                    <a:cubicBezTo>
                      <a:pt x="18939" y="427"/>
                      <a:pt x="18598" y="171"/>
                      <a:pt x="182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3" name="Google Shape;1173;p38"/>
              <p:cNvSpPr/>
              <p:nvPr/>
            </p:nvSpPr>
            <p:spPr>
              <a:xfrm>
                <a:off x="12843975" y="3077138"/>
                <a:ext cx="4806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983" extrusionOk="0">
                    <a:moveTo>
                      <a:pt x="9354" y="0"/>
                    </a:moveTo>
                    <a:cubicBezTo>
                      <a:pt x="6171" y="0"/>
                      <a:pt x="3018" y="512"/>
                      <a:pt x="0" y="1508"/>
                    </a:cubicBezTo>
                    <a:cubicBezTo>
                      <a:pt x="1365" y="3982"/>
                      <a:pt x="9612" y="3982"/>
                      <a:pt x="9612" y="3982"/>
                    </a:cubicBezTo>
                    <a:cubicBezTo>
                      <a:pt x="9612" y="3982"/>
                      <a:pt x="17859" y="3982"/>
                      <a:pt x="19224" y="1508"/>
                    </a:cubicBezTo>
                    <a:cubicBezTo>
                      <a:pt x="16206" y="512"/>
                      <a:pt x="13053" y="0"/>
                      <a:pt x="9870" y="0"/>
                    </a:cubicBezTo>
                    <a:cubicBezTo>
                      <a:pt x="9784" y="0"/>
                      <a:pt x="9698" y="0"/>
                      <a:pt x="9612" y="1"/>
                    </a:cubicBezTo>
                    <a:cubicBezTo>
                      <a:pt x="9526" y="0"/>
                      <a:pt x="9440" y="0"/>
                      <a:pt x="9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4" name="Google Shape;1174;p38"/>
              <p:cNvSpPr/>
              <p:nvPr/>
            </p:nvSpPr>
            <p:spPr>
              <a:xfrm>
                <a:off x="12950600" y="3087813"/>
                <a:ext cx="373975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3556" extrusionOk="0">
                    <a:moveTo>
                      <a:pt x="10494" y="1"/>
                    </a:moveTo>
                    <a:cubicBezTo>
                      <a:pt x="10495" y="1"/>
                      <a:pt x="10495" y="1"/>
                      <a:pt x="10496" y="1"/>
                    </a:cubicBezTo>
                    <a:lnTo>
                      <a:pt x="10496" y="1"/>
                    </a:lnTo>
                    <a:cubicBezTo>
                      <a:pt x="10495" y="1"/>
                      <a:pt x="10494" y="1"/>
                      <a:pt x="10494" y="1"/>
                    </a:cubicBezTo>
                    <a:close/>
                    <a:moveTo>
                      <a:pt x="10496" y="1"/>
                    </a:moveTo>
                    <a:cubicBezTo>
                      <a:pt x="10570" y="16"/>
                      <a:pt x="12542" y="662"/>
                      <a:pt x="12627" y="1280"/>
                    </a:cubicBezTo>
                    <a:cubicBezTo>
                      <a:pt x="12700" y="1820"/>
                      <a:pt x="7273" y="3185"/>
                      <a:pt x="2313" y="3185"/>
                    </a:cubicBezTo>
                    <a:cubicBezTo>
                      <a:pt x="1522" y="3185"/>
                      <a:pt x="743" y="3150"/>
                      <a:pt x="1" y="3072"/>
                    </a:cubicBezTo>
                    <a:lnTo>
                      <a:pt x="1" y="3072"/>
                    </a:lnTo>
                    <a:cubicBezTo>
                      <a:pt x="1764" y="3385"/>
                      <a:pt x="3555" y="3527"/>
                      <a:pt x="5347" y="3555"/>
                    </a:cubicBezTo>
                    <a:cubicBezTo>
                      <a:pt x="5347" y="3555"/>
                      <a:pt x="13594" y="3555"/>
                      <a:pt x="14959" y="1081"/>
                    </a:cubicBezTo>
                    <a:cubicBezTo>
                      <a:pt x="13509" y="570"/>
                      <a:pt x="12031" y="229"/>
                      <a:pt x="104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75" name="Google Shape;1175;p38"/>
            <p:cNvSpPr/>
            <p:nvPr/>
          </p:nvSpPr>
          <p:spPr>
            <a:xfrm>
              <a:off x="7135206" y="2028570"/>
              <a:ext cx="152276" cy="120555"/>
            </a:xfrm>
            <a:custGeom>
              <a:avLst/>
              <a:gdLst/>
              <a:ahLst/>
              <a:cxnLst/>
              <a:rect l="l" t="t" r="r" b="b"/>
              <a:pathLst>
                <a:path w="5343" h="4230" extrusionOk="0">
                  <a:moveTo>
                    <a:pt x="2719" y="1"/>
                  </a:moveTo>
                  <a:cubicBezTo>
                    <a:pt x="2719" y="1"/>
                    <a:pt x="2549" y="20"/>
                    <a:pt x="2284" y="152"/>
                  </a:cubicBezTo>
                  <a:cubicBezTo>
                    <a:pt x="1907" y="265"/>
                    <a:pt x="1529" y="416"/>
                    <a:pt x="1171" y="624"/>
                  </a:cubicBezTo>
                  <a:cubicBezTo>
                    <a:pt x="944" y="756"/>
                    <a:pt x="718" y="907"/>
                    <a:pt x="510" y="1096"/>
                  </a:cubicBezTo>
                  <a:cubicBezTo>
                    <a:pt x="284" y="1322"/>
                    <a:pt x="114" y="1624"/>
                    <a:pt x="38" y="1945"/>
                  </a:cubicBezTo>
                  <a:cubicBezTo>
                    <a:pt x="0" y="2285"/>
                    <a:pt x="76" y="2662"/>
                    <a:pt x="284" y="2945"/>
                  </a:cubicBezTo>
                  <a:cubicBezTo>
                    <a:pt x="321" y="3021"/>
                    <a:pt x="378" y="3096"/>
                    <a:pt x="435" y="3153"/>
                  </a:cubicBezTo>
                  <a:lnTo>
                    <a:pt x="604" y="3361"/>
                  </a:lnTo>
                  <a:cubicBezTo>
                    <a:pt x="718" y="3493"/>
                    <a:pt x="850" y="3606"/>
                    <a:pt x="982" y="3700"/>
                  </a:cubicBezTo>
                  <a:lnTo>
                    <a:pt x="1095" y="3776"/>
                  </a:lnTo>
                  <a:lnTo>
                    <a:pt x="1208" y="3852"/>
                  </a:lnTo>
                  <a:lnTo>
                    <a:pt x="1454" y="3965"/>
                  </a:lnTo>
                  <a:cubicBezTo>
                    <a:pt x="1511" y="4021"/>
                    <a:pt x="1605" y="4040"/>
                    <a:pt x="1680" y="4078"/>
                  </a:cubicBezTo>
                  <a:cubicBezTo>
                    <a:pt x="1756" y="4097"/>
                    <a:pt x="1831" y="4135"/>
                    <a:pt x="1926" y="4154"/>
                  </a:cubicBezTo>
                  <a:cubicBezTo>
                    <a:pt x="2077" y="4191"/>
                    <a:pt x="2247" y="4229"/>
                    <a:pt x="2417" y="4229"/>
                  </a:cubicBezTo>
                  <a:lnTo>
                    <a:pt x="2662" y="4229"/>
                  </a:lnTo>
                  <a:lnTo>
                    <a:pt x="2907" y="4210"/>
                  </a:lnTo>
                  <a:cubicBezTo>
                    <a:pt x="3058" y="4210"/>
                    <a:pt x="3228" y="4172"/>
                    <a:pt x="3379" y="4135"/>
                  </a:cubicBezTo>
                  <a:cubicBezTo>
                    <a:pt x="3530" y="4097"/>
                    <a:pt x="3662" y="4040"/>
                    <a:pt x="3813" y="3984"/>
                  </a:cubicBezTo>
                  <a:cubicBezTo>
                    <a:pt x="4059" y="3870"/>
                    <a:pt x="4304" y="3738"/>
                    <a:pt x="4512" y="3549"/>
                  </a:cubicBezTo>
                  <a:cubicBezTo>
                    <a:pt x="4833" y="3304"/>
                    <a:pt x="5078" y="2964"/>
                    <a:pt x="5229" y="2568"/>
                  </a:cubicBezTo>
                  <a:cubicBezTo>
                    <a:pt x="5267" y="2474"/>
                    <a:pt x="5286" y="2360"/>
                    <a:pt x="5305" y="2247"/>
                  </a:cubicBezTo>
                  <a:lnTo>
                    <a:pt x="5342" y="2134"/>
                  </a:lnTo>
                  <a:lnTo>
                    <a:pt x="5286" y="2247"/>
                  </a:lnTo>
                  <a:cubicBezTo>
                    <a:pt x="5248" y="2360"/>
                    <a:pt x="5210" y="2455"/>
                    <a:pt x="5154" y="2549"/>
                  </a:cubicBezTo>
                  <a:cubicBezTo>
                    <a:pt x="4965" y="2889"/>
                    <a:pt x="4701" y="3172"/>
                    <a:pt x="4380" y="3398"/>
                  </a:cubicBezTo>
                  <a:cubicBezTo>
                    <a:pt x="4172" y="3531"/>
                    <a:pt x="3946" y="3663"/>
                    <a:pt x="3700" y="3738"/>
                  </a:cubicBezTo>
                  <a:cubicBezTo>
                    <a:pt x="3568" y="3776"/>
                    <a:pt x="3436" y="3814"/>
                    <a:pt x="3304" y="3852"/>
                  </a:cubicBezTo>
                  <a:cubicBezTo>
                    <a:pt x="3172" y="3889"/>
                    <a:pt x="3021" y="3908"/>
                    <a:pt x="2889" y="3908"/>
                  </a:cubicBezTo>
                  <a:lnTo>
                    <a:pt x="2662" y="3908"/>
                  </a:lnTo>
                  <a:cubicBezTo>
                    <a:pt x="2586" y="3908"/>
                    <a:pt x="2511" y="3889"/>
                    <a:pt x="2435" y="3889"/>
                  </a:cubicBezTo>
                  <a:cubicBezTo>
                    <a:pt x="2284" y="3870"/>
                    <a:pt x="2133" y="3852"/>
                    <a:pt x="2001" y="3814"/>
                  </a:cubicBezTo>
                  <a:cubicBezTo>
                    <a:pt x="1926" y="3795"/>
                    <a:pt x="1850" y="3776"/>
                    <a:pt x="1775" y="3738"/>
                  </a:cubicBezTo>
                  <a:cubicBezTo>
                    <a:pt x="1718" y="3700"/>
                    <a:pt x="1624" y="3682"/>
                    <a:pt x="1567" y="3644"/>
                  </a:cubicBezTo>
                  <a:lnTo>
                    <a:pt x="1378" y="3531"/>
                  </a:lnTo>
                  <a:lnTo>
                    <a:pt x="1265" y="3474"/>
                  </a:lnTo>
                  <a:lnTo>
                    <a:pt x="1190" y="3398"/>
                  </a:lnTo>
                  <a:cubicBezTo>
                    <a:pt x="1057" y="3323"/>
                    <a:pt x="944" y="3210"/>
                    <a:pt x="831" y="3096"/>
                  </a:cubicBezTo>
                  <a:lnTo>
                    <a:pt x="680" y="2927"/>
                  </a:lnTo>
                  <a:cubicBezTo>
                    <a:pt x="642" y="2870"/>
                    <a:pt x="586" y="2813"/>
                    <a:pt x="548" y="2757"/>
                  </a:cubicBezTo>
                  <a:cubicBezTo>
                    <a:pt x="378" y="2530"/>
                    <a:pt x="302" y="2247"/>
                    <a:pt x="321" y="1964"/>
                  </a:cubicBezTo>
                  <a:cubicBezTo>
                    <a:pt x="378" y="1700"/>
                    <a:pt x="491" y="1454"/>
                    <a:pt x="680" y="1247"/>
                  </a:cubicBezTo>
                  <a:cubicBezTo>
                    <a:pt x="869" y="1058"/>
                    <a:pt x="1057" y="888"/>
                    <a:pt x="1265" y="756"/>
                  </a:cubicBezTo>
                  <a:cubicBezTo>
                    <a:pt x="1586" y="529"/>
                    <a:pt x="1945" y="340"/>
                    <a:pt x="2303" y="171"/>
                  </a:cubicBezTo>
                  <a:cubicBezTo>
                    <a:pt x="2568" y="57"/>
                    <a:pt x="2719" y="1"/>
                    <a:pt x="2719" y="1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 rot="-2184202">
              <a:off x="74028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 rot="2184202" flipH="1">
              <a:off x="69456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498277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2035400" y="718800"/>
            <a:ext cx="81212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470434" y="4218001"/>
            <a:ext cx="1564959" cy="415897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5"/>
          <p:cNvSpPr/>
          <p:nvPr/>
        </p:nvSpPr>
        <p:spPr>
          <a:xfrm flipH="1">
            <a:off x="817568" y="478534"/>
            <a:ext cx="1167233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5"/>
          <p:cNvSpPr/>
          <p:nvPr/>
        </p:nvSpPr>
        <p:spPr>
          <a:xfrm>
            <a:off x="5919726" y="2606048"/>
            <a:ext cx="1093908" cy="362867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5"/>
          <p:cNvSpPr/>
          <p:nvPr/>
        </p:nvSpPr>
        <p:spPr>
          <a:xfrm>
            <a:off x="10568105" y="2970303"/>
            <a:ext cx="1167332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 flipH="1">
            <a:off x="10865643" y="616583"/>
            <a:ext cx="751108" cy="249152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" name="Google Shape;82;p5"/>
          <p:cNvGrpSpPr/>
          <p:nvPr/>
        </p:nvGrpSpPr>
        <p:grpSpPr>
          <a:xfrm>
            <a:off x="-123" y="5385069"/>
            <a:ext cx="12192123" cy="1508249"/>
            <a:chOff x="-92" y="2875563"/>
            <a:chExt cx="9144092" cy="1131187"/>
          </a:xfrm>
        </p:grpSpPr>
        <p:sp>
          <p:nvSpPr>
            <p:cNvPr id="83" name="Google Shape;83;p5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4" name="Google Shape;84;p5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7" name="Google Shape;87;p5"/>
          <p:cNvSpPr txBox="1">
            <a:spLocks noGrp="1"/>
          </p:cNvSpPr>
          <p:nvPr>
            <p:ph type="title" idx="2"/>
          </p:nvPr>
        </p:nvSpPr>
        <p:spPr>
          <a:xfrm>
            <a:off x="1802400" y="2032467"/>
            <a:ext cx="3429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title" idx="3"/>
          </p:nvPr>
        </p:nvSpPr>
        <p:spPr>
          <a:xfrm>
            <a:off x="6961400" y="3594784"/>
            <a:ext cx="3427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1"/>
          </p:nvPr>
        </p:nvSpPr>
        <p:spPr>
          <a:xfrm>
            <a:off x="6961400" y="4218000"/>
            <a:ext cx="34272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4"/>
          </p:nvPr>
        </p:nvSpPr>
        <p:spPr>
          <a:xfrm>
            <a:off x="1802400" y="2656000"/>
            <a:ext cx="34292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05351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82346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3"/>
          <p:cNvSpPr/>
          <p:nvPr/>
        </p:nvSpPr>
        <p:spPr>
          <a:xfrm>
            <a:off x="-66" y="3579834"/>
            <a:ext cx="12192148" cy="2706621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0" name="Google Shape;660;p23"/>
          <p:cNvGrpSpPr/>
          <p:nvPr/>
        </p:nvGrpSpPr>
        <p:grpSpPr>
          <a:xfrm>
            <a:off x="-99" y="5868179"/>
            <a:ext cx="12192148" cy="1004404"/>
            <a:chOff x="-75" y="3996089"/>
            <a:chExt cx="9144111" cy="818986"/>
          </a:xfrm>
        </p:grpSpPr>
        <p:sp>
          <p:nvSpPr>
            <p:cNvPr id="661" name="Google Shape;661;p23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62" name="Google Shape;662;p23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3" name="Google Shape;663;p23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69" name="Google Shape;669;p23"/>
          <p:cNvSpPr txBox="1">
            <a:spLocks noGrp="1"/>
          </p:cNvSpPr>
          <p:nvPr>
            <p:ph type="title"/>
          </p:nvPr>
        </p:nvSpPr>
        <p:spPr>
          <a:xfrm>
            <a:off x="950800" y="1373367"/>
            <a:ext cx="3622800" cy="2948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3"/>
          <p:cNvSpPr txBox="1">
            <a:spLocks noGrp="1"/>
          </p:cNvSpPr>
          <p:nvPr>
            <p:ph type="subTitle" idx="1"/>
          </p:nvPr>
        </p:nvSpPr>
        <p:spPr>
          <a:xfrm>
            <a:off x="950800" y="4531500"/>
            <a:ext cx="3169200" cy="116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2832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61BF-276B-4CFD-8851-6A2BE50954E7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CA6-1F32-4A00-88D7-4DC6D1641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1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28"/>
          <p:cNvSpPr/>
          <p:nvPr/>
        </p:nvSpPr>
        <p:spPr>
          <a:xfrm>
            <a:off x="100" y="6375140"/>
            <a:ext cx="12191864" cy="482801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6" name="Google Shape;746;p28"/>
          <p:cNvSpPr/>
          <p:nvPr/>
        </p:nvSpPr>
        <p:spPr>
          <a:xfrm>
            <a:off x="67" y="6375140"/>
            <a:ext cx="12191864" cy="482801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47" name="Google Shape;747;p28"/>
          <p:cNvGrpSpPr/>
          <p:nvPr/>
        </p:nvGrpSpPr>
        <p:grpSpPr>
          <a:xfrm>
            <a:off x="-71602" y="382667"/>
            <a:ext cx="12911204" cy="2271269"/>
            <a:chOff x="-53702" y="287000"/>
            <a:chExt cx="9683403" cy="1703452"/>
          </a:xfrm>
        </p:grpSpPr>
        <p:sp>
          <p:nvSpPr>
            <p:cNvPr id="748" name="Google Shape;748;p28"/>
            <p:cNvSpPr/>
            <p:nvPr/>
          </p:nvSpPr>
          <p:spPr>
            <a:xfrm>
              <a:off x="-53702" y="1605325"/>
              <a:ext cx="962311" cy="25573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2471650" y="379465"/>
              <a:ext cx="962302" cy="31927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8"/>
            <p:cNvSpPr/>
            <p:nvPr/>
          </p:nvSpPr>
          <p:spPr>
            <a:xfrm flipH="1">
              <a:off x="4875300" y="977591"/>
              <a:ext cx="915827" cy="30383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7762626" y="287000"/>
              <a:ext cx="1461035" cy="388301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 flipH="1">
              <a:off x="8713875" y="1686616"/>
              <a:ext cx="915827" cy="30383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3" name="Google Shape;753;p28"/>
          <p:cNvGrpSpPr/>
          <p:nvPr/>
        </p:nvGrpSpPr>
        <p:grpSpPr>
          <a:xfrm>
            <a:off x="-99" y="2913288"/>
            <a:ext cx="12192148" cy="2071976"/>
            <a:chOff x="-75" y="3714050"/>
            <a:chExt cx="9144111" cy="1788447"/>
          </a:xfrm>
        </p:grpSpPr>
        <p:sp>
          <p:nvSpPr>
            <p:cNvPr id="754" name="Google Shape;754;p28"/>
            <p:cNvSpPr/>
            <p:nvPr/>
          </p:nvSpPr>
          <p:spPr>
            <a:xfrm>
              <a:off x="-75" y="4250897"/>
              <a:ext cx="9144000" cy="1251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6" name="Google Shape;756;p28"/>
          <p:cNvGrpSpPr/>
          <p:nvPr/>
        </p:nvGrpSpPr>
        <p:grpSpPr>
          <a:xfrm>
            <a:off x="-99" y="4925197"/>
            <a:ext cx="12192148" cy="1449932"/>
            <a:chOff x="-75" y="3996089"/>
            <a:chExt cx="9144111" cy="818986"/>
          </a:xfrm>
        </p:grpSpPr>
        <p:sp>
          <p:nvSpPr>
            <p:cNvPr id="757" name="Google Shape;757;p28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58" name="Google Shape;758;p28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759" name="Google Shape;759;p28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0" name="Google Shape;760;p28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1" name="Google Shape;761;p28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2" name="Google Shape;762;p28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3" name="Google Shape;763;p28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4" name="Google Shape;764;p28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65" name="Google Shape;765;p28"/>
          <p:cNvSpPr txBox="1">
            <a:spLocks noGrp="1"/>
          </p:cNvSpPr>
          <p:nvPr>
            <p:ph type="title"/>
          </p:nvPr>
        </p:nvSpPr>
        <p:spPr>
          <a:xfrm>
            <a:off x="960000" y="703867"/>
            <a:ext cx="3154800" cy="1450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28"/>
          <p:cNvSpPr txBox="1">
            <a:spLocks noGrp="1"/>
          </p:cNvSpPr>
          <p:nvPr>
            <p:ph type="subTitle" idx="1"/>
          </p:nvPr>
        </p:nvSpPr>
        <p:spPr>
          <a:xfrm>
            <a:off x="7409000" y="3576833"/>
            <a:ext cx="3401600" cy="63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8"/>
          <p:cNvSpPr txBox="1">
            <a:spLocks noGrp="1"/>
          </p:cNvSpPr>
          <p:nvPr>
            <p:ph type="subTitle" idx="2"/>
          </p:nvPr>
        </p:nvSpPr>
        <p:spPr>
          <a:xfrm>
            <a:off x="7408200" y="1994333"/>
            <a:ext cx="3403200" cy="633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07664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574067" y="163832"/>
            <a:ext cx="15255421" cy="6718689"/>
            <a:chOff x="-1180550" y="122873"/>
            <a:chExt cx="11441566" cy="5039017"/>
          </a:xfrm>
        </p:grpSpPr>
        <p:sp>
          <p:nvSpPr>
            <p:cNvPr id="10" name="Google Shape;10;p2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514840" y="12287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 rot="302">
            <a:off x="1270200" y="1042119"/>
            <a:ext cx="45464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solidFill>
                  <a:srgbClr val="FFFFFF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ubTitle" idx="1"/>
          </p:nvPr>
        </p:nvSpPr>
        <p:spPr>
          <a:xfrm>
            <a:off x="1492200" y="3778833"/>
            <a:ext cx="410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34777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-571526" y="571357"/>
            <a:ext cx="13563596" cy="6934947"/>
            <a:chOff x="-1180550" y="-1533167"/>
            <a:chExt cx="11441566" cy="5849972"/>
          </a:xfrm>
        </p:grpSpPr>
        <p:sp>
          <p:nvSpPr>
            <p:cNvPr id="41" name="Google Shape;41;p3"/>
            <p:cNvSpPr/>
            <p:nvPr/>
          </p:nvSpPr>
          <p:spPr>
            <a:xfrm>
              <a:off x="1966747" y="-11263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514840" y="12287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-376905" y="-1533167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2197176" y="1620333"/>
            <a:ext cx="3430800" cy="18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92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title" idx="2" hasCustomPrompt="1"/>
          </p:nvPr>
        </p:nvSpPr>
        <p:spPr>
          <a:xfrm>
            <a:off x="7678176" y="2481600"/>
            <a:ext cx="2527200" cy="18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4" name="Google Shape;64;p3"/>
          <p:cNvSpPr txBox="1">
            <a:spLocks noGrp="1"/>
          </p:cNvSpPr>
          <p:nvPr>
            <p:ph type="subTitle" idx="1"/>
          </p:nvPr>
        </p:nvSpPr>
        <p:spPr>
          <a:xfrm>
            <a:off x="2007576" y="4669133"/>
            <a:ext cx="3810000" cy="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95286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400" cy="46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8" name="Google Shape;68;p4"/>
          <p:cNvGrpSpPr/>
          <p:nvPr/>
        </p:nvGrpSpPr>
        <p:grpSpPr>
          <a:xfrm>
            <a:off x="-502540" y="266567"/>
            <a:ext cx="14183895" cy="1497563"/>
            <a:chOff x="-376905" y="199925"/>
            <a:chExt cx="10637921" cy="1123172"/>
          </a:xfrm>
        </p:grpSpPr>
        <p:sp>
          <p:nvSpPr>
            <p:cNvPr id="69" name="Google Shape;69;p4"/>
            <p:cNvSpPr/>
            <p:nvPr/>
          </p:nvSpPr>
          <p:spPr>
            <a:xfrm>
              <a:off x="8587302" y="1999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6924471" y="7681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" name="Google Shape;72;p4"/>
          <p:cNvGrpSpPr/>
          <p:nvPr/>
        </p:nvGrpSpPr>
        <p:grpSpPr>
          <a:xfrm>
            <a:off x="-7" y="6141741"/>
            <a:ext cx="12192323" cy="956535"/>
            <a:chOff x="-179259" y="4444489"/>
            <a:chExt cx="9944799" cy="717401"/>
          </a:xfrm>
        </p:grpSpPr>
        <p:sp>
          <p:nvSpPr>
            <p:cNvPr id="73" name="Google Shape;73;p4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" name="Google Shape;75;p4"/>
          <p:cNvGrpSpPr/>
          <p:nvPr/>
        </p:nvGrpSpPr>
        <p:grpSpPr>
          <a:xfrm flipH="1">
            <a:off x="10289369" y="4952884"/>
            <a:ext cx="3668707" cy="1827857"/>
            <a:chOff x="404850" y="2182975"/>
            <a:chExt cx="2230850" cy="1111475"/>
          </a:xfrm>
        </p:grpSpPr>
        <p:sp>
          <p:nvSpPr>
            <p:cNvPr id="76" name="Google Shape;76;p4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447009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rgbClr val="9EDADA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1"/>
          </p:nvPr>
        </p:nvSpPr>
        <p:spPr>
          <a:xfrm>
            <a:off x="6462821" y="18847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3733">
                <a:solidFill>
                  <a:srgbClr val="E1556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2"/>
          </p:nvPr>
        </p:nvSpPr>
        <p:spPr>
          <a:xfrm>
            <a:off x="6462821" y="41199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3733">
                <a:solidFill>
                  <a:srgbClr val="5587AC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subTitle" idx="3"/>
          </p:nvPr>
        </p:nvSpPr>
        <p:spPr>
          <a:xfrm>
            <a:off x="6342021" y="2576433"/>
            <a:ext cx="4118400" cy="11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4"/>
          </p:nvPr>
        </p:nvSpPr>
        <p:spPr>
          <a:xfrm>
            <a:off x="6340821" y="4811633"/>
            <a:ext cx="4120800" cy="11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7785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2" name="Google Shape;112;p6"/>
          <p:cNvGrpSpPr/>
          <p:nvPr/>
        </p:nvGrpSpPr>
        <p:grpSpPr>
          <a:xfrm>
            <a:off x="-502540" y="328600"/>
            <a:ext cx="13790195" cy="1699240"/>
            <a:chOff x="-376905" y="246450"/>
            <a:chExt cx="10342646" cy="1274430"/>
          </a:xfrm>
        </p:grpSpPr>
        <p:sp>
          <p:nvSpPr>
            <p:cNvPr id="113" name="Google Shape;113;p6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75118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239075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8"/>
          <p:cNvGrpSpPr/>
          <p:nvPr/>
        </p:nvGrpSpPr>
        <p:grpSpPr>
          <a:xfrm>
            <a:off x="-851510" y="-1439599"/>
            <a:ext cx="13821276" cy="9782441"/>
            <a:chOff x="-638633" y="-1041600"/>
            <a:chExt cx="10365957" cy="7336831"/>
          </a:xfrm>
        </p:grpSpPr>
        <p:sp>
          <p:nvSpPr>
            <p:cNvPr id="124" name="Google Shape;124;p8"/>
            <p:cNvSpPr/>
            <p:nvPr/>
          </p:nvSpPr>
          <p:spPr>
            <a:xfrm>
              <a:off x="824400" y="4387602"/>
              <a:ext cx="7336788" cy="571746"/>
            </a:xfrm>
            <a:custGeom>
              <a:avLst/>
              <a:gdLst/>
              <a:ahLst/>
              <a:cxnLst/>
              <a:rect l="l" t="t" r="r" b="b"/>
              <a:pathLst>
                <a:path w="166537" h="12978" extrusionOk="0">
                  <a:moveTo>
                    <a:pt x="0" y="1"/>
                  </a:moveTo>
                  <a:lnTo>
                    <a:pt x="0" y="12977"/>
                  </a:lnTo>
                  <a:lnTo>
                    <a:pt x="166537" y="12977"/>
                  </a:lnTo>
                  <a:lnTo>
                    <a:pt x="166537" y="1"/>
                  </a:lnTo>
                  <a:close/>
                </a:path>
              </a:pathLst>
            </a:custGeom>
            <a:solidFill>
              <a:srgbClr val="C1CA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120050" y="4548450"/>
              <a:ext cx="9024224" cy="1746781"/>
            </a:xfrm>
            <a:custGeom>
              <a:avLst/>
              <a:gdLst/>
              <a:ahLst/>
              <a:cxnLst/>
              <a:rect l="l" t="t" r="r" b="b"/>
              <a:pathLst>
                <a:path w="166537" h="39650" extrusionOk="0">
                  <a:moveTo>
                    <a:pt x="0" y="0"/>
                  </a:moveTo>
                  <a:lnTo>
                    <a:pt x="0" y="39649"/>
                  </a:lnTo>
                  <a:lnTo>
                    <a:pt x="166537" y="39649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824400" y="5604930"/>
              <a:ext cx="7336788" cy="58725"/>
            </a:xfrm>
            <a:custGeom>
              <a:avLst/>
              <a:gdLst/>
              <a:ahLst/>
              <a:cxnLst/>
              <a:rect l="l" t="t" r="r" b="b"/>
              <a:pathLst>
                <a:path w="166537" h="1333" extrusionOk="0">
                  <a:moveTo>
                    <a:pt x="0" y="0"/>
                  </a:moveTo>
                  <a:lnTo>
                    <a:pt x="0" y="1333"/>
                  </a:lnTo>
                  <a:lnTo>
                    <a:pt x="166537" y="1333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824400" y="4548447"/>
              <a:ext cx="7336788" cy="29385"/>
            </a:xfrm>
            <a:custGeom>
              <a:avLst/>
              <a:gdLst/>
              <a:ahLst/>
              <a:cxnLst/>
              <a:rect l="l" t="t" r="r" b="b"/>
              <a:pathLst>
                <a:path w="166537" h="667" extrusionOk="0">
                  <a:moveTo>
                    <a:pt x="0" y="0"/>
                  </a:moveTo>
                  <a:lnTo>
                    <a:pt x="0" y="666"/>
                  </a:lnTo>
                  <a:lnTo>
                    <a:pt x="166537" y="666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rgbClr val="A7AF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864587" y="5805645"/>
              <a:ext cx="119786" cy="32909"/>
            </a:xfrm>
            <a:custGeom>
              <a:avLst/>
              <a:gdLst/>
              <a:ahLst/>
              <a:cxnLst/>
              <a:rect l="l" t="t" r="r" b="b"/>
              <a:pathLst>
                <a:path w="2719" h="747" extrusionOk="0">
                  <a:moveTo>
                    <a:pt x="1360" y="1"/>
                  </a:moveTo>
                  <a:cubicBezTo>
                    <a:pt x="614" y="1"/>
                    <a:pt x="1" y="161"/>
                    <a:pt x="1" y="374"/>
                  </a:cubicBezTo>
                  <a:cubicBezTo>
                    <a:pt x="1" y="587"/>
                    <a:pt x="614" y="747"/>
                    <a:pt x="1360" y="747"/>
                  </a:cubicBezTo>
                  <a:cubicBezTo>
                    <a:pt x="2106" y="747"/>
                    <a:pt x="2719" y="587"/>
                    <a:pt x="2719" y="374"/>
                  </a:cubicBezTo>
                  <a:cubicBezTo>
                    <a:pt x="2719" y="161"/>
                    <a:pt x="2106" y="1"/>
                    <a:pt x="136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3071205" y="5838510"/>
              <a:ext cx="70488" cy="34099"/>
            </a:xfrm>
            <a:custGeom>
              <a:avLst/>
              <a:gdLst/>
              <a:ahLst/>
              <a:cxnLst/>
              <a:rect l="l" t="t" r="r" b="b"/>
              <a:pathLst>
                <a:path w="1600" h="774" extrusionOk="0">
                  <a:moveTo>
                    <a:pt x="800" y="1"/>
                  </a:moveTo>
                  <a:cubicBezTo>
                    <a:pt x="347" y="1"/>
                    <a:pt x="1" y="187"/>
                    <a:pt x="1" y="401"/>
                  </a:cubicBezTo>
                  <a:cubicBezTo>
                    <a:pt x="1" y="587"/>
                    <a:pt x="347" y="774"/>
                    <a:pt x="800" y="774"/>
                  </a:cubicBezTo>
                  <a:cubicBezTo>
                    <a:pt x="1226" y="774"/>
                    <a:pt x="1599" y="587"/>
                    <a:pt x="1599" y="401"/>
                  </a:cubicBezTo>
                  <a:cubicBezTo>
                    <a:pt x="1599" y="187"/>
                    <a:pt x="1226" y="1"/>
                    <a:pt x="80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2777755" y="5978208"/>
              <a:ext cx="146747" cy="36433"/>
            </a:xfrm>
            <a:custGeom>
              <a:avLst/>
              <a:gdLst/>
              <a:ahLst/>
              <a:cxnLst/>
              <a:rect l="l" t="t" r="r" b="b"/>
              <a:pathLst>
                <a:path w="3331" h="827" extrusionOk="0">
                  <a:moveTo>
                    <a:pt x="1679" y="1"/>
                  </a:moveTo>
                  <a:cubicBezTo>
                    <a:pt x="746" y="1"/>
                    <a:pt x="0" y="187"/>
                    <a:pt x="0" y="427"/>
                  </a:cubicBezTo>
                  <a:cubicBezTo>
                    <a:pt x="0" y="667"/>
                    <a:pt x="746" y="827"/>
                    <a:pt x="1679" y="827"/>
                  </a:cubicBezTo>
                  <a:cubicBezTo>
                    <a:pt x="2585" y="827"/>
                    <a:pt x="3331" y="667"/>
                    <a:pt x="3331" y="427"/>
                  </a:cubicBezTo>
                  <a:cubicBezTo>
                    <a:pt x="3331" y="187"/>
                    <a:pt x="2585" y="1"/>
                    <a:pt x="1679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7657551" y="5844413"/>
              <a:ext cx="120975" cy="32909"/>
            </a:xfrm>
            <a:custGeom>
              <a:avLst/>
              <a:gdLst/>
              <a:ahLst/>
              <a:cxnLst/>
              <a:rect l="l" t="t" r="r" b="b"/>
              <a:pathLst>
                <a:path w="2746" h="747" extrusionOk="0">
                  <a:moveTo>
                    <a:pt x="1360" y="0"/>
                  </a:moveTo>
                  <a:cubicBezTo>
                    <a:pt x="614" y="0"/>
                    <a:pt x="1" y="160"/>
                    <a:pt x="1" y="373"/>
                  </a:cubicBezTo>
                  <a:cubicBezTo>
                    <a:pt x="1" y="586"/>
                    <a:pt x="614" y="746"/>
                    <a:pt x="1360" y="746"/>
                  </a:cubicBezTo>
                  <a:cubicBezTo>
                    <a:pt x="2132" y="746"/>
                    <a:pt x="2745" y="586"/>
                    <a:pt x="2745" y="373"/>
                  </a:cubicBezTo>
                  <a:cubicBezTo>
                    <a:pt x="2745" y="160"/>
                    <a:pt x="2132" y="0"/>
                    <a:pt x="136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7864169" y="5877278"/>
              <a:ext cx="70488" cy="32909"/>
            </a:xfrm>
            <a:custGeom>
              <a:avLst/>
              <a:gdLst/>
              <a:ahLst/>
              <a:cxnLst/>
              <a:rect l="l" t="t" r="r" b="b"/>
              <a:pathLst>
                <a:path w="1600" h="747" extrusionOk="0">
                  <a:moveTo>
                    <a:pt x="800" y="0"/>
                  </a:moveTo>
                  <a:cubicBezTo>
                    <a:pt x="347" y="0"/>
                    <a:pt x="0" y="160"/>
                    <a:pt x="0" y="373"/>
                  </a:cubicBezTo>
                  <a:cubicBezTo>
                    <a:pt x="0" y="586"/>
                    <a:pt x="347" y="746"/>
                    <a:pt x="800" y="746"/>
                  </a:cubicBezTo>
                  <a:cubicBezTo>
                    <a:pt x="1226" y="746"/>
                    <a:pt x="1599" y="586"/>
                    <a:pt x="1599" y="373"/>
                  </a:cubicBezTo>
                  <a:cubicBezTo>
                    <a:pt x="1599" y="160"/>
                    <a:pt x="1226" y="0"/>
                    <a:pt x="80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7571864" y="6016976"/>
              <a:ext cx="145602" cy="36433"/>
            </a:xfrm>
            <a:custGeom>
              <a:avLst/>
              <a:gdLst/>
              <a:ahLst/>
              <a:cxnLst/>
              <a:rect l="l" t="t" r="r" b="b"/>
              <a:pathLst>
                <a:path w="3305" h="827" extrusionOk="0">
                  <a:moveTo>
                    <a:pt x="1653" y="0"/>
                  </a:moveTo>
                  <a:cubicBezTo>
                    <a:pt x="720" y="0"/>
                    <a:pt x="1" y="187"/>
                    <a:pt x="1" y="400"/>
                  </a:cubicBezTo>
                  <a:cubicBezTo>
                    <a:pt x="1" y="640"/>
                    <a:pt x="720" y="826"/>
                    <a:pt x="1653" y="826"/>
                  </a:cubicBezTo>
                  <a:cubicBezTo>
                    <a:pt x="2559" y="826"/>
                    <a:pt x="3305" y="640"/>
                    <a:pt x="3305" y="400"/>
                  </a:cubicBezTo>
                  <a:cubicBezTo>
                    <a:pt x="3305" y="187"/>
                    <a:pt x="2559" y="0"/>
                    <a:pt x="165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4148835" y="4661140"/>
              <a:ext cx="117407" cy="21146"/>
            </a:xfrm>
            <a:custGeom>
              <a:avLst/>
              <a:gdLst/>
              <a:ahLst/>
              <a:cxnLst/>
              <a:rect l="l" t="t" r="r" b="b"/>
              <a:pathLst>
                <a:path w="2665" h="480" extrusionOk="0">
                  <a:moveTo>
                    <a:pt x="1333" y="0"/>
                  </a:moveTo>
                  <a:cubicBezTo>
                    <a:pt x="587" y="0"/>
                    <a:pt x="0" y="107"/>
                    <a:pt x="0" y="240"/>
                  </a:cubicBezTo>
                  <a:cubicBezTo>
                    <a:pt x="0" y="373"/>
                    <a:pt x="587" y="480"/>
                    <a:pt x="1333" y="480"/>
                  </a:cubicBezTo>
                  <a:cubicBezTo>
                    <a:pt x="2052" y="480"/>
                    <a:pt x="2665" y="373"/>
                    <a:pt x="2665" y="240"/>
                  </a:cubicBezTo>
                  <a:cubicBezTo>
                    <a:pt x="2665" y="107"/>
                    <a:pt x="2052" y="0"/>
                    <a:pt x="133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4012661" y="4722156"/>
              <a:ext cx="69299" cy="32909"/>
            </a:xfrm>
            <a:custGeom>
              <a:avLst/>
              <a:gdLst/>
              <a:ahLst/>
              <a:cxnLst/>
              <a:rect l="l" t="t" r="r" b="b"/>
              <a:pathLst>
                <a:path w="1573" h="747" extrusionOk="0">
                  <a:moveTo>
                    <a:pt x="773" y="1"/>
                  </a:moveTo>
                  <a:cubicBezTo>
                    <a:pt x="347" y="1"/>
                    <a:pt x="0" y="161"/>
                    <a:pt x="0" y="374"/>
                  </a:cubicBezTo>
                  <a:cubicBezTo>
                    <a:pt x="0" y="587"/>
                    <a:pt x="347" y="747"/>
                    <a:pt x="773" y="747"/>
                  </a:cubicBezTo>
                  <a:cubicBezTo>
                    <a:pt x="1226" y="747"/>
                    <a:pt x="1573" y="587"/>
                    <a:pt x="1573" y="374"/>
                  </a:cubicBezTo>
                  <a:cubicBezTo>
                    <a:pt x="1573" y="161"/>
                    <a:pt x="1226" y="1"/>
                    <a:pt x="77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4266197" y="4750351"/>
              <a:ext cx="89299" cy="10617"/>
            </a:xfrm>
            <a:custGeom>
              <a:avLst/>
              <a:gdLst/>
              <a:ahLst/>
              <a:cxnLst/>
              <a:rect l="l" t="t" r="r" b="b"/>
              <a:pathLst>
                <a:path w="2027" h="241" extrusionOk="0">
                  <a:moveTo>
                    <a:pt x="1014" y="0"/>
                  </a:moveTo>
                  <a:cubicBezTo>
                    <a:pt x="454" y="0"/>
                    <a:pt x="1" y="54"/>
                    <a:pt x="1" y="107"/>
                  </a:cubicBezTo>
                  <a:cubicBezTo>
                    <a:pt x="1" y="187"/>
                    <a:pt x="454" y="240"/>
                    <a:pt x="1014" y="240"/>
                  </a:cubicBezTo>
                  <a:cubicBezTo>
                    <a:pt x="1573" y="240"/>
                    <a:pt x="2026" y="187"/>
                    <a:pt x="2026" y="107"/>
                  </a:cubicBezTo>
                  <a:cubicBezTo>
                    <a:pt x="2026" y="54"/>
                    <a:pt x="1573" y="0"/>
                    <a:pt x="1014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2015868" y="4705723"/>
              <a:ext cx="119786" cy="32909"/>
            </a:xfrm>
            <a:custGeom>
              <a:avLst/>
              <a:gdLst/>
              <a:ahLst/>
              <a:cxnLst/>
              <a:rect l="l" t="t" r="r" b="b"/>
              <a:pathLst>
                <a:path w="2719" h="747" extrusionOk="0">
                  <a:moveTo>
                    <a:pt x="1360" y="1"/>
                  </a:moveTo>
                  <a:cubicBezTo>
                    <a:pt x="614" y="1"/>
                    <a:pt x="1" y="161"/>
                    <a:pt x="1" y="374"/>
                  </a:cubicBezTo>
                  <a:cubicBezTo>
                    <a:pt x="1" y="587"/>
                    <a:pt x="614" y="747"/>
                    <a:pt x="1360" y="747"/>
                  </a:cubicBezTo>
                  <a:cubicBezTo>
                    <a:pt x="2106" y="747"/>
                    <a:pt x="2719" y="587"/>
                    <a:pt x="2719" y="374"/>
                  </a:cubicBezTo>
                  <a:cubicBezTo>
                    <a:pt x="2719" y="161"/>
                    <a:pt x="2106" y="1"/>
                    <a:pt x="136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2301124" y="4839563"/>
              <a:ext cx="70488" cy="34099"/>
            </a:xfrm>
            <a:custGeom>
              <a:avLst/>
              <a:gdLst/>
              <a:ahLst/>
              <a:cxnLst/>
              <a:rect l="l" t="t" r="r" b="b"/>
              <a:pathLst>
                <a:path w="1600" h="774" extrusionOk="0">
                  <a:moveTo>
                    <a:pt x="800" y="0"/>
                  </a:moveTo>
                  <a:cubicBezTo>
                    <a:pt x="347" y="0"/>
                    <a:pt x="1" y="187"/>
                    <a:pt x="1" y="373"/>
                  </a:cubicBezTo>
                  <a:cubicBezTo>
                    <a:pt x="1" y="587"/>
                    <a:pt x="347" y="773"/>
                    <a:pt x="800" y="773"/>
                  </a:cubicBezTo>
                  <a:cubicBezTo>
                    <a:pt x="1227" y="773"/>
                    <a:pt x="1600" y="587"/>
                    <a:pt x="1600" y="373"/>
                  </a:cubicBezTo>
                  <a:cubicBezTo>
                    <a:pt x="1600" y="187"/>
                    <a:pt x="1227" y="0"/>
                    <a:pt x="80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2001814" y="4906482"/>
              <a:ext cx="146747" cy="36433"/>
            </a:xfrm>
            <a:custGeom>
              <a:avLst/>
              <a:gdLst/>
              <a:ahLst/>
              <a:cxnLst/>
              <a:rect l="l" t="t" r="r" b="b"/>
              <a:pathLst>
                <a:path w="3331" h="827" extrusionOk="0">
                  <a:moveTo>
                    <a:pt x="1679" y="0"/>
                  </a:moveTo>
                  <a:cubicBezTo>
                    <a:pt x="746" y="0"/>
                    <a:pt x="0" y="187"/>
                    <a:pt x="0" y="400"/>
                  </a:cubicBezTo>
                  <a:cubicBezTo>
                    <a:pt x="0" y="640"/>
                    <a:pt x="746" y="826"/>
                    <a:pt x="1679" y="826"/>
                  </a:cubicBezTo>
                  <a:cubicBezTo>
                    <a:pt x="2585" y="826"/>
                    <a:pt x="3331" y="640"/>
                    <a:pt x="3331" y="400"/>
                  </a:cubicBezTo>
                  <a:cubicBezTo>
                    <a:pt x="3331" y="187"/>
                    <a:pt x="2585" y="0"/>
                    <a:pt x="1679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2025296" y="5324388"/>
              <a:ext cx="68109" cy="20001"/>
            </a:xfrm>
            <a:custGeom>
              <a:avLst/>
              <a:gdLst/>
              <a:ahLst/>
              <a:cxnLst/>
              <a:rect l="l" t="t" r="r" b="b"/>
              <a:pathLst>
                <a:path w="1546" h="454" extrusionOk="0">
                  <a:moveTo>
                    <a:pt x="773" y="0"/>
                  </a:moveTo>
                  <a:cubicBezTo>
                    <a:pt x="346" y="0"/>
                    <a:pt x="0" y="107"/>
                    <a:pt x="0" y="240"/>
                  </a:cubicBezTo>
                  <a:cubicBezTo>
                    <a:pt x="0" y="373"/>
                    <a:pt x="346" y="453"/>
                    <a:pt x="773" y="453"/>
                  </a:cubicBezTo>
                  <a:cubicBezTo>
                    <a:pt x="1199" y="453"/>
                    <a:pt x="1546" y="373"/>
                    <a:pt x="1546" y="240"/>
                  </a:cubicBezTo>
                  <a:cubicBezTo>
                    <a:pt x="1546" y="107"/>
                    <a:pt x="1199" y="0"/>
                    <a:pt x="77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2144993" y="5344345"/>
              <a:ext cx="128024" cy="54011"/>
            </a:xfrm>
            <a:custGeom>
              <a:avLst/>
              <a:gdLst/>
              <a:ahLst/>
              <a:cxnLst/>
              <a:rect l="l" t="t" r="r" b="b"/>
              <a:pathLst>
                <a:path w="2906" h="1226" extrusionOk="0">
                  <a:moveTo>
                    <a:pt x="1440" y="0"/>
                  </a:moveTo>
                  <a:cubicBezTo>
                    <a:pt x="667" y="0"/>
                    <a:pt x="1" y="293"/>
                    <a:pt x="1" y="613"/>
                  </a:cubicBezTo>
                  <a:cubicBezTo>
                    <a:pt x="1" y="933"/>
                    <a:pt x="667" y="1226"/>
                    <a:pt x="1440" y="1226"/>
                  </a:cubicBezTo>
                  <a:cubicBezTo>
                    <a:pt x="2239" y="1226"/>
                    <a:pt x="2905" y="933"/>
                    <a:pt x="2905" y="613"/>
                  </a:cubicBezTo>
                  <a:cubicBezTo>
                    <a:pt x="2905" y="293"/>
                    <a:pt x="2239" y="0"/>
                    <a:pt x="144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2072214" y="5424128"/>
              <a:ext cx="45861" cy="14142"/>
            </a:xfrm>
            <a:custGeom>
              <a:avLst/>
              <a:gdLst/>
              <a:ahLst/>
              <a:cxnLst/>
              <a:rect l="l" t="t" r="r" b="b"/>
              <a:pathLst>
                <a:path w="1041" h="321" extrusionOk="0">
                  <a:moveTo>
                    <a:pt x="534" y="1"/>
                  </a:moveTo>
                  <a:cubicBezTo>
                    <a:pt x="241" y="1"/>
                    <a:pt x="1" y="81"/>
                    <a:pt x="1" y="161"/>
                  </a:cubicBezTo>
                  <a:cubicBezTo>
                    <a:pt x="1" y="241"/>
                    <a:pt x="241" y="321"/>
                    <a:pt x="534" y="321"/>
                  </a:cubicBezTo>
                  <a:cubicBezTo>
                    <a:pt x="800" y="321"/>
                    <a:pt x="1040" y="241"/>
                    <a:pt x="1040" y="161"/>
                  </a:cubicBezTo>
                  <a:cubicBezTo>
                    <a:pt x="1040" y="81"/>
                    <a:pt x="800" y="1"/>
                    <a:pt x="53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2534748" y="5474615"/>
              <a:ext cx="54055" cy="20001"/>
            </a:xfrm>
            <a:custGeom>
              <a:avLst/>
              <a:gdLst/>
              <a:ahLst/>
              <a:cxnLst/>
              <a:rect l="l" t="t" r="r" b="b"/>
              <a:pathLst>
                <a:path w="1227" h="454" extrusionOk="0">
                  <a:moveTo>
                    <a:pt x="613" y="1"/>
                  </a:moveTo>
                  <a:cubicBezTo>
                    <a:pt x="267" y="1"/>
                    <a:pt x="0" y="107"/>
                    <a:pt x="0" y="241"/>
                  </a:cubicBezTo>
                  <a:cubicBezTo>
                    <a:pt x="0" y="374"/>
                    <a:pt x="267" y="454"/>
                    <a:pt x="613" y="454"/>
                  </a:cubicBezTo>
                  <a:cubicBezTo>
                    <a:pt x="960" y="454"/>
                    <a:pt x="1226" y="374"/>
                    <a:pt x="1226" y="241"/>
                  </a:cubicBezTo>
                  <a:cubicBezTo>
                    <a:pt x="1226" y="107"/>
                    <a:pt x="960" y="1"/>
                    <a:pt x="61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1230543" y="4976882"/>
              <a:ext cx="117451" cy="21190"/>
            </a:xfrm>
            <a:custGeom>
              <a:avLst/>
              <a:gdLst/>
              <a:ahLst/>
              <a:cxnLst/>
              <a:rect l="l" t="t" r="r" b="b"/>
              <a:pathLst>
                <a:path w="2666" h="481" extrusionOk="0">
                  <a:moveTo>
                    <a:pt x="1333" y="1"/>
                  </a:moveTo>
                  <a:cubicBezTo>
                    <a:pt x="587" y="1"/>
                    <a:pt x="1" y="108"/>
                    <a:pt x="1" y="241"/>
                  </a:cubicBezTo>
                  <a:cubicBezTo>
                    <a:pt x="1" y="374"/>
                    <a:pt x="587" y="481"/>
                    <a:pt x="1333" y="481"/>
                  </a:cubicBezTo>
                  <a:cubicBezTo>
                    <a:pt x="2079" y="481"/>
                    <a:pt x="2665" y="374"/>
                    <a:pt x="2665" y="241"/>
                  </a:cubicBezTo>
                  <a:cubicBezTo>
                    <a:pt x="2665" y="108"/>
                    <a:pt x="2079" y="1"/>
                    <a:pt x="133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1373766" y="5030893"/>
              <a:ext cx="69299" cy="34099"/>
            </a:xfrm>
            <a:custGeom>
              <a:avLst/>
              <a:gdLst/>
              <a:ahLst/>
              <a:cxnLst/>
              <a:rect l="l" t="t" r="r" b="b"/>
              <a:pathLst>
                <a:path w="1573" h="774" extrusionOk="0">
                  <a:moveTo>
                    <a:pt x="773" y="1"/>
                  </a:moveTo>
                  <a:cubicBezTo>
                    <a:pt x="347" y="1"/>
                    <a:pt x="1" y="187"/>
                    <a:pt x="1" y="400"/>
                  </a:cubicBezTo>
                  <a:cubicBezTo>
                    <a:pt x="1" y="587"/>
                    <a:pt x="347" y="773"/>
                    <a:pt x="773" y="773"/>
                  </a:cubicBezTo>
                  <a:cubicBezTo>
                    <a:pt x="1200" y="773"/>
                    <a:pt x="1573" y="587"/>
                    <a:pt x="1573" y="400"/>
                  </a:cubicBezTo>
                  <a:cubicBezTo>
                    <a:pt x="1573" y="187"/>
                    <a:pt x="1200" y="1"/>
                    <a:pt x="77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1230543" y="5283285"/>
              <a:ext cx="89255" cy="9428"/>
            </a:xfrm>
            <a:custGeom>
              <a:avLst/>
              <a:gdLst/>
              <a:ahLst/>
              <a:cxnLst/>
              <a:rect l="l" t="t" r="r" b="b"/>
              <a:pathLst>
                <a:path w="2026" h="214" extrusionOk="0">
                  <a:moveTo>
                    <a:pt x="1013" y="0"/>
                  </a:moveTo>
                  <a:cubicBezTo>
                    <a:pt x="454" y="0"/>
                    <a:pt x="1" y="54"/>
                    <a:pt x="1" y="107"/>
                  </a:cubicBezTo>
                  <a:cubicBezTo>
                    <a:pt x="1" y="187"/>
                    <a:pt x="454" y="214"/>
                    <a:pt x="1013" y="214"/>
                  </a:cubicBezTo>
                  <a:cubicBezTo>
                    <a:pt x="1573" y="214"/>
                    <a:pt x="2026" y="187"/>
                    <a:pt x="2026" y="107"/>
                  </a:cubicBezTo>
                  <a:cubicBezTo>
                    <a:pt x="2026" y="54"/>
                    <a:pt x="1573" y="0"/>
                    <a:pt x="101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1669595" y="6069798"/>
              <a:ext cx="93969" cy="41103"/>
            </a:xfrm>
            <a:custGeom>
              <a:avLst/>
              <a:gdLst/>
              <a:ahLst/>
              <a:cxnLst/>
              <a:rect l="l" t="t" r="r" b="b"/>
              <a:pathLst>
                <a:path w="2133" h="933" extrusionOk="0">
                  <a:moveTo>
                    <a:pt x="1066" y="0"/>
                  </a:moveTo>
                  <a:cubicBezTo>
                    <a:pt x="480" y="0"/>
                    <a:pt x="0" y="213"/>
                    <a:pt x="0" y="453"/>
                  </a:cubicBezTo>
                  <a:cubicBezTo>
                    <a:pt x="0" y="720"/>
                    <a:pt x="480" y="933"/>
                    <a:pt x="1066" y="933"/>
                  </a:cubicBezTo>
                  <a:cubicBezTo>
                    <a:pt x="1652" y="933"/>
                    <a:pt x="2132" y="720"/>
                    <a:pt x="2132" y="453"/>
                  </a:cubicBezTo>
                  <a:cubicBezTo>
                    <a:pt x="2132" y="213"/>
                    <a:pt x="1652" y="0"/>
                    <a:pt x="1066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5940155" y="5745774"/>
              <a:ext cx="68153" cy="20001"/>
            </a:xfrm>
            <a:custGeom>
              <a:avLst/>
              <a:gdLst/>
              <a:ahLst/>
              <a:cxnLst/>
              <a:rect l="l" t="t" r="r" b="b"/>
              <a:pathLst>
                <a:path w="1547" h="454" extrusionOk="0">
                  <a:moveTo>
                    <a:pt x="774" y="1"/>
                  </a:moveTo>
                  <a:cubicBezTo>
                    <a:pt x="347" y="1"/>
                    <a:pt x="1" y="108"/>
                    <a:pt x="1" y="214"/>
                  </a:cubicBezTo>
                  <a:cubicBezTo>
                    <a:pt x="1" y="347"/>
                    <a:pt x="347" y="454"/>
                    <a:pt x="774" y="454"/>
                  </a:cubicBezTo>
                  <a:cubicBezTo>
                    <a:pt x="1200" y="454"/>
                    <a:pt x="1546" y="347"/>
                    <a:pt x="1546" y="214"/>
                  </a:cubicBezTo>
                  <a:cubicBezTo>
                    <a:pt x="1546" y="108"/>
                    <a:pt x="1200" y="1"/>
                    <a:pt x="77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5761732" y="5765731"/>
              <a:ext cx="126834" cy="52866"/>
            </a:xfrm>
            <a:custGeom>
              <a:avLst/>
              <a:gdLst/>
              <a:ahLst/>
              <a:cxnLst/>
              <a:rect l="l" t="t" r="r" b="b"/>
              <a:pathLst>
                <a:path w="2879" h="1200" extrusionOk="0">
                  <a:moveTo>
                    <a:pt x="1440" y="1"/>
                  </a:moveTo>
                  <a:cubicBezTo>
                    <a:pt x="640" y="1"/>
                    <a:pt x="1" y="267"/>
                    <a:pt x="1" y="614"/>
                  </a:cubicBezTo>
                  <a:cubicBezTo>
                    <a:pt x="1" y="934"/>
                    <a:pt x="640" y="1200"/>
                    <a:pt x="1440" y="1200"/>
                  </a:cubicBezTo>
                  <a:cubicBezTo>
                    <a:pt x="2239" y="1200"/>
                    <a:pt x="2879" y="934"/>
                    <a:pt x="2879" y="614"/>
                  </a:cubicBezTo>
                  <a:cubicBezTo>
                    <a:pt x="2879" y="267"/>
                    <a:pt x="2239" y="1"/>
                    <a:pt x="144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5915528" y="5845558"/>
              <a:ext cx="45817" cy="12952"/>
            </a:xfrm>
            <a:custGeom>
              <a:avLst/>
              <a:gdLst/>
              <a:ahLst/>
              <a:cxnLst/>
              <a:rect l="l" t="t" r="r" b="b"/>
              <a:pathLst>
                <a:path w="1040" h="294" extrusionOk="0">
                  <a:moveTo>
                    <a:pt x="507" y="1"/>
                  </a:moveTo>
                  <a:cubicBezTo>
                    <a:pt x="240" y="1"/>
                    <a:pt x="0" y="54"/>
                    <a:pt x="0" y="134"/>
                  </a:cubicBezTo>
                  <a:cubicBezTo>
                    <a:pt x="0" y="241"/>
                    <a:pt x="240" y="294"/>
                    <a:pt x="507" y="294"/>
                  </a:cubicBezTo>
                  <a:cubicBezTo>
                    <a:pt x="800" y="294"/>
                    <a:pt x="1040" y="241"/>
                    <a:pt x="1040" y="134"/>
                  </a:cubicBezTo>
                  <a:cubicBezTo>
                    <a:pt x="1040" y="54"/>
                    <a:pt x="800" y="1"/>
                    <a:pt x="507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5538726" y="5745774"/>
              <a:ext cx="55201" cy="20001"/>
            </a:xfrm>
            <a:custGeom>
              <a:avLst/>
              <a:gdLst/>
              <a:ahLst/>
              <a:cxnLst/>
              <a:rect l="l" t="t" r="r" b="b"/>
              <a:pathLst>
                <a:path w="1253" h="454" extrusionOk="0">
                  <a:moveTo>
                    <a:pt x="613" y="1"/>
                  </a:moveTo>
                  <a:cubicBezTo>
                    <a:pt x="293" y="1"/>
                    <a:pt x="0" y="108"/>
                    <a:pt x="0" y="214"/>
                  </a:cubicBezTo>
                  <a:cubicBezTo>
                    <a:pt x="0" y="347"/>
                    <a:pt x="293" y="454"/>
                    <a:pt x="613" y="454"/>
                  </a:cubicBezTo>
                  <a:cubicBezTo>
                    <a:pt x="959" y="454"/>
                    <a:pt x="1252" y="347"/>
                    <a:pt x="1252" y="214"/>
                  </a:cubicBezTo>
                  <a:cubicBezTo>
                    <a:pt x="1252" y="108"/>
                    <a:pt x="959" y="1"/>
                    <a:pt x="61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7145764" y="5292668"/>
              <a:ext cx="111547" cy="34099"/>
            </a:xfrm>
            <a:custGeom>
              <a:avLst/>
              <a:gdLst/>
              <a:ahLst/>
              <a:cxnLst/>
              <a:rect l="l" t="t" r="r" b="b"/>
              <a:pathLst>
                <a:path w="2532" h="774" extrusionOk="0">
                  <a:moveTo>
                    <a:pt x="1253" y="1"/>
                  </a:moveTo>
                  <a:cubicBezTo>
                    <a:pt x="560" y="1"/>
                    <a:pt x="0" y="187"/>
                    <a:pt x="0" y="400"/>
                  </a:cubicBezTo>
                  <a:cubicBezTo>
                    <a:pt x="0" y="614"/>
                    <a:pt x="560" y="773"/>
                    <a:pt x="1253" y="773"/>
                  </a:cubicBezTo>
                  <a:cubicBezTo>
                    <a:pt x="1972" y="773"/>
                    <a:pt x="2532" y="614"/>
                    <a:pt x="2532" y="400"/>
                  </a:cubicBezTo>
                  <a:cubicBezTo>
                    <a:pt x="2532" y="187"/>
                    <a:pt x="1972" y="1"/>
                    <a:pt x="125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7386393" y="5371306"/>
              <a:ext cx="59915" cy="10617"/>
            </a:xfrm>
            <a:custGeom>
              <a:avLst/>
              <a:gdLst/>
              <a:ahLst/>
              <a:cxnLst/>
              <a:rect l="l" t="t" r="r" b="b"/>
              <a:pathLst>
                <a:path w="1360" h="241" extrusionOk="0">
                  <a:moveTo>
                    <a:pt x="693" y="1"/>
                  </a:moveTo>
                  <a:cubicBezTo>
                    <a:pt x="294" y="1"/>
                    <a:pt x="1" y="54"/>
                    <a:pt x="1" y="108"/>
                  </a:cubicBezTo>
                  <a:cubicBezTo>
                    <a:pt x="1" y="187"/>
                    <a:pt x="294" y="241"/>
                    <a:pt x="693" y="241"/>
                  </a:cubicBezTo>
                  <a:cubicBezTo>
                    <a:pt x="1066" y="241"/>
                    <a:pt x="1360" y="187"/>
                    <a:pt x="1360" y="108"/>
                  </a:cubicBezTo>
                  <a:cubicBezTo>
                    <a:pt x="1360" y="54"/>
                    <a:pt x="1066" y="1"/>
                    <a:pt x="69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5056235" y="4927584"/>
              <a:ext cx="68153" cy="20001"/>
            </a:xfrm>
            <a:custGeom>
              <a:avLst/>
              <a:gdLst/>
              <a:ahLst/>
              <a:cxnLst/>
              <a:rect l="l" t="t" r="r" b="b"/>
              <a:pathLst>
                <a:path w="1547" h="454" extrusionOk="0">
                  <a:moveTo>
                    <a:pt x="773" y="1"/>
                  </a:moveTo>
                  <a:cubicBezTo>
                    <a:pt x="347" y="1"/>
                    <a:pt x="1" y="107"/>
                    <a:pt x="1" y="241"/>
                  </a:cubicBezTo>
                  <a:cubicBezTo>
                    <a:pt x="1" y="374"/>
                    <a:pt x="347" y="454"/>
                    <a:pt x="773" y="454"/>
                  </a:cubicBezTo>
                  <a:cubicBezTo>
                    <a:pt x="1200" y="454"/>
                    <a:pt x="1546" y="374"/>
                    <a:pt x="1546" y="241"/>
                  </a:cubicBezTo>
                  <a:cubicBezTo>
                    <a:pt x="1546" y="107"/>
                    <a:pt x="1200" y="1"/>
                    <a:pt x="77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4877813" y="4947541"/>
              <a:ext cx="126834" cy="54055"/>
            </a:xfrm>
            <a:custGeom>
              <a:avLst/>
              <a:gdLst/>
              <a:ahLst/>
              <a:cxnLst/>
              <a:rect l="l" t="t" r="r" b="b"/>
              <a:pathLst>
                <a:path w="2879" h="1227" extrusionOk="0">
                  <a:moveTo>
                    <a:pt x="1439" y="1"/>
                  </a:moveTo>
                  <a:cubicBezTo>
                    <a:pt x="640" y="1"/>
                    <a:pt x="0" y="294"/>
                    <a:pt x="0" y="614"/>
                  </a:cubicBezTo>
                  <a:cubicBezTo>
                    <a:pt x="0" y="933"/>
                    <a:pt x="640" y="1227"/>
                    <a:pt x="1439" y="1227"/>
                  </a:cubicBezTo>
                  <a:cubicBezTo>
                    <a:pt x="2239" y="1227"/>
                    <a:pt x="2878" y="933"/>
                    <a:pt x="2878" y="614"/>
                  </a:cubicBezTo>
                  <a:cubicBezTo>
                    <a:pt x="2878" y="294"/>
                    <a:pt x="2239" y="1"/>
                    <a:pt x="1439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5031609" y="5027369"/>
              <a:ext cx="45817" cy="14142"/>
            </a:xfrm>
            <a:custGeom>
              <a:avLst/>
              <a:gdLst/>
              <a:ahLst/>
              <a:cxnLst/>
              <a:rect l="l" t="t" r="r" b="b"/>
              <a:pathLst>
                <a:path w="1040" h="321" extrusionOk="0">
                  <a:moveTo>
                    <a:pt x="506" y="1"/>
                  </a:moveTo>
                  <a:cubicBezTo>
                    <a:pt x="240" y="1"/>
                    <a:pt x="0" y="81"/>
                    <a:pt x="0" y="161"/>
                  </a:cubicBezTo>
                  <a:cubicBezTo>
                    <a:pt x="0" y="241"/>
                    <a:pt x="240" y="320"/>
                    <a:pt x="506" y="320"/>
                  </a:cubicBezTo>
                  <a:cubicBezTo>
                    <a:pt x="799" y="320"/>
                    <a:pt x="1039" y="241"/>
                    <a:pt x="1039" y="161"/>
                  </a:cubicBezTo>
                  <a:cubicBezTo>
                    <a:pt x="1039" y="81"/>
                    <a:pt x="799" y="1"/>
                    <a:pt x="506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7784341" y="4634134"/>
              <a:ext cx="111547" cy="34099"/>
            </a:xfrm>
            <a:custGeom>
              <a:avLst/>
              <a:gdLst/>
              <a:ahLst/>
              <a:cxnLst/>
              <a:rect l="l" t="t" r="r" b="b"/>
              <a:pathLst>
                <a:path w="2532" h="774" extrusionOk="0">
                  <a:moveTo>
                    <a:pt x="1253" y="0"/>
                  </a:moveTo>
                  <a:cubicBezTo>
                    <a:pt x="560" y="0"/>
                    <a:pt x="1" y="160"/>
                    <a:pt x="1" y="373"/>
                  </a:cubicBezTo>
                  <a:cubicBezTo>
                    <a:pt x="1" y="587"/>
                    <a:pt x="560" y="773"/>
                    <a:pt x="1253" y="773"/>
                  </a:cubicBezTo>
                  <a:cubicBezTo>
                    <a:pt x="1972" y="773"/>
                    <a:pt x="2532" y="587"/>
                    <a:pt x="2532" y="373"/>
                  </a:cubicBezTo>
                  <a:cubicBezTo>
                    <a:pt x="2532" y="160"/>
                    <a:pt x="1972" y="0"/>
                    <a:pt x="125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8024970" y="4712772"/>
              <a:ext cx="59915" cy="9428"/>
            </a:xfrm>
            <a:custGeom>
              <a:avLst/>
              <a:gdLst/>
              <a:ahLst/>
              <a:cxnLst/>
              <a:rect l="l" t="t" r="r" b="b"/>
              <a:pathLst>
                <a:path w="1360" h="214" extrusionOk="0">
                  <a:moveTo>
                    <a:pt x="667" y="1"/>
                  </a:moveTo>
                  <a:cubicBezTo>
                    <a:pt x="294" y="1"/>
                    <a:pt x="1" y="54"/>
                    <a:pt x="1" y="107"/>
                  </a:cubicBezTo>
                  <a:cubicBezTo>
                    <a:pt x="1" y="161"/>
                    <a:pt x="294" y="214"/>
                    <a:pt x="667" y="214"/>
                  </a:cubicBezTo>
                  <a:cubicBezTo>
                    <a:pt x="1067" y="214"/>
                    <a:pt x="1360" y="161"/>
                    <a:pt x="1360" y="107"/>
                  </a:cubicBezTo>
                  <a:cubicBezTo>
                    <a:pt x="1360" y="54"/>
                    <a:pt x="1067" y="1"/>
                    <a:pt x="667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120049" y="5062613"/>
              <a:ext cx="8514246" cy="413236"/>
            </a:xfrm>
            <a:custGeom>
              <a:avLst/>
              <a:gdLst/>
              <a:ahLst/>
              <a:cxnLst/>
              <a:rect l="l" t="t" r="r" b="b"/>
              <a:pathLst>
                <a:path w="193264" h="9380" extrusionOk="0">
                  <a:moveTo>
                    <a:pt x="96645" y="0"/>
                  </a:moveTo>
                  <a:cubicBezTo>
                    <a:pt x="43274" y="0"/>
                    <a:pt x="1" y="2078"/>
                    <a:pt x="1" y="4690"/>
                  </a:cubicBezTo>
                  <a:cubicBezTo>
                    <a:pt x="1" y="7274"/>
                    <a:pt x="43274" y="9379"/>
                    <a:pt x="96645" y="9379"/>
                  </a:cubicBezTo>
                  <a:cubicBezTo>
                    <a:pt x="150017" y="9379"/>
                    <a:pt x="193263" y="7274"/>
                    <a:pt x="193263" y="4690"/>
                  </a:cubicBezTo>
                  <a:cubicBezTo>
                    <a:pt x="193263" y="2078"/>
                    <a:pt x="150017" y="0"/>
                    <a:pt x="96645" y="0"/>
                  </a:cubicBezTo>
                  <a:close/>
                </a:path>
              </a:pathLst>
            </a:custGeom>
            <a:solidFill>
              <a:srgbClr val="3B3B3B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824400" y="4387602"/>
              <a:ext cx="7336788" cy="44"/>
            </a:xfrm>
            <a:custGeom>
              <a:avLst/>
              <a:gdLst/>
              <a:ahLst/>
              <a:cxnLst/>
              <a:rect l="l" t="t" r="r" b="b"/>
              <a:pathLst>
                <a:path w="166537" h="1" extrusionOk="0">
                  <a:moveTo>
                    <a:pt x="0" y="1"/>
                  </a:moveTo>
                  <a:lnTo>
                    <a:pt x="166537" y="1"/>
                  </a:lnTo>
                </a:path>
              </a:pathLst>
            </a:custGeom>
            <a:solidFill>
              <a:srgbClr val="D2D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824400" y="3173843"/>
              <a:ext cx="7336788" cy="1580077"/>
            </a:xfrm>
            <a:custGeom>
              <a:avLst/>
              <a:gdLst/>
              <a:ahLst/>
              <a:cxnLst/>
              <a:rect l="l" t="t" r="r" b="b"/>
              <a:pathLst>
                <a:path w="166537" h="35866" extrusionOk="0">
                  <a:moveTo>
                    <a:pt x="0" y="0"/>
                  </a:moveTo>
                  <a:lnTo>
                    <a:pt x="0" y="35865"/>
                  </a:lnTo>
                  <a:lnTo>
                    <a:pt x="166537" y="35865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rgbClr val="2B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-638633" y="3683295"/>
              <a:ext cx="1632943" cy="1632899"/>
            </a:xfrm>
            <a:custGeom>
              <a:avLst/>
              <a:gdLst/>
              <a:ahLst/>
              <a:cxnLst/>
              <a:rect l="l" t="t" r="r" b="b"/>
              <a:pathLst>
                <a:path w="37066" h="37065" extrusionOk="0">
                  <a:moveTo>
                    <a:pt x="18546" y="0"/>
                  </a:moveTo>
                  <a:cubicBezTo>
                    <a:pt x="8314" y="0"/>
                    <a:pt x="1" y="8287"/>
                    <a:pt x="1" y="18519"/>
                  </a:cubicBezTo>
                  <a:cubicBezTo>
                    <a:pt x="1" y="28751"/>
                    <a:pt x="8314" y="37065"/>
                    <a:pt x="18546" y="37065"/>
                  </a:cubicBezTo>
                  <a:cubicBezTo>
                    <a:pt x="28778" y="37065"/>
                    <a:pt x="37065" y="28751"/>
                    <a:pt x="37065" y="18519"/>
                  </a:cubicBezTo>
                  <a:cubicBezTo>
                    <a:pt x="37065" y="8287"/>
                    <a:pt x="28778" y="0"/>
                    <a:pt x="185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-306414" y="4015514"/>
              <a:ext cx="968505" cy="967316"/>
            </a:xfrm>
            <a:custGeom>
              <a:avLst/>
              <a:gdLst/>
              <a:ahLst/>
              <a:cxnLst/>
              <a:rect l="l" t="t" r="r" b="b"/>
              <a:pathLst>
                <a:path w="21984" h="21957" extrusionOk="0">
                  <a:moveTo>
                    <a:pt x="11005" y="0"/>
                  </a:moveTo>
                  <a:cubicBezTo>
                    <a:pt x="4930" y="0"/>
                    <a:pt x="1" y="4903"/>
                    <a:pt x="1" y="10978"/>
                  </a:cubicBezTo>
                  <a:cubicBezTo>
                    <a:pt x="1" y="17053"/>
                    <a:pt x="4930" y="21956"/>
                    <a:pt x="11005" y="21956"/>
                  </a:cubicBezTo>
                  <a:cubicBezTo>
                    <a:pt x="17081" y="21956"/>
                    <a:pt x="21983" y="17053"/>
                    <a:pt x="21983" y="10978"/>
                  </a:cubicBezTo>
                  <a:cubicBezTo>
                    <a:pt x="21983" y="4903"/>
                    <a:pt x="17081" y="0"/>
                    <a:pt x="11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-129137" y="4191558"/>
              <a:ext cx="615140" cy="615184"/>
            </a:xfrm>
            <a:custGeom>
              <a:avLst/>
              <a:gdLst/>
              <a:ahLst/>
              <a:cxnLst/>
              <a:rect l="l" t="t" r="r" b="b"/>
              <a:pathLst>
                <a:path w="13963" h="13964" extrusionOk="0">
                  <a:moveTo>
                    <a:pt x="6981" y="1"/>
                  </a:moveTo>
                  <a:cubicBezTo>
                    <a:pt x="3118" y="1"/>
                    <a:pt x="0" y="3118"/>
                    <a:pt x="0" y="6982"/>
                  </a:cubicBezTo>
                  <a:cubicBezTo>
                    <a:pt x="0" y="10846"/>
                    <a:pt x="3118" y="13963"/>
                    <a:pt x="6981" y="13963"/>
                  </a:cubicBezTo>
                  <a:cubicBezTo>
                    <a:pt x="10845" y="13963"/>
                    <a:pt x="13963" y="10846"/>
                    <a:pt x="13963" y="6982"/>
                  </a:cubicBezTo>
                  <a:cubicBezTo>
                    <a:pt x="13963" y="3118"/>
                    <a:pt x="10845" y="1"/>
                    <a:pt x="6981" y="1"/>
                  </a:cubicBezTo>
                  <a:close/>
                </a:path>
              </a:pathLst>
            </a:custGeom>
            <a:solidFill>
              <a:srgbClr val="3B3B3B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8057992" y="3646906"/>
              <a:ext cx="1669332" cy="1669288"/>
            </a:xfrm>
            <a:custGeom>
              <a:avLst/>
              <a:gdLst/>
              <a:ahLst/>
              <a:cxnLst/>
              <a:rect l="l" t="t" r="r" b="b"/>
              <a:pathLst>
                <a:path w="37892" h="37891" extrusionOk="0">
                  <a:moveTo>
                    <a:pt x="18946" y="0"/>
                  </a:moveTo>
                  <a:cubicBezTo>
                    <a:pt x="8474" y="0"/>
                    <a:pt x="1" y="8474"/>
                    <a:pt x="1" y="18945"/>
                  </a:cubicBezTo>
                  <a:cubicBezTo>
                    <a:pt x="1" y="29391"/>
                    <a:pt x="8474" y="37891"/>
                    <a:pt x="18946" y="37891"/>
                  </a:cubicBezTo>
                  <a:cubicBezTo>
                    <a:pt x="29418" y="37891"/>
                    <a:pt x="37891" y="29391"/>
                    <a:pt x="37891" y="18945"/>
                  </a:cubicBezTo>
                  <a:cubicBezTo>
                    <a:pt x="37891" y="8474"/>
                    <a:pt x="29418" y="0"/>
                    <a:pt x="189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8397259" y="3986129"/>
              <a:ext cx="990797" cy="989652"/>
            </a:xfrm>
            <a:custGeom>
              <a:avLst/>
              <a:gdLst/>
              <a:ahLst/>
              <a:cxnLst/>
              <a:rect l="l" t="t" r="r" b="b"/>
              <a:pathLst>
                <a:path w="22490" h="22464" extrusionOk="0">
                  <a:moveTo>
                    <a:pt x="11245" y="1"/>
                  </a:moveTo>
                  <a:cubicBezTo>
                    <a:pt x="5037" y="1"/>
                    <a:pt x="1" y="5037"/>
                    <a:pt x="1" y="11245"/>
                  </a:cubicBezTo>
                  <a:cubicBezTo>
                    <a:pt x="1" y="17427"/>
                    <a:pt x="5037" y="22463"/>
                    <a:pt x="11245" y="22463"/>
                  </a:cubicBezTo>
                  <a:cubicBezTo>
                    <a:pt x="17454" y="22463"/>
                    <a:pt x="22490" y="17427"/>
                    <a:pt x="22490" y="11245"/>
                  </a:cubicBezTo>
                  <a:cubicBezTo>
                    <a:pt x="22490" y="5037"/>
                    <a:pt x="17454" y="1"/>
                    <a:pt x="11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8578061" y="4165741"/>
              <a:ext cx="629238" cy="630427"/>
            </a:xfrm>
            <a:custGeom>
              <a:avLst/>
              <a:gdLst/>
              <a:ahLst/>
              <a:cxnLst/>
              <a:rect l="l" t="t" r="r" b="b"/>
              <a:pathLst>
                <a:path w="14283" h="14310" extrusionOk="0">
                  <a:moveTo>
                    <a:pt x="7141" y="1"/>
                  </a:moveTo>
                  <a:cubicBezTo>
                    <a:pt x="3198" y="1"/>
                    <a:pt x="0" y="3198"/>
                    <a:pt x="0" y="7168"/>
                  </a:cubicBezTo>
                  <a:cubicBezTo>
                    <a:pt x="0" y="11112"/>
                    <a:pt x="3198" y="14309"/>
                    <a:pt x="7141" y="14309"/>
                  </a:cubicBezTo>
                  <a:cubicBezTo>
                    <a:pt x="11085" y="14309"/>
                    <a:pt x="14282" y="11112"/>
                    <a:pt x="14282" y="7168"/>
                  </a:cubicBezTo>
                  <a:cubicBezTo>
                    <a:pt x="14282" y="3198"/>
                    <a:pt x="11085" y="1"/>
                    <a:pt x="7141" y="1"/>
                  </a:cubicBezTo>
                  <a:close/>
                </a:path>
              </a:pathLst>
            </a:custGeom>
            <a:solidFill>
              <a:srgbClr val="3B3B3B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200" y="-1041600"/>
              <a:ext cx="9143947" cy="5928173"/>
            </a:xfrm>
            <a:custGeom>
              <a:avLst/>
              <a:gdLst/>
              <a:ahLst/>
              <a:cxnLst/>
              <a:rect l="l" t="t" r="r" b="b"/>
              <a:pathLst>
                <a:path w="166564" h="134563" extrusionOk="0">
                  <a:moveTo>
                    <a:pt x="166537" y="1"/>
                  </a:moveTo>
                  <a:lnTo>
                    <a:pt x="0" y="1"/>
                  </a:lnTo>
                  <a:lnTo>
                    <a:pt x="0" y="106931"/>
                  </a:lnTo>
                  <a:cubicBezTo>
                    <a:pt x="5836" y="106744"/>
                    <a:pt x="9699" y="108529"/>
                    <a:pt x="13004" y="112446"/>
                  </a:cubicBezTo>
                  <a:cubicBezTo>
                    <a:pt x="16494" y="116576"/>
                    <a:pt x="17986" y="123451"/>
                    <a:pt x="17826" y="128887"/>
                  </a:cubicBezTo>
                  <a:cubicBezTo>
                    <a:pt x="17720" y="132750"/>
                    <a:pt x="18652" y="134242"/>
                    <a:pt x="20837" y="134429"/>
                  </a:cubicBezTo>
                  <a:cubicBezTo>
                    <a:pt x="22090" y="134536"/>
                    <a:pt x="64403" y="134562"/>
                    <a:pt x="75035" y="134562"/>
                  </a:cubicBezTo>
                  <a:lnTo>
                    <a:pt x="135601" y="134562"/>
                  </a:lnTo>
                  <a:cubicBezTo>
                    <a:pt x="138479" y="134562"/>
                    <a:pt x="144234" y="134562"/>
                    <a:pt x="145753" y="134429"/>
                  </a:cubicBezTo>
                  <a:cubicBezTo>
                    <a:pt x="147911" y="134242"/>
                    <a:pt x="148844" y="132777"/>
                    <a:pt x="148737" y="128887"/>
                  </a:cubicBezTo>
                  <a:cubicBezTo>
                    <a:pt x="148578" y="123451"/>
                    <a:pt x="150070" y="116576"/>
                    <a:pt x="153560" y="112446"/>
                  </a:cubicBezTo>
                  <a:cubicBezTo>
                    <a:pt x="156891" y="108529"/>
                    <a:pt x="160728" y="106771"/>
                    <a:pt x="166564" y="1069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3679296" y="986865"/>
              <a:ext cx="132694" cy="93969"/>
            </a:xfrm>
            <a:custGeom>
              <a:avLst/>
              <a:gdLst/>
              <a:ahLst/>
              <a:cxnLst/>
              <a:rect l="l" t="t" r="r" b="b"/>
              <a:pathLst>
                <a:path w="3012" h="2133" extrusionOk="0">
                  <a:moveTo>
                    <a:pt x="3011" y="1"/>
                  </a:moveTo>
                  <a:lnTo>
                    <a:pt x="3011" y="1"/>
                  </a:lnTo>
                  <a:cubicBezTo>
                    <a:pt x="2825" y="54"/>
                    <a:pt x="2638" y="107"/>
                    <a:pt x="2451" y="187"/>
                  </a:cubicBezTo>
                  <a:lnTo>
                    <a:pt x="2185" y="294"/>
                  </a:lnTo>
                  <a:cubicBezTo>
                    <a:pt x="2105" y="347"/>
                    <a:pt x="1999" y="401"/>
                    <a:pt x="1919" y="454"/>
                  </a:cubicBezTo>
                  <a:cubicBezTo>
                    <a:pt x="1732" y="560"/>
                    <a:pt x="1519" y="694"/>
                    <a:pt x="1332" y="827"/>
                  </a:cubicBezTo>
                  <a:cubicBezTo>
                    <a:pt x="986" y="1067"/>
                    <a:pt x="666" y="1360"/>
                    <a:pt x="400" y="1680"/>
                  </a:cubicBezTo>
                  <a:cubicBezTo>
                    <a:pt x="240" y="1839"/>
                    <a:pt x="133" y="1973"/>
                    <a:pt x="0" y="2133"/>
                  </a:cubicBezTo>
                  <a:cubicBezTo>
                    <a:pt x="187" y="2026"/>
                    <a:pt x="346" y="1919"/>
                    <a:pt x="506" y="1813"/>
                  </a:cubicBezTo>
                  <a:lnTo>
                    <a:pt x="986" y="1466"/>
                  </a:lnTo>
                  <a:cubicBezTo>
                    <a:pt x="1172" y="1333"/>
                    <a:pt x="1332" y="1200"/>
                    <a:pt x="1519" y="1067"/>
                  </a:cubicBezTo>
                  <a:cubicBezTo>
                    <a:pt x="1705" y="933"/>
                    <a:pt x="1892" y="800"/>
                    <a:pt x="2078" y="667"/>
                  </a:cubicBezTo>
                  <a:cubicBezTo>
                    <a:pt x="2158" y="614"/>
                    <a:pt x="2238" y="534"/>
                    <a:pt x="2318" y="481"/>
                  </a:cubicBezTo>
                  <a:cubicBezTo>
                    <a:pt x="2398" y="454"/>
                    <a:pt x="2478" y="401"/>
                    <a:pt x="2558" y="347"/>
                  </a:cubicBezTo>
                  <a:cubicBezTo>
                    <a:pt x="2718" y="241"/>
                    <a:pt x="2878" y="134"/>
                    <a:pt x="3011" y="1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3769653" y="1009201"/>
              <a:ext cx="93969" cy="170229"/>
            </a:xfrm>
            <a:custGeom>
              <a:avLst/>
              <a:gdLst/>
              <a:ahLst/>
              <a:cxnLst/>
              <a:rect l="l" t="t" r="r" b="b"/>
              <a:pathLst>
                <a:path w="2133" h="3864" extrusionOk="0">
                  <a:moveTo>
                    <a:pt x="2132" y="0"/>
                  </a:moveTo>
                  <a:lnTo>
                    <a:pt x="2132" y="0"/>
                  </a:lnTo>
                  <a:cubicBezTo>
                    <a:pt x="2053" y="80"/>
                    <a:pt x="1999" y="187"/>
                    <a:pt x="1946" y="267"/>
                  </a:cubicBezTo>
                  <a:cubicBezTo>
                    <a:pt x="1893" y="347"/>
                    <a:pt x="1813" y="453"/>
                    <a:pt x="1786" y="533"/>
                  </a:cubicBezTo>
                  <a:cubicBezTo>
                    <a:pt x="1733" y="640"/>
                    <a:pt x="1706" y="746"/>
                    <a:pt x="1653" y="826"/>
                  </a:cubicBezTo>
                  <a:cubicBezTo>
                    <a:pt x="1626" y="879"/>
                    <a:pt x="1626" y="933"/>
                    <a:pt x="1626" y="1013"/>
                  </a:cubicBezTo>
                  <a:lnTo>
                    <a:pt x="1612" y="1056"/>
                  </a:lnTo>
                  <a:lnTo>
                    <a:pt x="1612" y="1056"/>
                  </a:lnTo>
                  <a:lnTo>
                    <a:pt x="1466" y="1093"/>
                  </a:lnTo>
                  <a:lnTo>
                    <a:pt x="1253" y="1119"/>
                  </a:lnTo>
                  <a:cubicBezTo>
                    <a:pt x="1147" y="1146"/>
                    <a:pt x="1067" y="1173"/>
                    <a:pt x="987" y="1199"/>
                  </a:cubicBezTo>
                  <a:cubicBezTo>
                    <a:pt x="907" y="1226"/>
                    <a:pt x="853" y="1253"/>
                    <a:pt x="774" y="1279"/>
                  </a:cubicBezTo>
                  <a:lnTo>
                    <a:pt x="720" y="1279"/>
                  </a:lnTo>
                  <a:lnTo>
                    <a:pt x="667" y="1332"/>
                  </a:lnTo>
                  <a:lnTo>
                    <a:pt x="587" y="1412"/>
                  </a:lnTo>
                  <a:cubicBezTo>
                    <a:pt x="534" y="1466"/>
                    <a:pt x="480" y="1546"/>
                    <a:pt x="427" y="1599"/>
                  </a:cubicBezTo>
                  <a:lnTo>
                    <a:pt x="294" y="1812"/>
                  </a:lnTo>
                  <a:lnTo>
                    <a:pt x="214" y="2025"/>
                  </a:lnTo>
                  <a:cubicBezTo>
                    <a:pt x="134" y="2185"/>
                    <a:pt x="81" y="2318"/>
                    <a:pt x="54" y="2478"/>
                  </a:cubicBezTo>
                  <a:cubicBezTo>
                    <a:pt x="54" y="2558"/>
                    <a:pt x="27" y="2638"/>
                    <a:pt x="27" y="2718"/>
                  </a:cubicBezTo>
                  <a:cubicBezTo>
                    <a:pt x="1" y="2798"/>
                    <a:pt x="1" y="2878"/>
                    <a:pt x="1" y="2958"/>
                  </a:cubicBezTo>
                  <a:lnTo>
                    <a:pt x="1" y="3171"/>
                  </a:lnTo>
                  <a:cubicBezTo>
                    <a:pt x="1" y="3251"/>
                    <a:pt x="1" y="3331"/>
                    <a:pt x="1" y="3411"/>
                  </a:cubicBezTo>
                  <a:cubicBezTo>
                    <a:pt x="1" y="3571"/>
                    <a:pt x="27" y="3704"/>
                    <a:pt x="81" y="3864"/>
                  </a:cubicBezTo>
                  <a:lnTo>
                    <a:pt x="81" y="3624"/>
                  </a:lnTo>
                  <a:cubicBezTo>
                    <a:pt x="81" y="3544"/>
                    <a:pt x="81" y="3464"/>
                    <a:pt x="107" y="3411"/>
                  </a:cubicBezTo>
                  <a:cubicBezTo>
                    <a:pt x="134" y="3278"/>
                    <a:pt x="161" y="3144"/>
                    <a:pt x="214" y="3011"/>
                  </a:cubicBezTo>
                  <a:cubicBezTo>
                    <a:pt x="241" y="2878"/>
                    <a:pt x="294" y="2718"/>
                    <a:pt x="321" y="2585"/>
                  </a:cubicBezTo>
                  <a:cubicBezTo>
                    <a:pt x="374" y="2452"/>
                    <a:pt x="427" y="2318"/>
                    <a:pt x="507" y="2185"/>
                  </a:cubicBezTo>
                  <a:lnTo>
                    <a:pt x="587" y="1999"/>
                  </a:lnTo>
                  <a:lnTo>
                    <a:pt x="694" y="1839"/>
                  </a:lnTo>
                  <a:lnTo>
                    <a:pt x="774" y="1759"/>
                  </a:lnTo>
                  <a:lnTo>
                    <a:pt x="827" y="1679"/>
                  </a:lnTo>
                  <a:lnTo>
                    <a:pt x="907" y="1599"/>
                  </a:lnTo>
                  <a:lnTo>
                    <a:pt x="933" y="1572"/>
                  </a:lnTo>
                  <a:cubicBezTo>
                    <a:pt x="987" y="1546"/>
                    <a:pt x="1067" y="1492"/>
                    <a:pt x="1147" y="1466"/>
                  </a:cubicBezTo>
                  <a:cubicBezTo>
                    <a:pt x="1200" y="1466"/>
                    <a:pt x="1253" y="1439"/>
                    <a:pt x="1306" y="1439"/>
                  </a:cubicBezTo>
                  <a:cubicBezTo>
                    <a:pt x="1466" y="1386"/>
                    <a:pt x="1626" y="1359"/>
                    <a:pt x="1759" y="1306"/>
                  </a:cubicBezTo>
                  <a:lnTo>
                    <a:pt x="1839" y="1279"/>
                  </a:lnTo>
                  <a:lnTo>
                    <a:pt x="1839" y="1173"/>
                  </a:lnTo>
                  <a:cubicBezTo>
                    <a:pt x="1866" y="1093"/>
                    <a:pt x="1839" y="986"/>
                    <a:pt x="1866" y="879"/>
                  </a:cubicBezTo>
                  <a:cubicBezTo>
                    <a:pt x="1893" y="800"/>
                    <a:pt x="1919" y="693"/>
                    <a:pt x="1946" y="586"/>
                  </a:cubicBezTo>
                  <a:cubicBezTo>
                    <a:pt x="1999" y="400"/>
                    <a:pt x="2053" y="213"/>
                    <a:pt x="2132" y="0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824400" y="-476951"/>
              <a:ext cx="7336788" cy="72823"/>
            </a:xfrm>
            <a:custGeom>
              <a:avLst/>
              <a:gdLst/>
              <a:ahLst/>
              <a:cxnLst/>
              <a:rect l="l" t="t" r="r" b="b"/>
              <a:pathLst>
                <a:path w="166537" h="1653" extrusionOk="0">
                  <a:moveTo>
                    <a:pt x="0" y="1"/>
                  </a:moveTo>
                  <a:lnTo>
                    <a:pt x="0" y="1653"/>
                  </a:lnTo>
                  <a:lnTo>
                    <a:pt x="166537" y="1653"/>
                  </a:lnTo>
                  <a:lnTo>
                    <a:pt x="1665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824400" y="-695287"/>
              <a:ext cx="7336788" cy="82207"/>
            </a:xfrm>
            <a:custGeom>
              <a:avLst/>
              <a:gdLst/>
              <a:ahLst/>
              <a:cxnLst/>
              <a:rect l="l" t="t" r="r" b="b"/>
              <a:pathLst>
                <a:path w="166537" h="1866" extrusionOk="0">
                  <a:moveTo>
                    <a:pt x="0" y="0"/>
                  </a:moveTo>
                  <a:lnTo>
                    <a:pt x="0" y="1866"/>
                  </a:lnTo>
                  <a:lnTo>
                    <a:pt x="166537" y="1866"/>
                  </a:lnTo>
                  <a:lnTo>
                    <a:pt x="166537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303175" y="3519550"/>
              <a:ext cx="8514347" cy="1024235"/>
            </a:xfrm>
            <a:custGeom>
              <a:avLst/>
              <a:gdLst/>
              <a:ahLst/>
              <a:cxnLst/>
              <a:rect l="l" t="t" r="r" b="b"/>
              <a:pathLst>
                <a:path w="170988" h="23249" extrusionOk="0">
                  <a:moveTo>
                    <a:pt x="3628" y="0"/>
                  </a:moveTo>
                  <a:cubicBezTo>
                    <a:pt x="3225" y="0"/>
                    <a:pt x="2825" y="14"/>
                    <a:pt x="2426" y="40"/>
                  </a:cubicBezTo>
                  <a:cubicBezTo>
                    <a:pt x="1600" y="67"/>
                    <a:pt x="800" y="173"/>
                    <a:pt x="1" y="307"/>
                  </a:cubicBezTo>
                  <a:cubicBezTo>
                    <a:pt x="663" y="218"/>
                    <a:pt x="1344" y="167"/>
                    <a:pt x="2012" y="167"/>
                  </a:cubicBezTo>
                  <a:cubicBezTo>
                    <a:pt x="2150" y="167"/>
                    <a:pt x="2288" y="169"/>
                    <a:pt x="2426" y="173"/>
                  </a:cubicBezTo>
                  <a:cubicBezTo>
                    <a:pt x="2572" y="168"/>
                    <a:pt x="2719" y="166"/>
                    <a:pt x="2866" y="166"/>
                  </a:cubicBezTo>
                  <a:cubicBezTo>
                    <a:pt x="3518" y="166"/>
                    <a:pt x="4171" y="210"/>
                    <a:pt x="4824" y="253"/>
                  </a:cubicBezTo>
                  <a:cubicBezTo>
                    <a:pt x="5623" y="307"/>
                    <a:pt x="6422" y="413"/>
                    <a:pt x="7222" y="546"/>
                  </a:cubicBezTo>
                  <a:cubicBezTo>
                    <a:pt x="7622" y="600"/>
                    <a:pt x="7995" y="680"/>
                    <a:pt x="8394" y="760"/>
                  </a:cubicBezTo>
                  <a:lnTo>
                    <a:pt x="9567" y="1053"/>
                  </a:lnTo>
                  <a:cubicBezTo>
                    <a:pt x="9940" y="1159"/>
                    <a:pt x="10339" y="1239"/>
                    <a:pt x="10712" y="1372"/>
                  </a:cubicBezTo>
                  <a:cubicBezTo>
                    <a:pt x="11085" y="1532"/>
                    <a:pt x="11459" y="1639"/>
                    <a:pt x="11832" y="1799"/>
                  </a:cubicBezTo>
                  <a:lnTo>
                    <a:pt x="12924" y="2252"/>
                  </a:lnTo>
                  <a:lnTo>
                    <a:pt x="13990" y="2785"/>
                  </a:lnTo>
                  <a:lnTo>
                    <a:pt x="15056" y="3371"/>
                  </a:lnTo>
                  <a:cubicBezTo>
                    <a:pt x="15375" y="3611"/>
                    <a:pt x="15722" y="3824"/>
                    <a:pt x="16042" y="4037"/>
                  </a:cubicBezTo>
                  <a:cubicBezTo>
                    <a:pt x="16388" y="4250"/>
                    <a:pt x="16654" y="4517"/>
                    <a:pt x="17001" y="4756"/>
                  </a:cubicBezTo>
                  <a:cubicBezTo>
                    <a:pt x="17294" y="4996"/>
                    <a:pt x="17614" y="5263"/>
                    <a:pt x="17880" y="5556"/>
                  </a:cubicBezTo>
                  <a:lnTo>
                    <a:pt x="18333" y="5956"/>
                  </a:lnTo>
                  <a:cubicBezTo>
                    <a:pt x="18466" y="6089"/>
                    <a:pt x="18600" y="6222"/>
                    <a:pt x="18733" y="6382"/>
                  </a:cubicBezTo>
                  <a:lnTo>
                    <a:pt x="19159" y="6808"/>
                  </a:lnTo>
                  <a:cubicBezTo>
                    <a:pt x="19292" y="6941"/>
                    <a:pt x="19426" y="7101"/>
                    <a:pt x="19532" y="7261"/>
                  </a:cubicBezTo>
                  <a:lnTo>
                    <a:pt x="20278" y="8167"/>
                  </a:lnTo>
                  <a:lnTo>
                    <a:pt x="20944" y="9153"/>
                  </a:lnTo>
                  <a:cubicBezTo>
                    <a:pt x="21184" y="9473"/>
                    <a:pt x="21397" y="9793"/>
                    <a:pt x="21584" y="10139"/>
                  </a:cubicBezTo>
                  <a:lnTo>
                    <a:pt x="21904" y="10645"/>
                  </a:lnTo>
                  <a:cubicBezTo>
                    <a:pt x="22010" y="10805"/>
                    <a:pt x="22090" y="10992"/>
                    <a:pt x="22170" y="11178"/>
                  </a:cubicBezTo>
                  <a:lnTo>
                    <a:pt x="22703" y="12244"/>
                  </a:lnTo>
                  <a:cubicBezTo>
                    <a:pt x="22890" y="12590"/>
                    <a:pt x="23049" y="12963"/>
                    <a:pt x="23183" y="13310"/>
                  </a:cubicBezTo>
                  <a:cubicBezTo>
                    <a:pt x="23316" y="13683"/>
                    <a:pt x="23502" y="14056"/>
                    <a:pt x="23609" y="14429"/>
                  </a:cubicBezTo>
                  <a:lnTo>
                    <a:pt x="23982" y="15548"/>
                  </a:lnTo>
                  <a:cubicBezTo>
                    <a:pt x="24062" y="15735"/>
                    <a:pt x="24115" y="15921"/>
                    <a:pt x="24169" y="16108"/>
                  </a:cubicBezTo>
                  <a:lnTo>
                    <a:pt x="24328" y="16694"/>
                  </a:lnTo>
                  <a:lnTo>
                    <a:pt x="24622" y="17840"/>
                  </a:lnTo>
                  <a:cubicBezTo>
                    <a:pt x="24808" y="18612"/>
                    <a:pt x="24941" y="19385"/>
                    <a:pt x="25101" y="20158"/>
                  </a:cubicBezTo>
                  <a:lnTo>
                    <a:pt x="25421" y="22529"/>
                  </a:lnTo>
                  <a:cubicBezTo>
                    <a:pt x="25474" y="22822"/>
                    <a:pt x="25714" y="23035"/>
                    <a:pt x="25980" y="23035"/>
                  </a:cubicBezTo>
                  <a:lnTo>
                    <a:pt x="41035" y="23089"/>
                  </a:lnTo>
                  <a:lnTo>
                    <a:pt x="56064" y="23169"/>
                  </a:lnTo>
                  <a:cubicBezTo>
                    <a:pt x="61073" y="23195"/>
                    <a:pt x="66082" y="23222"/>
                    <a:pt x="71065" y="23222"/>
                  </a:cubicBezTo>
                  <a:lnTo>
                    <a:pt x="86094" y="23249"/>
                  </a:lnTo>
                  <a:lnTo>
                    <a:pt x="101122" y="23222"/>
                  </a:lnTo>
                  <a:lnTo>
                    <a:pt x="108636" y="23222"/>
                  </a:lnTo>
                  <a:lnTo>
                    <a:pt x="116150" y="23169"/>
                  </a:lnTo>
                  <a:lnTo>
                    <a:pt x="131152" y="23089"/>
                  </a:lnTo>
                  <a:lnTo>
                    <a:pt x="146180" y="22956"/>
                  </a:lnTo>
                  <a:cubicBezTo>
                    <a:pt x="146473" y="22956"/>
                    <a:pt x="146686" y="22742"/>
                    <a:pt x="146713" y="22449"/>
                  </a:cubicBezTo>
                  <a:cubicBezTo>
                    <a:pt x="146766" y="21730"/>
                    <a:pt x="146873" y="20957"/>
                    <a:pt x="147006" y="20184"/>
                  </a:cubicBezTo>
                  <a:cubicBezTo>
                    <a:pt x="147139" y="19438"/>
                    <a:pt x="147272" y="18692"/>
                    <a:pt x="147486" y="17946"/>
                  </a:cubicBezTo>
                  <a:cubicBezTo>
                    <a:pt x="147672" y="17200"/>
                    <a:pt x="147859" y="16454"/>
                    <a:pt x="148098" y="15735"/>
                  </a:cubicBezTo>
                  <a:cubicBezTo>
                    <a:pt x="148232" y="15361"/>
                    <a:pt x="148365" y="15015"/>
                    <a:pt x="148498" y="14642"/>
                  </a:cubicBezTo>
                  <a:cubicBezTo>
                    <a:pt x="148631" y="14296"/>
                    <a:pt x="148765" y="13923"/>
                    <a:pt x="148924" y="13576"/>
                  </a:cubicBezTo>
                  <a:lnTo>
                    <a:pt x="149138" y="13043"/>
                  </a:lnTo>
                  <a:lnTo>
                    <a:pt x="149377" y="12510"/>
                  </a:lnTo>
                  <a:cubicBezTo>
                    <a:pt x="149537" y="12164"/>
                    <a:pt x="149724" y="11818"/>
                    <a:pt x="149884" y="11498"/>
                  </a:cubicBezTo>
                  <a:cubicBezTo>
                    <a:pt x="150070" y="11151"/>
                    <a:pt x="150257" y="10805"/>
                    <a:pt x="150443" y="10485"/>
                  </a:cubicBezTo>
                  <a:cubicBezTo>
                    <a:pt x="150630" y="10166"/>
                    <a:pt x="150816" y="9819"/>
                    <a:pt x="151029" y="9499"/>
                  </a:cubicBezTo>
                  <a:cubicBezTo>
                    <a:pt x="151456" y="8860"/>
                    <a:pt x="151909" y="8247"/>
                    <a:pt x="152362" y="7634"/>
                  </a:cubicBezTo>
                  <a:lnTo>
                    <a:pt x="153108" y="6755"/>
                  </a:lnTo>
                  <a:lnTo>
                    <a:pt x="153907" y="5929"/>
                  </a:lnTo>
                  <a:cubicBezTo>
                    <a:pt x="154174" y="5662"/>
                    <a:pt x="154493" y="5423"/>
                    <a:pt x="154760" y="5156"/>
                  </a:cubicBezTo>
                  <a:cubicBezTo>
                    <a:pt x="155053" y="4890"/>
                    <a:pt x="155346" y="4650"/>
                    <a:pt x="155639" y="4410"/>
                  </a:cubicBezTo>
                  <a:cubicBezTo>
                    <a:pt x="155959" y="4197"/>
                    <a:pt x="156252" y="3957"/>
                    <a:pt x="156572" y="3744"/>
                  </a:cubicBezTo>
                  <a:cubicBezTo>
                    <a:pt x="156918" y="3557"/>
                    <a:pt x="157211" y="3318"/>
                    <a:pt x="157558" y="3131"/>
                  </a:cubicBezTo>
                  <a:lnTo>
                    <a:pt x="158544" y="2572"/>
                  </a:lnTo>
                  <a:cubicBezTo>
                    <a:pt x="158890" y="2385"/>
                    <a:pt x="159263" y="2252"/>
                    <a:pt x="159609" y="2092"/>
                  </a:cubicBezTo>
                  <a:lnTo>
                    <a:pt x="160116" y="1852"/>
                  </a:lnTo>
                  <a:lnTo>
                    <a:pt x="160675" y="1666"/>
                  </a:lnTo>
                  <a:cubicBezTo>
                    <a:pt x="161048" y="1532"/>
                    <a:pt x="161395" y="1372"/>
                    <a:pt x="161768" y="1266"/>
                  </a:cubicBezTo>
                  <a:cubicBezTo>
                    <a:pt x="162514" y="1053"/>
                    <a:pt x="163260" y="866"/>
                    <a:pt x="164033" y="733"/>
                  </a:cubicBezTo>
                  <a:cubicBezTo>
                    <a:pt x="164406" y="653"/>
                    <a:pt x="164779" y="573"/>
                    <a:pt x="165178" y="520"/>
                  </a:cubicBezTo>
                  <a:lnTo>
                    <a:pt x="166324" y="387"/>
                  </a:lnTo>
                  <a:lnTo>
                    <a:pt x="166910" y="307"/>
                  </a:lnTo>
                  <a:lnTo>
                    <a:pt x="167497" y="280"/>
                  </a:lnTo>
                  <a:lnTo>
                    <a:pt x="168642" y="227"/>
                  </a:lnTo>
                  <a:cubicBezTo>
                    <a:pt x="169415" y="227"/>
                    <a:pt x="170214" y="280"/>
                    <a:pt x="170987" y="280"/>
                  </a:cubicBezTo>
                  <a:cubicBezTo>
                    <a:pt x="170214" y="227"/>
                    <a:pt x="169442" y="173"/>
                    <a:pt x="168642" y="147"/>
                  </a:cubicBezTo>
                  <a:lnTo>
                    <a:pt x="166884" y="147"/>
                  </a:lnTo>
                  <a:lnTo>
                    <a:pt x="166297" y="173"/>
                  </a:lnTo>
                  <a:lnTo>
                    <a:pt x="165125" y="280"/>
                  </a:lnTo>
                  <a:cubicBezTo>
                    <a:pt x="164752" y="307"/>
                    <a:pt x="164352" y="387"/>
                    <a:pt x="163979" y="440"/>
                  </a:cubicBezTo>
                  <a:cubicBezTo>
                    <a:pt x="163207" y="573"/>
                    <a:pt x="162434" y="733"/>
                    <a:pt x="161661" y="946"/>
                  </a:cubicBezTo>
                  <a:cubicBezTo>
                    <a:pt x="161288" y="1026"/>
                    <a:pt x="160915" y="1159"/>
                    <a:pt x="160542" y="1293"/>
                  </a:cubicBezTo>
                  <a:lnTo>
                    <a:pt x="159982" y="1479"/>
                  </a:lnTo>
                  <a:lnTo>
                    <a:pt x="159423" y="1692"/>
                  </a:lnTo>
                  <a:cubicBezTo>
                    <a:pt x="159076" y="1852"/>
                    <a:pt x="158703" y="1985"/>
                    <a:pt x="158357" y="2172"/>
                  </a:cubicBezTo>
                  <a:lnTo>
                    <a:pt x="157291" y="2705"/>
                  </a:lnTo>
                  <a:cubicBezTo>
                    <a:pt x="156945" y="2891"/>
                    <a:pt x="156625" y="3104"/>
                    <a:pt x="156279" y="3318"/>
                  </a:cubicBezTo>
                  <a:cubicBezTo>
                    <a:pt x="155932" y="3504"/>
                    <a:pt x="155613" y="3744"/>
                    <a:pt x="155293" y="3984"/>
                  </a:cubicBezTo>
                  <a:cubicBezTo>
                    <a:pt x="154973" y="4197"/>
                    <a:pt x="154653" y="4437"/>
                    <a:pt x="154360" y="4703"/>
                  </a:cubicBezTo>
                  <a:cubicBezTo>
                    <a:pt x="154067" y="4970"/>
                    <a:pt x="153747" y="5209"/>
                    <a:pt x="153454" y="5476"/>
                  </a:cubicBezTo>
                  <a:lnTo>
                    <a:pt x="152628" y="6302"/>
                  </a:lnTo>
                  <a:lnTo>
                    <a:pt x="151829" y="7208"/>
                  </a:lnTo>
                  <a:cubicBezTo>
                    <a:pt x="151323" y="7794"/>
                    <a:pt x="150816" y="8407"/>
                    <a:pt x="150363" y="9073"/>
                  </a:cubicBezTo>
                  <a:cubicBezTo>
                    <a:pt x="150123" y="9419"/>
                    <a:pt x="149937" y="9739"/>
                    <a:pt x="149697" y="10086"/>
                  </a:cubicBezTo>
                  <a:cubicBezTo>
                    <a:pt x="149484" y="10405"/>
                    <a:pt x="149297" y="10752"/>
                    <a:pt x="149111" y="11098"/>
                  </a:cubicBezTo>
                  <a:cubicBezTo>
                    <a:pt x="148924" y="11445"/>
                    <a:pt x="148738" y="11818"/>
                    <a:pt x="148551" y="12164"/>
                  </a:cubicBezTo>
                  <a:lnTo>
                    <a:pt x="148285" y="12697"/>
                  </a:lnTo>
                  <a:lnTo>
                    <a:pt x="148045" y="13230"/>
                  </a:lnTo>
                  <a:cubicBezTo>
                    <a:pt x="147885" y="13603"/>
                    <a:pt x="147752" y="13976"/>
                    <a:pt x="147592" y="14322"/>
                  </a:cubicBezTo>
                  <a:cubicBezTo>
                    <a:pt x="147432" y="14695"/>
                    <a:pt x="147299" y="15068"/>
                    <a:pt x="147192" y="15441"/>
                  </a:cubicBezTo>
                  <a:cubicBezTo>
                    <a:pt x="146926" y="16188"/>
                    <a:pt x="146686" y="16934"/>
                    <a:pt x="146473" y="17706"/>
                  </a:cubicBezTo>
                  <a:cubicBezTo>
                    <a:pt x="146260" y="18506"/>
                    <a:pt x="146073" y="19252"/>
                    <a:pt x="145940" y="20051"/>
                  </a:cubicBezTo>
                  <a:cubicBezTo>
                    <a:pt x="145814" y="20663"/>
                    <a:pt x="145720" y="21274"/>
                    <a:pt x="145647" y="21912"/>
                  </a:cubicBezTo>
                  <a:lnTo>
                    <a:pt x="145647" y="21912"/>
                  </a:lnTo>
                  <a:lnTo>
                    <a:pt x="131125" y="21783"/>
                  </a:lnTo>
                  <a:lnTo>
                    <a:pt x="116097" y="21703"/>
                  </a:lnTo>
                  <a:lnTo>
                    <a:pt x="108583" y="21650"/>
                  </a:lnTo>
                  <a:lnTo>
                    <a:pt x="71039" y="21650"/>
                  </a:lnTo>
                  <a:cubicBezTo>
                    <a:pt x="66029" y="21650"/>
                    <a:pt x="61046" y="21677"/>
                    <a:pt x="56037" y="21703"/>
                  </a:cubicBezTo>
                  <a:lnTo>
                    <a:pt x="41009" y="21783"/>
                  </a:lnTo>
                  <a:lnTo>
                    <a:pt x="26488" y="21912"/>
                  </a:lnTo>
                  <a:lnTo>
                    <a:pt x="26488" y="21912"/>
                  </a:lnTo>
                  <a:lnTo>
                    <a:pt x="26194" y="19998"/>
                  </a:lnTo>
                  <a:cubicBezTo>
                    <a:pt x="26007" y="19198"/>
                    <a:pt x="25847" y="18399"/>
                    <a:pt x="25634" y="17600"/>
                  </a:cubicBezTo>
                  <a:lnTo>
                    <a:pt x="25314" y="16427"/>
                  </a:lnTo>
                  <a:lnTo>
                    <a:pt x="25154" y="15841"/>
                  </a:lnTo>
                  <a:cubicBezTo>
                    <a:pt x="25075" y="15628"/>
                    <a:pt x="25021" y="15441"/>
                    <a:pt x="24941" y="15255"/>
                  </a:cubicBezTo>
                  <a:lnTo>
                    <a:pt x="24542" y="14109"/>
                  </a:lnTo>
                  <a:cubicBezTo>
                    <a:pt x="24382" y="13709"/>
                    <a:pt x="24222" y="13336"/>
                    <a:pt x="24062" y="12963"/>
                  </a:cubicBezTo>
                  <a:cubicBezTo>
                    <a:pt x="23875" y="12590"/>
                    <a:pt x="23742" y="12217"/>
                    <a:pt x="23529" y="11844"/>
                  </a:cubicBezTo>
                  <a:lnTo>
                    <a:pt x="22970" y="10752"/>
                  </a:lnTo>
                  <a:cubicBezTo>
                    <a:pt x="22863" y="10565"/>
                    <a:pt x="22783" y="10405"/>
                    <a:pt x="22650" y="10219"/>
                  </a:cubicBezTo>
                  <a:lnTo>
                    <a:pt x="22330" y="9713"/>
                  </a:lnTo>
                  <a:cubicBezTo>
                    <a:pt x="22117" y="9340"/>
                    <a:pt x="21877" y="9020"/>
                    <a:pt x="21637" y="8673"/>
                  </a:cubicBezTo>
                  <a:lnTo>
                    <a:pt x="20891" y="7688"/>
                  </a:lnTo>
                  <a:lnTo>
                    <a:pt x="20092" y="6755"/>
                  </a:lnTo>
                  <a:cubicBezTo>
                    <a:pt x="19959" y="6595"/>
                    <a:pt x="19825" y="6435"/>
                    <a:pt x="19665" y="6302"/>
                  </a:cubicBezTo>
                  <a:lnTo>
                    <a:pt x="19239" y="5876"/>
                  </a:lnTo>
                  <a:cubicBezTo>
                    <a:pt x="19106" y="5716"/>
                    <a:pt x="18946" y="5582"/>
                    <a:pt x="18813" y="5449"/>
                  </a:cubicBezTo>
                  <a:lnTo>
                    <a:pt x="18333" y="5050"/>
                  </a:lnTo>
                  <a:cubicBezTo>
                    <a:pt x="17987" y="4783"/>
                    <a:pt x="17720" y="4517"/>
                    <a:pt x="17374" y="4277"/>
                  </a:cubicBezTo>
                  <a:cubicBezTo>
                    <a:pt x="17054" y="4037"/>
                    <a:pt x="16734" y="3771"/>
                    <a:pt x="16388" y="3557"/>
                  </a:cubicBezTo>
                  <a:cubicBezTo>
                    <a:pt x="16015" y="3344"/>
                    <a:pt x="15695" y="3131"/>
                    <a:pt x="15322" y="2918"/>
                  </a:cubicBezTo>
                  <a:lnTo>
                    <a:pt x="14230" y="2358"/>
                  </a:lnTo>
                  <a:lnTo>
                    <a:pt x="13111" y="1852"/>
                  </a:lnTo>
                  <a:lnTo>
                    <a:pt x="11991" y="1426"/>
                  </a:lnTo>
                  <a:cubicBezTo>
                    <a:pt x="11592" y="1293"/>
                    <a:pt x="11219" y="1159"/>
                    <a:pt x="10819" y="1026"/>
                  </a:cubicBezTo>
                  <a:cubicBezTo>
                    <a:pt x="10446" y="919"/>
                    <a:pt x="10046" y="813"/>
                    <a:pt x="9647" y="706"/>
                  </a:cubicBezTo>
                  <a:lnTo>
                    <a:pt x="8448" y="440"/>
                  </a:lnTo>
                  <a:cubicBezTo>
                    <a:pt x="8048" y="387"/>
                    <a:pt x="7648" y="307"/>
                    <a:pt x="7248" y="253"/>
                  </a:cubicBezTo>
                  <a:cubicBezTo>
                    <a:pt x="6449" y="147"/>
                    <a:pt x="5650" y="67"/>
                    <a:pt x="4850" y="40"/>
                  </a:cubicBezTo>
                  <a:cubicBezTo>
                    <a:pt x="4437" y="14"/>
                    <a:pt x="4031" y="0"/>
                    <a:pt x="36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7360786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31" y="53026"/>
                    <a:pt x="37305" y="53772"/>
                  </a:cubicBezTo>
                  <a:cubicBezTo>
                    <a:pt x="34241" y="55690"/>
                    <a:pt x="29178" y="54704"/>
                    <a:pt x="25767" y="54704"/>
                  </a:cubicBezTo>
                  <a:lnTo>
                    <a:pt x="9567" y="54704"/>
                  </a:lnTo>
                  <a:cubicBezTo>
                    <a:pt x="7462" y="54704"/>
                    <a:pt x="4664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67" y="2505"/>
                    <a:pt x="3225" y="720"/>
                    <a:pt x="5676" y="667"/>
                  </a:cubicBezTo>
                  <a:cubicBezTo>
                    <a:pt x="7648" y="613"/>
                    <a:pt x="9647" y="667"/>
                    <a:pt x="11619" y="667"/>
                  </a:cubicBezTo>
                  <a:lnTo>
                    <a:pt x="27126" y="667"/>
                  </a:lnTo>
                  <a:cubicBezTo>
                    <a:pt x="30644" y="667"/>
                    <a:pt x="34214" y="0"/>
                    <a:pt x="37412" y="1919"/>
                  </a:cubicBezTo>
                  <a:cubicBezTo>
                    <a:pt x="39650" y="3251"/>
                    <a:pt x="40023" y="5276"/>
                    <a:pt x="40076" y="7728"/>
                  </a:cubicBezTo>
                  <a:cubicBezTo>
                    <a:pt x="40130" y="12151"/>
                    <a:pt x="40076" y="16574"/>
                    <a:pt x="40076" y="20997"/>
                  </a:cubicBezTo>
                  <a:lnTo>
                    <a:pt x="40076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7335318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34" y="1662"/>
                    <a:pt x="36079" y="1796"/>
                    <a:pt x="37811" y="2835"/>
                  </a:cubicBezTo>
                  <a:cubicBezTo>
                    <a:pt x="39197" y="3687"/>
                    <a:pt x="39676" y="4833"/>
                    <a:pt x="39730" y="7418"/>
                  </a:cubicBezTo>
                  <a:cubicBezTo>
                    <a:pt x="39783" y="10482"/>
                    <a:pt x="39756" y="13573"/>
                    <a:pt x="39730" y="16584"/>
                  </a:cubicBezTo>
                  <a:lnTo>
                    <a:pt x="39730" y="21140"/>
                  </a:lnTo>
                  <a:lnTo>
                    <a:pt x="39730" y="30227"/>
                  </a:lnTo>
                  <a:lnTo>
                    <a:pt x="39730" y="48372"/>
                  </a:lnTo>
                  <a:cubicBezTo>
                    <a:pt x="39730" y="49811"/>
                    <a:pt x="39703" y="50957"/>
                    <a:pt x="39357" y="51810"/>
                  </a:cubicBezTo>
                  <a:cubicBezTo>
                    <a:pt x="39170" y="52263"/>
                    <a:pt x="38797" y="52902"/>
                    <a:pt x="37651" y="53622"/>
                  </a:cubicBezTo>
                  <a:cubicBezTo>
                    <a:pt x="36612" y="54288"/>
                    <a:pt x="35093" y="54581"/>
                    <a:pt x="32882" y="54581"/>
                  </a:cubicBezTo>
                  <a:cubicBezTo>
                    <a:pt x="31763" y="54581"/>
                    <a:pt x="30643" y="54501"/>
                    <a:pt x="29551" y="54421"/>
                  </a:cubicBezTo>
                  <a:cubicBezTo>
                    <a:pt x="28512" y="54368"/>
                    <a:pt x="27526" y="54288"/>
                    <a:pt x="26620" y="54288"/>
                  </a:cubicBezTo>
                  <a:lnTo>
                    <a:pt x="9860" y="54288"/>
                  </a:lnTo>
                  <a:cubicBezTo>
                    <a:pt x="9353" y="54288"/>
                    <a:pt x="8847" y="54314"/>
                    <a:pt x="8288" y="54341"/>
                  </a:cubicBezTo>
                  <a:cubicBezTo>
                    <a:pt x="7728" y="54368"/>
                    <a:pt x="7168" y="54394"/>
                    <a:pt x="6609" y="54394"/>
                  </a:cubicBezTo>
                  <a:cubicBezTo>
                    <a:pt x="5756" y="54394"/>
                    <a:pt x="4531" y="54341"/>
                    <a:pt x="3705" y="53862"/>
                  </a:cubicBezTo>
                  <a:cubicBezTo>
                    <a:pt x="1839" y="52742"/>
                    <a:pt x="1866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3" y="2968"/>
                    <a:pt x="4264" y="1822"/>
                    <a:pt x="5889" y="1796"/>
                  </a:cubicBezTo>
                  <a:cubicBezTo>
                    <a:pt x="6502" y="1796"/>
                    <a:pt x="7168" y="1769"/>
                    <a:pt x="7915" y="1769"/>
                  </a:cubicBezTo>
                  <a:lnTo>
                    <a:pt x="28032" y="1769"/>
                  </a:lnTo>
                  <a:cubicBezTo>
                    <a:pt x="28805" y="1769"/>
                    <a:pt x="29578" y="1742"/>
                    <a:pt x="30324" y="1716"/>
                  </a:cubicBezTo>
                  <a:cubicBezTo>
                    <a:pt x="31070" y="1689"/>
                    <a:pt x="31763" y="1662"/>
                    <a:pt x="32455" y="1662"/>
                  </a:cubicBezTo>
                  <a:close/>
                  <a:moveTo>
                    <a:pt x="32483" y="1"/>
                  </a:moveTo>
                  <a:cubicBezTo>
                    <a:pt x="31009" y="1"/>
                    <a:pt x="29516" y="117"/>
                    <a:pt x="28032" y="117"/>
                  </a:cubicBezTo>
                  <a:lnTo>
                    <a:pt x="12018" y="117"/>
                  </a:lnTo>
                  <a:cubicBezTo>
                    <a:pt x="10650" y="117"/>
                    <a:pt x="9282" y="93"/>
                    <a:pt x="7915" y="93"/>
                  </a:cubicBezTo>
                  <a:cubicBezTo>
                    <a:pt x="7231" y="93"/>
                    <a:pt x="6547" y="99"/>
                    <a:pt x="5863" y="117"/>
                  </a:cubicBezTo>
                  <a:cubicBezTo>
                    <a:pt x="3305" y="197"/>
                    <a:pt x="267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1" y="53568"/>
                    <a:pt x="2879" y="55300"/>
                  </a:cubicBezTo>
                  <a:cubicBezTo>
                    <a:pt x="3937" y="55924"/>
                    <a:pt x="5280" y="56066"/>
                    <a:pt x="6632" y="56066"/>
                  </a:cubicBezTo>
                  <a:cubicBezTo>
                    <a:pt x="7764" y="56066"/>
                    <a:pt x="8903" y="55967"/>
                    <a:pt x="9886" y="55967"/>
                  </a:cubicBezTo>
                  <a:lnTo>
                    <a:pt x="26647" y="55967"/>
                  </a:lnTo>
                  <a:cubicBezTo>
                    <a:pt x="28452" y="55967"/>
                    <a:pt x="30713" y="56240"/>
                    <a:pt x="32911" y="56240"/>
                  </a:cubicBezTo>
                  <a:cubicBezTo>
                    <a:pt x="34997" y="56240"/>
                    <a:pt x="37027" y="55994"/>
                    <a:pt x="38557" y="55034"/>
                  </a:cubicBezTo>
                  <a:cubicBezTo>
                    <a:pt x="39810" y="54235"/>
                    <a:pt x="40502" y="53409"/>
                    <a:pt x="40902" y="52423"/>
                  </a:cubicBezTo>
                  <a:cubicBezTo>
                    <a:pt x="41355" y="51304"/>
                    <a:pt x="41408" y="49998"/>
                    <a:pt x="41408" y="48372"/>
                  </a:cubicBezTo>
                  <a:lnTo>
                    <a:pt x="41408" y="21140"/>
                  </a:lnTo>
                  <a:cubicBezTo>
                    <a:pt x="41382" y="16557"/>
                    <a:pt x="41462" y="12001"/>
                    <a:pt x="41382" y="7418"/>
                  </a:cubicBezTo>
                  <a:cubicBezTo>
                    <a:pt x="41355" y="4913"/>
                    <a:pt x="40955" y="2808"/>
                    <a:pt x="38664" y="1423"/>
                  </a:cubicBezTo>
                  <a:cubicBezTo>
                    <a:pt x="36697" y="242"/>
                    <a:pt x="34609" y="1"/>
                    <a:pt x="32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3804720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04" y="53026"/>
                    <a:pt x="37305" y="53772"/>
                  </a:cubicBezTo>
                  <a:cubicBezTo>
                    <a:pt x="34241" y="55690"/>
                    <a:pt x="29178" y="54704"/>
                    <a:pt x="25767" y="54704"/>
                  </a:cubicBezTo>
                  <a:lnTo>
                    <a:pt x="9540" y="54704"/>
                  </a:lnTo>
                  <a:cubicBezTo>
                    <a:pt x="7462" y="54704"/>
                    <a:pt x="4637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41" y="2505"/>
                    <a:pt x="3198" y="720"/>
                    <a:pt x="5676" y="667"/>
                  </a:cubicBezTo>
                  <a:cubicBezTo>
                    <a:pt x="7648" y="613"/>
                    <a:pt x="9647" y="667"/>
                    <a:pt x="11619" y="667"/>
                  </a:cubicBezTo>
                  <a:lnTo>
                    <a:pt x="27126" y="667"/>
                  </a:lnTo>
                  <a:cubicBezTo>
                    <a:pt x="30644" y="667"/>
                    <a:pt x="34214" y="0"/>
                    <a:pt x="37412" y="1919"/>
                  </a:cubicBezTo>
                  <a:cubicBezTo>
                    <a:pt x="39623" y="3251"/>
                    <a:pt x="40023" y="5276"/>
                    <a:pt x="40076" y="7728"/>
                  </a:cubicBezTo>
                  <a:cubicBezTo>
                    <a:pt x="40130" y="12151"/>
                    <a:pt x="40076" y="16574"/>
                    <a:pt x="40076" y="20997"/>
                  </a:cubicBezTo>
                  <a:lnTo>
                    <a:pt x="40076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rgbClr val="A8D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5537936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96" y="51267"/>
                  </a:moveTo>
                  <a:cubicBezTo>
                    <a:pt x="39197" y="52226"/>
                    <a:pt x="38530" y="53026"/>
                    <a:pt x="37305" y="53772"/>
                  </a:cubicBezTo>
                  <a:cubicBezTo>
                    <a:pt x="34267" y="55690"/>
                    <a:pt x="29178" y="54704"/>
                    <a:pt x="25767" y="54704"/>
                  </a:cubicBezTo>
                  <a:lnTo>
                    <a:pt x="9566" y="54704"/>
                  </a:lnTo>
                  <a:cubicBezTo>
                    <a:pt x="7461" y="54704"/>
                    <a:pt x="4664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67" y="2505"/>
                    <a:pt x="3225" y="720"/>
                    <a:pt x="5676" y="667"/>
                  </a:cubicBezTo>
                  <a:cubicBezTo>
                    <a:pt x="7648" y="613"/>
                    <a:pt x="9646" y="667"/>
                    <a:pt x="11618" y="667"/>
                  </a:cubicBezTo>
                  <a:lnTo>
                    <a:pt x="27126" y="667"/>
                  </a:lnTo>
                  <a:cubicBezTo>
                    <a:pt x="30643" y="667"/>
                    <a:pt x="34214" y="0"/>
                    <a:pt x="37411" y="1919"/>
                  </a:cubicBezTo>
                  <a:cubicBezTo>
                    <a:pt x="39650" y="3251"/>
                    <a:pt x="40023" y="5276"/>
                    <a:pt x="40076" y="7728"/>
                  </a:cubicBezTo>
                  <a:cubicBezTo>
                    <a:pt x="40129" y="12151"/>
                    <a:pt x="40076" y="16574"/>
                    <a:pt x="40076" y="20997"/>
                  </a:cubicBezTo>
                  <a:lnTo>
                    <a:pt x="40076" y="47350"/>
                  </a:lnTo>
                  <a:cubicBezTo>
                    <a:pt x="40076" y="48922"/>
                    <a:pt x="40023" y="50201"/>
                    <a:pt x="39596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2032805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04" y="53026"/>
                    <a:pt x="37305" y="53772"/>
                  </a:cubicBezTo>
                  <a:cubicBezTo>
                    <a:pt x="34241" y="55690"/>
                    <a:pt x="29151" y="54704"/>
                    <a:pt x="25767" y="54704"/>
                  </a:cubicBezTo>
                  <a:lnTo>
                    <a:pt x="9513" y="54704"/>
                  </a:lnTo>
                  <a:cubicBezTo>
                    <a:pt x="7435" y="54704"/>
                    <a:pt x="4637" y="55157"/>
                    <a:pt x="2745" y="54038"/>
                  </a:cubicBezTo>
                  <a:cubicBezTo>
                    <a:pt x="1" y="52386"/>
                    <a:pt x="187" y="48496"/>
                    <a:pt x="187" y="45751"/>
                  </a:cubicBezTo>
                  <a:lnTo>
                    <a:pt x="187" y="7888"/>
                  </a:lnTo>
                  <a:lnTo>
                    <a:pt x="187" y="5276"/>
                  </a:lnTo>
                  <a:cubicBezTo>
                    <a:pt x="241" y="2505"/>
                    <a:pt x="3198" y="720"/>
                    <a:pt x="5650" y="667"/>
                  </a:cubicBezTo>
                  <a:cubicBezTo>
                    <a:pt x="7648" y="613"/>
                    <a:pt x="9620" y="667"/>
                    <a:pt x="11618" y="667"/>
                  </a:cubicBezTo>
                  <a:lnTo>
                    <a:pt x="27126" y="667"/>
                  </a:lnTo>
                  <a:cubicBezTo>
                    <a:pt x="30617" y="667"/>
                    <a:pt x="34187" y="0"/>
                    <a:pt x="37412" y="1919"/>
                  </a:cubicBezTo>
                  <a:cubicBezTo>
                    <a:pt x="39623" y="3251"/>
                    <a:pt x="39996" y="5276"/>
                    <a:pt x="40050" y="7728"/>
                  </a:cubicBezTo>
                  <a:cubicBezTo>
                    <a:pt x="40129" y="12151"/>
                    <a:pt x="40050" y="16574"/>
                    <a:pt x="40050" y="20997"/>
                  </a:cubicBezTo>
                  <a:lnTo>
                    <a:pt x="40050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4202107" y="1566391"/>
              <a:ext cx="744877" cy="879596"/>
            </a:xfrm>
            <a:custGeom>
              <a:avLst/>
              <a:gdLst/>
              <a:ahLst/>
              <a:cxnLst/>
              <a:rect l="l" t="t" r="r" b="b"/>
              <a:pathLst>
                <a:path w="19479" h="23002" extrusionOk="0">
                  <a:moveTo>
                    <a:pt x="8585" y="0"/>
                  </a:moveTo>
                  <a:cubicBezTo>
                    <a:pt x="6201" y="0"/>
                    <a:pt x="3903" y="809"/>
                    <a:pt x="2639" y="3097"/>
                  </a:cubicBezTo>
                  <a:cubicBezTo>
                    <a:pt x="1706" y="4829"/>
                    <a:pt x="1" y="19618"/>
                    <a:pt x="1013" y="20790"/>
                  </a:cubicBezTo>
                  <a:cubicBezTo>
                    <a:pt x="1418" y="21290"/>
                    <a:pt x="2483" y="22301"/>
                    <a:pt x="3256" y="22301"/>
                  </a:cubicBezTo>
                  <a:cubicBezTo>
                    <a:pt x="3348" y="22301"/>
                    <a:pt x="3436" y="22287"/>
                    <a:pt x="3518" y="22256"/>
                  </a:cubicBezTo>
                  <a:lnTo>
                    <a:pt x="9753" y="22922"/>
                  </a:lnTo>
                  <a:cubicBezTo>
                    <a:pt x="12151" y="22682"/>
                    <a:pt x="16201" y="23002"/>
                    <a:pt x="18120" y="21270"/>
                  </a:cubicBezTo>
                  <a:cubicBezTo>
                    <a:pt x="19479" y="20018"/>
                    <a:pt x="19479" y="4030"/>
                    <a:pt x="18306" y="2618"/>
                  </a:cubicBezTo>
                  <a:cubicBezTo>
                    <a:pt x="17427" y="1525"/>
                    <a:pt x="16841" y="1366"/>
                    <a:pt x="15535" y="1179"/>
                  </a:cubicBezTo>
                  <a:cubicBezTo>
                    <a:pt x="13750" y="859"/>
                    <a:pt x="12018" y="326"/>
                    <a:pt x="10180" y="113"/>
                  </a:cubicBezTo>
                  <a:cubicBezTo>
                    <a:pt x="9651" y="40"/>
                    <a:pt x="9116" y="0"/>
                    <a:pt x="8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4090026" y="738653"/>
              <a:ext cx="1048273" cy="1132822"/>
            </a:xfrm>
            <a:custGeom>
              <a:avLst/>
              <a:gdLst/>
              <a:ahLst/>
              <a:cxnLst/>
              <a:rect l="l" t="t" r="r" b="b"/>
              <a:pathLst>
                <a:path w="27413" h="29624" extrusionOk="0">
                  <a:moveTo>
                    <a:pt x="14072" y="0"/>
                  </a:moveTo>
                  <a:cubicBezTo>
                    <a:pt x="13783" y="0"/>
                    <a:pt x="13506" y="6"/>
                    <a:pt x="13244" y="16"/>
                  </a:cubicBezTo>
                  <a:cubicBezTo>
                    <a:pt x="10126" y="149"/>
                    <a:pt x="6236" y="762"/>
                    <a:pt x="4371" y="3640"/>
                  </a:cubicBezTo>
                  <a:cubicBezTo>
                    <a:pt x="3012" y="5665"/>
                    <a:pt x="1839" y="7903"/>
                    <a:pt x="2052" y="10355"/>
                  </a:cubicBezTo>
                  <a:cubicBezTo>
                    <a:pt x="2212" y="11820"/>
                    <a:pt x="2186" y="13446"/>
                    <a:pt x="2692" y="14805"/>
                  </a:cubicBezTo>
                  <a:cubicBezTo>
                    <a:pt x="2245" y="14703"/>
                    <a:pt x="1799" y="14370"/>
                    <a:pt x="1376" y="14370"/>
                  </a:cubicBezTo>
                  <a:cubicBezTo>
                    <a:pt x="1244" y="14370"/>
                    <a:pt x="1114" y="14402"/>
                    <a:pt x="987" y="14485"/>
                  </a:cubicBezTo>
                  <a:cubicBezTo>
                    <a:pt x="267" y="14938"/>
                    <a:pt x="1" y="15524"/>
                    <a:pt x="161" y="16164"/>
                  </a:cubicBezTo>
                  <a:cubicBezTo>
                    <a:pt x="853" y="18375"/>
                    <a:pt x="2292" y="18722"/>
                    <a:pt x="4237" y="18775"/>
                  </a:cubicBezTo>
                  <a:cubicBezTo>
                    <a:pt x="4291" y="18775"/>
                    <a:pt x="5170" y="20693"/>
                    <a:pt x="5303" y="20880"/>
                  </a:cubicBezTo>
                  <a:cubicBezTo>
                    <a:pt x="5783" y="21493"/>
                    <a:pt x="6342" y="22052"/>
                    <a:pt x="6982" y="22505"/>
                  </a:cubicBezTo>
                  <a:cubicBezTo>
                    <a:pt x="8447" y="23571"/>
                    <a:pt x="10153" y="24317"/>
                    <a:pt x="11965" y="24637"/>
                  </a:cubicBezTo>
                  <a:cubicBezTo>
                    <a:pt x="11858" y="26049"/>
                    <a:pt x="12098" y="26529"/>
                    <a:pt x="11725" y="27301"/>
                  </a:cubicBezTo>
                  <a:cubicBezTo>
                    <a:pt x="11512" y="27754"/>
                    <a:pt x="10979" y="27861"/>
                    <a:pt x="10766" y="28341"/>
                  </a:cubicBezTo>
                  <a:cubicBezTo>
                    <a:pt x="10526" y="28874"/>
                    <a:pt x="11219" y="29273"/>
                    <a:pt x="11805" y="29460"/>
                  </a:cubicBezTo>
                  <a:cubicBezTo>
                    <a:pt x="12102" y="29573"/>
                    <a:pt x="12493" y="29623"/>
                    <a:pt x="12912" y="29623"/>
                  </a:cubicBezTo>
                  <a:cubicBezTo>
                    <a:pt x="14374" y="29623"/>
                    <a:pt x="16162" y="29006"/>
                    <a:pt x="15375" y="28261"/>
                  </a:cubicBezTo>
                  <a:cubicBezTo>
                    <a:pt x="14683" y="27595"/>
                    <a:pt x="14203" y="25996"/>
                    <a:pt x="14629" y="24770"/>
                  </a:cubicBezTo>
                  <a:cubicBezTo>
                    <a:pt x="16921" y="24530"/>
                    <a:pt x="17694" y="24530"/>
                    <a:pt x="19053" y="24077"/>
                  </a:cubicBezTo>
                  <a:cubicBezTo>
                    <a:pt x="19825" y="23784"/>
                    <a:pt x="19932" y="23731"/>
                    <a:pt x="20731" y="23438"/>
                  </a:cubicBezTo>
                  <a:cubicBezTo>
                    <a:pt x="21344" y="23145"/>
                    <a:pt x="21957" y="22772"/>
                    <a:pt x="22543" y="22372"/>
                  </a:cubicBezTo>
                  <a:cubicBezTo>
                    <a:pt x="22682" y="22467"/>
                    <a:pt x="22934" y="22515"/>
                    <a:pt x="23251" y="22515"/>
                  </a:cubicBezTo>
                  <a:cubicBezTo>
                    <a:pt x="24275" y="22515"/>
                    <a:pt x="25980" y="22011"/>
                    <a:pt x="26753" y="20933"/>
                  </a:cubicBezTo>
                  <a:cubicBezTo>
                    <a:pt x="27413" y="19955"/>
                    <a:pt x="27218" y="18238"/>
                    <a:pt x="26003" y="18238"/>
                  </a:cubicBezTo>
                  <a:cubicBezTo>
                    <a:pt x="25794" y="18238"/>
                    <a:pt x="25556" y="18289"/>
                    <a:pt x="25288" y="18402"/>
                  </a:cubicBezTo>
                  <a:cubicBezTo>
                    <a:pt x="25474" y="16750"/>
                    <a:pt x="25741" y="15098"/>
                    <a:pt x="25821" y="13419"/>
                  </a:cubicBezTo>
                  <a:cubicBezTo>
                    <a:pt x="25954" y="11501"/>
                    <a:pt x="25714" y="9555"/>
                    <a:pt x="25501" y="7637"/>
                  </a:cubicBezTo>
                  <a:cubicBezTo>
                    <a:pt x="25261" y="5745"/>
                    <a:pt x="23769" y="2974"/>
                    <a:pt x="21850" y="2468"/>
                  </a:cubicBezTo>
                  <a:lnTo>
                    <a:pt x="20065" y="1455"/>
                  </a:lnTo>
                  <a:cubicBezTo>
                    <a:pt x="18665" y="289"/>
                    <a:pt x="16101" y="0"/>
                    <a:pt x="14072" y="0"/>
                  </a:cubicBezTo>
                  <a:close/>
                </a:path>
              </a:pathLst>
            </a:custGeom>
            <a:solidFill>
              <a:srgbClr val="A5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3740974" y="791004"/>
              <a:ext cx="1366009" cy="1548338"/>
            </a:xfrm>
            <a:custGeom>
              <a:avLst/>
              <a:gdLst/>
              <a:ahLst/>
              <a:cxnLst/>
              <a:rect l="l" t="t" r="r" b="b"/>
              <a:pathLst>
                <a:path w="35722" h="40490" extrusionOk="0">
                  <a:moveTo>
                    <a:pt x="5900" y="1"/>
                  </a:moveTo>
                  <a:cubicBezTo>
                    <a:pt x="4689" y="1"/>
                    <a:pt x="4916" y="3378"/>
                    <a:pt x="4785" y="5175"/>
                  </a:cubicBezTo>
                  <a:cubicBezTo>
                    <a:pt x="4626" y="4056"/>
                    <a:pt x="4386" y="3017"/>
                    <a:pt x="4226" y="1925"/>
                  </a:cubicBezTo>
                  <a:cubicBezTo>
                    <a:pt x="4163" y="1421"/>
                    <a:pt x="3951" y="106"/>
                    <a:pt x="3447" y="106"/>
                  </a:cubicBezTo>
                  <a:cubicBezTo>
                    <a:pt x="3311" y="106"/>
                    <a:pt x="3154" y="201"/>
                    <a:pt x="2974" y="432"/>
                  </a:cubicBezTo>
                  <a:cubicBezTo>
                    <a:pt x="2414" y="1205"/>
                    <a:pt x="3453" y="5255"/>
                    <a:pt x="3533" y="5762"/>
                  </a:cubicBezTo>
                  <a:cubicBezTo>
                    <a:pt x="3480" y="5442"/>
                    <a:pt x="2494" y="3150"/>
                    <a:pt x="2068" y="2298"/>
                  </a:cubicBezTo>
                  <a:cubicBezTo>
                    <a:pt x="1859" y="1828"/>
                    <a:pt x="1492" y="1268"/>
                    <a:pt x="1232" y="1268"/>
                  </a:cubicBezTo>
                  <a:cubicBezTo>
                    <a:pt x="1094" y="1268"/>
                    <a:pt x="986" y="1428"/>
                    <a:pt x="948" y="1845"/>
                  </a:cubicBezTo>
                  <a:cubicBezTo>
                    <a:pt x="815" y="3390"/>
                    <a:pt x="1828" y="5016"/>
                    <a:pt x="2414" y="6348"/>
                  </a:cubicBezTo>
                  <a:cubicBezTo>
                    <a:pt x="2094" y="5735"/>
                    <a:pt x="1188" y="4909"/>
                    <a:pt x="815" y="4536"/>
                  </a:cubicBezTo>
                  <a:cubicBezTo>
                    <a:pt x="653" y="4369"/>
                    <a:pt x="524" y="4299"/>
                    <a:pt x="424" y="4299"/>
                  </a:cubicBezTo>
                  <a:cubicBezTo>
                    <a:pt x="0" y="4299"/>
                    <a:pt x="117" y="5565"/>
                    <a:pt x="549" y="5975"/>
                  </a:cubicBezTo>
                  <a:lnTo>
                    <a:pt x="2068" y="7574"/>
                  </a:lnTo>
                  <a:cubicBezTo>
                    <a:pt x="2521" y="8906"/>
                    <a:pt x="1934" y="9758"/>
                    <a:pt x="3453" y="10664"/>
                  </a:cubicBezTo>
                  <a:cubicBezTo>
                    <a:pt x="4253" y="11064"/>
                    <a:pt x="4199" y="11171"/>
                    <a:pt x="4466" y="12157"/>
                  </a:cubicBezTo>
                  <a:cubicBezTo>
                    <a:pt x="4706" y="13142"/>
                    <a:pt x="4785" y="14262"/>
                    <a:pt x="5132" y="15248"/>
                  </a:cubicBezTo>
                  <a:cubicBezTo>
                    <a:pt x="6358" y="19218"/>
                    <a:pt x="9049" y="23934"/>
                    <a:pt x="12912" y="25479"/>
                  </a:cubicBezTo>
                  <a:cubicBezTo>
                    <a:pt x="14591" y="26172"/>
                    <a:pt x="16350" y="26732"/>
                    <a:pt x="18135" y="27132"/>
                  </a:cubicBezTo>
                  <a:cubicBezTo>
                    <a:pt x="17389" y="30782"/>
                    <a:pt x="16856" y="38403"/>
                    <a:pt x="16909" y="39096"/>
                  </a:cubicBezTo>
                  <a:cubicBezTo>
                    <a:pt x="16940" y="39578"/>
                    <a:pt x="16912" y="39716"/>
                    <a:pt x="16927" y="39716"/>
                  </a:cubicBezTo>
                  <a:cubicBezTo>
                    <a:pt x="16949" y="39716"/>
                    <a:pt x="17050" y="39466"/>
                    <a:pt x="17484" y="39466"/>
                  </a:cubicBezTo>
                  <a:cubicBezTo>
                    <a:pt x="17565" y="39466"/>
                    <a:pt x="17657" y="39475"/>
                    <a:pt x="17762" y="39495"/>
                  </a:cubicBezTo>
                  <a:cubicBezTo>
                    <a:pt x="19442" y="39869"/>
                    <a:pt x="23125" y="40324"/>
                    <a:pt x="25338" y="40324"/>
                  </a:cubicBezTo>
                  <a:cubicBezTo>
                    <a:pt x="25652" y="40324"/>
                    <a:pt x="25937" y="40314"/>
                    <a:pt x="26182" y="40295"/>
                  </a:cubicBezTo>
                  <a:cubicBezTo>
                    <a:pt x="26475" y="38962"/>
                    <a:pt x="26369" y="29903"/>
                    <a:pt x="26369" y="29903"/>
                  </a:cubicBezTo>
                  <a:lnTo>
                    <a:pt x="26369" y="29903"/>
                  </a:lnTo>
                  <a:cubicBezTo>
                    <a:pt x="27701" y="32141"/>
                    <a:pt x="33750" y="40428"/>
                    <a:pt x="34123" y="40481"/>
                  </a:cubicBezTo>
                  <a:cubicBezTo>
                    <a:pt x="34148" y="40487"/>
                    <a:pt x="34175" y="40490"/>
                    <a:pt x="34206" y="40490"/>
                  </a:cubicBezTo>
                  <a:cubicBezTo>
                    <a:pt x="34593" y="40490"/>
                    <a:pt x="35375" y="40041"/>
                    <a:pt x="35721" y="39868"/>
                  </a:cubicBezTo>
                  <a:cubicBezTo>
                    <a:pt x="34043" y="37124"/>
                    <a:pt x="29460" y="31262"/>
                    <a:pt x="27754" y="28517"/>
                  </a:cubicBezTo>
                  <a:cubicBezTo>
                    <a:pt x="27088" y="27398"/>
                    <a:pt x="26395" y="26359"/>
                    <a:pt x="24983" y="26172"/>
                  </a:cubicBezTo>
                  <a:cubicBezTo>
                    <a:pt x="24887" y="26163"/>
                    <a:pt x="24804" y="26158"/>
                    <a:pt x="24731" y="26158"/>
                  </a:cubicBezTo>
                  <a:cubicBezTo>
                    <a:pt x="24191" y="26158"/>
                    <a:pt x="24171" y="26407"/>
                    <a:pt x="23491" y="26758"/>
                  </a:cubicBezTo>
                  <a:cubicBezTo>
                    <a:pt x="22873" y="27055"/>
                    <a:pt x="22208" y="27214"/>
                    <a:pt x="21519" y="27214"/>
                  </a:cubicBezTo>
                  <a:cubicBezTo>
                    <a:pt x="21466" y="27214"/>
                    <a:pt x="21413" y="27213"/>
                    <a:pt x="21359" y="27211"/>
                  </a:cubicBezTo>
                  <a:cubicBezTo>
                    <a:pt x="20240" y="27025"/>
                    <a:pt x="19814" y="26119"/>
                    <a:pt x="19174" y="25400"/>
                  </a:cubicBezTo>
                  <a:cubicBezTo>
                    <a:pt x="19174" y="25266"/>
                    <a:pt x="19174" y="25160"/>
                    <a:pt x="19148" y="25080"/>
                  </a:cubicBezTo>
                  <a:cubicBezTo>
                    <a:pt x="15550" y="24813"/>
                    <a:pt x="12646" y="23081"/>
                    <a:pt x="9955" y="20310"/>
                  </a:cubicBezTo>
                  <a:cubicBezTo>
                    <a:pt x="8463" y="18765"/>
                    <a:pt x="7397" y="16527"/>
                    <a:pt x="6917" y="14501"/>
                  </a:cubicBezTo>
                  <a:cubicBezTo>
                    <a:pt x="6571" y="12929"/>
                    <a:pt x="6038" y="11224"/>
                    <a:pt x="5905" y="9625"/>
                  </a:cubicBezTo>
                  <a:cubicBezTo>
                    <a:pt x="5691" y="6561"/>
                    <a:pt x="6571" y="299"/>
                    <a:pt x="5985" y="6"/>
                  </a:cubicBezTo>
                  <a:cubicBezTo>
                    <a:pt x="5955" y="3"/>
                    <a:pt x="5927" y="1"/>
                    <a:pt x="5900" y="1"/>
                  </a:cubicBezTo>
                  <a:close/>
                </a:path>
              </a:pathLst>
            </a:custGeom>
            <a:solidFill>
              <a:srgbClr val="A5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3907661" y="930426"/>
              <a:ext cx="154872" cy="252919"/>
            </a:xfrm>
            <a:custGeom>
              <a:avLst/>
              <a:gdLst/>
              <a:ahLst/>
              <a:cxnLst/>
              <a:rect l="l" t="t" r="r" b="b"/>
              <a:pathLst>
                <a:path w="4050" h="6614" extrusionOk="0">
                  <a:moveTo>
                    <a:pt x="3516" y="0"/>
                  </a:moveTo>
                  <a:cubicBezTo>
                    <a:pt x="3492" y="0"/>
                    <a:pt x="3466" y="4"/>
                    <a:pt x="3437" y="11"/>
                  </a:cubicBezTo>
                  <a:cubicBezTo>
                    <a:pt x="3011" y="144"/>
                    <a:pt x="2638" y="970"/>
                    <a:pt x="2452" y="1316"/>
                  </a:cubicBezTo>
                  <a:cubicBezTo>
                    <a:pt x="2185" y="1796"/>
                    <a:pt x="1785" y="2409"/>
                    <a:pt x="1759" y="2968"/>
                  </a:cubicBezTo>
                  <a:cubicBezTo>
                    <a:pt x="1439" y="3075"/>
                    <a:pt x="1119" y="3075"/>
                    <a:pt x="853" y="3261"/>
                  </a:cubicBezTo>
                  <a:cubicBezTo>
                    <a:pt x="240" y="3741"/>
                    <a:pt x="0" y="4993"/>
                    <a:pt x="107" y="5713"/>
                  </a:cubicBezTo>
                  <a:lnTo>
                    <a:pt x="453" y="6486"/>
                  </a:lnTo>
                  <a:cubicBezTo>
                    <a:pt x="570" y="6564"/>
                    <a:pt x="701" y="6613"/>
                    <a:pt x="837" y="6613"/>
                  </a:cubicBezTo>
                  <a:cubicBezTo>
                    <a:pt x="886" y="6613"/>
                    <a:pt x="936" y="6606"/>
                    <a:pt x="986" y="6592"/>
                  </a:cubicBezTo>
                  <a:cubicBezTo>
                    <a:pt x="1919" y="6512"/>
                    <a:pt x="2638" y="5233"/>
                    <a:pt x="2984" y="4487"/>
                  </a:cubicBezTo>
                  <a:cubicBezTo>
                    <a:pt x="3384" y="3661"/>
                    <a:pt x="3624" y="2808"/>
                    <a:pt x="3731" y="1902"/>
                  </a:cubicBezTo>
                  <a:cubicBezTo>
                    <a:pt x="3756" y="1597"/>
                    <a:pt x="4049" y="0"/>
                    <a:pt x="3516" y="0"/>
                  </a:cubicBezTo>
                  <a:close/>
                </a:path>
              </a:pathLst>
            </a:custGeom>
            <a:solidFill>
              <a:srgbClr val="A5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4200080" y="1666464"/>
              <a:ext cx="704113" cy="702086"/>
            </a:xfrm>
            <a:custGeom>
              <a:avLst/>
              <a:gdLst/>
              <a:ahLst/>
              <a:cxnLst/>
              <a:rect l="l" t="t" r="r" b="b"/>
              <a:pathLst>
                <a:path w="18413" h="18360" extrusionOk="0">
                  <a:moveTo>
                    <a:pt x="1573" y="1"/>
                  </a:moveTo>
                  <a:cubicBezTo>
                    <a:pt x="1359" y="187"/>
                    <a:pt x="986" y="1333"/>
                    <a:pt x="880" y="1600"/>
                  </a:cubicBezTo>
                  <a:cubicBezTo>
                    <a:pt x="587" y="2426"/>
                    <a:pt x="267" y="2932"/>
                    <a:pt x="1" y="3785"/>
                  </a:cubicBezTo>
                  <a:cubicBezTo>
                    <a:pt x="1093" y="4531"/>
                    <a:pt x="4877" y="5250"/>
                    <a:pt x="5010" y="5650"/>
                  </a:cubicBezTo>
                  <a:cubicBezTo>
                    <a:pt x="5010" y="5650"/>
                    <a:pt x="4211" y="14496"/>
                    <a:pt x="3731" y="17267"/>
                  </a:cubicBezTo>
                  <a:cubicBezTo>
                    <a:pt x="6422" y="18173"/>
                    <a:pt x="8501" y="18307"/>
                    <a:pt x="11325" y="18360"/>
                  </a:cubicBezTo>
                  <a:cubicBezTo>
                    <a:pt x="12204" y="18360"/>
                    <a:pt x="13110" y="18173"/>
                    <a:pt x="13990" y="18173"/>
                  </a:cubicBezTo>
                  <a:cubicBezTo>
                    <a:pt x="14332" y="18173"/>
                    <a:pt x="14675" y="18241"/>
                    <a:pt x="15008" y="18241"/>
                  </a:cubicBezTo>
                  <a:cubicBezTo>
                    <a:pt x="15141" y="18241"/>
                    <a:pt x="15272" y="18230"/>
                    <a:pt x="15402" y="18200"/>
                  </a:cubicBezTo>
                  <a:cubicBezTo>
                    <a:pt x="15482" y="15242"/>
                    <a:pt x="14869" y="11379"/>
                    <a:pt x="14869" y="8421"/>
                  </a:cubicBezTo>
                  <a:lnTo>
                    <a:pt x="14869" y="8421"/>
                  </a:lnTo>
                  <a:cubicBezTo>
                    <a:pt x="15135" y="8847"/>
                    <a:pt x="15855" y="10393"/>
                    <a:pt x="15855" y="10393"/>
                  </a:cubicBezTo>
                  <a:cubicBezTo>
                    <a:pt x="15872" y="10395"/>
                    <a:pt x="15891" y="10397"/>
                    <a:pt x="15911" y="10397"/>
                  </a:cubicBezTo>
                  <a:cubicBezTo>
                    <a:pt x="16294" y="10397"/>
                    <a:pt x="17171" y="9929"/>
                    <a:pt x="17374" y="9727"/>
                  </a:cubicBezTo>
                  <a:cubicBezTo>
                    <a:pt x="17827" y="9300"/>
                    <a:pt x="18173" y="8794"/>
                    <a:pt x="18386" y="8234"/>
                  </a:cubicBezTo>
                  <a:cubicBezTo>
                    <a:pt x="18413" y="8048"/>
                    <a:pt x="17800" y="7568"/>
                    <a:pt x="17374" y="7035"/>
                  </a:cubicBezTo>
                  <a:cubicBezTo>
                    <a:pt x="16408" y="5740"/>
                    <a:pt x="14935" y="2992"/>
                    <a:pt x="12952" y="2992"/>
                  </a:cubicBezTo>
                  <a:cubicBezTo>
                    <a:pt x="12855" y="2992"/>
                    <a:pt x="12757" y="2998"/>
                    <a:pt x="12657" y="3012"/>
                  </a:cubicBezTo>
                  <a:cubicBezTo>
                    <a:pt x="12231" y="3118"/>
                    <a:pt x="12178" y="3385"/>
                    <a:pt x="11805" y="3625"/>
                  </a:cubicBezTo>
                  <a:cubicBezTo>
                    <a:pt x="11432" y="3838"/>
                    <a:pt x="11005" y="3944"/>
                    <a:pt x="10552" y="3971"/>
                  </a:cubicBezTo>
                  <a:cubicBezTo>
                    <a:pt x="10325" y="3995"/>
                    <a:pt x="10109" y="4012"/>
                    <a:pt x="9904" y="4012"/>
                  </a:cubicBezTo>
                  <a:cubicBezTo>
                    <a:pt x="9193" y="4012"/>
                    <a:pt x="8615" y="3806"/>
                    <a:pt x="8181" y="2959"/>
                  </a:cubicBezTo>
                  <a:lnTo>
                    <a:pt x="7648" y="2212"/>
                  </a:lnTo>
                  <a:cubicBezTo>
                    <a:pt x="5996" y="1893"/>
                    <a:pt x="4584" y="1200"/>
                    <a:pt x="2878" y="587"/>
                  </a:cubicBezTo>
                  <a:cubicBezTo>
                    <a:pt x="2479" y="427"/>
                    <a:pt x="1573" y="1"/>
                    <a:pt x="15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4345774" y="1707534"/>
              <a:ext cx="117244" cy="300337"/>
            </a:xfrm>
            <a:custGeom>
              <a:avLst/>
              <a:gdLst/>
              <a:ahLst/>
              <a:cxnLst/>
              <a:rect l="l" t="t" r="r" b="b"/>
              <a:pathLst>
                <a:path w="3066" h="7854" extrusionOk="0">
                  <a:moveTo>
                    <a:pt x="1715" y="1"/>
                  </a:moveTo>
                  <a:cubicBezTo>
                    <a:pt x="1644" y="1"/>
                    <a:pt x="1579" y="15"/>
                    <a:pt x="1520" y="46"/>
                  </a:cubicBezTo>
                  <a:cubicBezTo>
                    <a:pt x="694" y="499"/>
                    <a:pt x="294" y="1751"/>
                    <a:pt x="187" y="2604"/>
                  </a:cubicBezTo>
                  <a:cubicBezTo>
                    <a:pt x="54" y="3590"/>
                    <a:pt x="1" y="4576"/>
                    <a:pt x="81" y="5562"/>
                  </a:cubicBezTo>
                  <a:cubicBezTo>
                    <a:pt x="107" y="6228"/>
                    <a:pt x="134" y="7374"/>
                    <a:pt x="720" y="7853"/>
                  </a:cubicBezTo>
                  <a:cubicBezTo>
                    <a:pt x="1040" y="6574"/>
                    <a:pt x="1067" y="5295"/>
                    <a:pt x="1573" y="4016"/>
                  </a:cubicBezTo>
                  <a:cubicBezTo>
                    <a:pt x="1999" y="2844"/>
                    <a:pt x="2266" y="1991"/>
                    <a:pt x="3038" y="952"/>
                  </a:cubicBezTo>
                  <a:lnTo>
                    <a:pt x="3065" y="952"/>
                  </a:lnTo>
                  <a:cubicBezTo>
                    <a:pt x="2857" y="627"/>
                    <a:pt x="2184" y="1"/>
                    <a:pt x="1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4694252" y="1761796"/>
              <a:ext cx="97856" cy="337774"/>
            </a:xfrm>
            <a:custGeom>
              <a:avLst/>
              <a:gdLst/>
              <a:ahLst/>
              <a:cxnLst/>
              <a:rect l="l" t="t" r="r" b="b"/>
              <a:pathLst>
                <a:path w="2559" h="8833" extrusionOk="0">
                  <a:moveTo>
                    <a:pt x="477" y="0"/>
                  </a:moveTo>
                  <a:cubicBezTo>
                    <a:pt x="347" y="0"/>
                    <a:pt x="242" y="26"/>
                    <a:pt x="187" y="92"/>
                  </a:cubicBezTo>
                  <a:cubicBezTo>
                    <a:pt x="1" y="812"/>
                    <a:pt x="1599" y="7766"/>
                    <a:pt x="2266" y="8832"/>
                  </a:cubicBezTo>
                  <a:cubicBezTo>
                    <a:pt x="2505" y="8806"/>
                    <a:pt x="2559" y="519"/>
                    <a:pt x="1866" y="386"/>
                  </a:cubicBezTo>
                  <a:cubicBezTo>
                    <a:pt x="1866" y="386"/>
                    <a:pt x="978" y="0"/>
                    <a:pt x="4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4432387" y="1717247"/>
              <a:ext cx="139652" cy="152042"/>
            </a:xfrm>
            <a:custGeom>
              <a:avLst/>
              <a:gdLst/>
              <a:ahLst/>
              <a:cxnLst/>
              <a:rect l="l" t="t" r="r" b="b"/>
              <a:pathLst>
                <a:path w="3652" h="3976" extrusionOk="0">
                  <a:moveTo>
                    <a:pt x="2272" y="0"/>
                  </a:moveTo>
                  <a:cubicBezTo>
                    <a:pt x="1719" y="0"/>
                    <a:pt x="959" y="299"/>
                    <a:pt x="747" y="725"/>
                  </a:cubicBezTo>
                  <a:cubicBezTo>
                    <a:pt x="1" y="2057"/>
                    <a:pt x="1226" y="3389"/>
                    <a:pt x="2372" y="3975"/>
                  </a:cubicBezTo>
                  <a:cubicBezTo>
                    <a:pt x="2745" y="3496"/>
                    <a:pt x="3172" y="3069"/>
                    <a:pt x="3651" y="2696"/>
                  </a:cubicBezTo>
                  <a:cubicBezTo>
                    <a:pt x="3385" y="2483"/>
                    <a:pt x="2052" y="1231"/>
                    <a:pt x="2825" y="1071"/>
                  </a:cubicBezTo>
                  <a:lnTo>
                    <a:pt x="2772" y="138"/>
                  </a:lnTo>
                  <a:cubicBezTo>
                    <a:pt x="2662" y="43"/>
                    <a:pt x="2482" y="0"/>
                    <a:pt x="22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4572994" y="1726577"/>
              <a:ext cx="164088" cy="168180"/>
            </a:xfrm>
            <a:custGeom>
              <a:avLst/>
              <a:gdLst/>
              <a:ahLst/>
              <a:cxnLst/>
              <a:rect l="l" t="t" r="r" b="b"/>
              <a:pathLst>
                <a:path w="4291" h="4398" extrusionOk="0">
                  <a:moveTo>
                    <a:pt x="1973" y="1"/>
                  </a:moveTo>
                  <a:lnTo>
                    <a:pt x="2026" y="81"/>
                  </a:lnTo>
                  <a:cubicBezTo>
                    <a:pt x="1999" y="1253"/>
                    <a:pt x="1173" y="2239"/>
                    <a:pt x="1" y="2452"/>
                  </a:cubicBezTo>
                  <a:cubicBezTo>
                    <a:pt x="241" y="2825"/>
                    <a:pt x="960" y="4344"/>
                    <a:pt x="1386" y="4398"/>
                  </a:cubicBezTo>
                  <a:cubicBezTo>
                    <a:pt x="1391" y="4398"/>
                    <a:pt x="1395" y="4398"/>
                    <a:pt x="1399" y="4398"/>
                  </a:cubicBezTo>
                  <a:cubicBezTo>
                    <a:pt x="1808" y="4398"/>
                    <a:pt x="2854" y="3143"/>
                    <a:pt x="3065" y="2932"/>
                  </a:cubicBezTo>
                  <a:cubicBezTo>
                    <a:pt x="3598" y="2346"/>
                    <a:pt x="4291" y="1653"/>
                    <a:pt x="3651" y="934"/>
                  </a:cubicBezTo>
                  <a:cubicBezTo>
                    <a:pt x="3198" y="481"/>
                    <a:pt x="2612" y="134"/>
                    <a:pt x="19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4132817" y="1331255"/>
              <a:ext cx="80533" cy="73383"/>
            </a:xfrm>
            <a:custGeom>
              <a:avLst/>
              <a:gdLst/>
              <a:ahLst/>
              <a:cxnLst/>
              <a:rect l="l" t="t" r="r" b="b"/>
              <a:pathLst>
                <a:path w="2106" h="1919" extrusionOk="0">
                  <a:moveTo>
                    <a:pt x="454" y="0"/>
                  </a:moveTo>
                  <a:cubicBezTo>
                    <a:pt x="374" y="0"/>
                    <a:pt x="321" y="0"/>
                    <a:pt x="241" y="27"/>
                  </a:cubicBezTo>
                  <a:cubicBezTo>
                    <a:pt x="187" y="27"/>
                    <a:pt x="134" y="54"/>
                    <a:pt x="107" y="107"/>
                  </a:cubicBezTo>
                  <a:lnTo>
                    <a:pt x="1" y="187"/>
                  </a:lnTo>
                  <a:lnTo>
                    <a:pt x="134" y="134"/>
                  </a:lnTo>
                  <a:lnTo>
                    <a:pt x="267" y="134"/>
                  </a:lnTo>
                  <a:cubicBezTo>
                    <a:pt x="321" y="134"/>
                    <a:pt x="374" y="187"/>
                    <a:pt x="427" y="187"/>
                  </a:cubicBezTo>
                  <a:cubicBezTo>
                    <a:pt x="481" y="214"/>
                    <a:pt x="534" y="240"/>
                    <a:pt x="614" y="267"/>
                  </a:cubicBezTo>
                  <a:cubicBezTo>
                    <a:pt x="667" y="320"/>
                    <a:pt x="720" y="373"/>
                    <a:pt x="774" y="427"/>
                  </a:cubicBezTo>
                  <a:cubicBezTo>
                    <a:pt x="827" y="480"/>
                    <a:pt x="907" y="533"/>
                    <a:pt x="960" y="613"/>
                  </a:cubicBezTo>
                  <a:cubicBezTo>
                    <a:pt x="1013" y="667"/>
                    <a:pt x="1067" y="746"/>
                    <a:pt x="1120" y="800"/>
                  </a:cubicBezTo>
                  <a:cubicBezTo>
                    <a:pt x="1360" y="1093"/>
                    <a:pt x="1573" y="1386"/>
                    <a:pt x="1760" y="1599"/>
                  </a:cubicBezTo>
                  <a:cubicBezTo>
                    <a:pt x="1866" y="1706"/>
                    <a:pt x="1973" y="1812"/>
                    <a:pt x="2106" y="1919"/>
                  </a:cubicBezTo>
                  <a:cubicBezTo>
                    <a:pt x="2106" y="1919"/>
                    <a:pt x="2026" y="1732"/>
                    <a:pt x="1919" y="1493"/>
                  </a:cubicBezTo>
                  <a:cubicBezTo>
                    <a:pt x="1760" y="1173"/>
                    <a:pt x="1573" y="880"/>
                    <a:pt x="1360" y="613"/>
                  </a:cubicBezTo>
                  <a:cubicBezTo>
                    <a:pt x="1253" y="453"/>
                    <a:pt x="1093" y="320"/>
                    <a:pt x="960" y="214"/>
                  </a:cubicBezTo>
                  <a:cubicBezTo>
                    <a:pt x="880" y="160"/>
                    <a:pt x="800" y="107"/>
                    <a:pt x="720" y="80"/>
                  </a:cubicBezTo>
                  <a:cubicBezTo>
                    <a:pt x="640" y="27"/>
                    <a:pt x="534" y="0"/>
                    <a:pt x="454" y="0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4644350" y="1281314"/>
              <a:ext cx="80533" cy="116632"/>
            </a:xfrm>
            <a:custGeom>
              <a:avLst/>
              <a:gdLst/>
              <a:ahLst/>
              <a:cxnLst/>
              <a:rect l="l" t="t" r="r" b="b"/>
              <a:pathLst>
                <a:path w="2106" h="3050" extrusionOk="0">
                  <a:moveTo>
                    <a:pt x="0" y="1"/>
                  </a:moveTo>
                  <a:lnTo>
                    <a:pt x="0" y="1"/>
                  </a:lnTo>
                  <a:cubicBezTo>
                    <a:pt x="27" y="214"/>
                    <a:pt x="0" y="400"/>
                    <a:pt x="0" y="640"/>
                  </a:cubicBezTo>
                  <a:cubicBezTo>
                    <a:pt x="0" y="773"/>
                    <a:pt x="27" y="880"/>
                    <a:pt x="53" y="987"/>
                  </a:cubicBezTo>
                  <a:cubicBezTo>
                    <a:pt x="53" y="1040"/>
                    <a:pt x="80" y="1120"/>
                    <a:pt x="107" y="1173"/>
                  </a:cubicBezTo>
                  <a:lnTo>
                    <a:pt x="133" y="1200"/>
                  </a:lnTo>
                  <a:lnTo>
                    <a:pt x="160" y="1253"/>
                  </a:lnTo>
                  <a:cubicBezTo>
                    <a:pt x="187" y="1280"/>
                    <a:pt x="213" y="1306"/>
                    <a:pt x="240" y="1306"/>
                  </a:cubicBezTo>
                  <a:cubicBezTo>
                    <a:pt x="267" y="1360"/>
                    <a:pt x="346" y="1386"/>
                    <a:pt x="400" y="1413"/>
                  </a:cubicBezTo>
                  <a:cubicBezTo>
                    <a:pt x="453" y="1440"/>
                    <a:pt x="506" y="1466"/>
                    <a:pt x="586" y="1493"/>
                  </a:cubicBezTo>
                  <a:cubicBezTo>
                    <a:pt x="693" y="1493"/>
                    <a:pt x="799" y="1520"/>
                    <a:pt x="906" y="1520"/>
                  </a:cubicBezTo>
                  <a:cubicBezTo>
                    <a:pt x="1013" y="1546"/>
                    <a:pt x="1119" y="1546"/>
                    <a:pt x="1199" y="1573"/>
                  </a:cubicBezTo>
                  <a:cubicBezTo>
                    <a:pt x="1252" y="1573"/>
                    <a:pt x="1279" y="1599"/>
                    <a:pt x="1332" y="1626"/>
                  </a:cubicBezTo>
                  <a:cubicBezTo>
                    <a:pt x="1359" y="1626"/>
                    <a:pt x="1386" y="1653"/>
                    <a:pt x="1412" y="1679"/>
                  </a:cubicBezTo>
                  <a:cubicBezTo>
                    <a:pt x="1492" y="1733"/>
                    <a:pt x="1572" y="1813"/>
                    <a:pt x="1652" y="1893"/>
                  </a:cubicBezTo>
                  <a:cubicBezTo>
                    <a:pt x="1679" y="1919"/>
                    <a:pt x="1705" y="1973"/>
                    <a:pt x="1732" y="2026"/>
                  </a:cubicBezTo>
                  <a:cubicBezTo>
                    <a:pt x="1759" y="2052"/>
                    <a:pt x="1785" y="2106"/>
                    <a:pt x="1785" y="2132"/>
                  </a:cubicBezTo>
                  <a:cubicBezTo>
                    <a:pt x="1785" y="2159"/>
                    <a:pt x="1785" y="2159"/>
                    <a:pt x="1785" y="2186"/>
                  </a:cubicBezTo>
                  <a:cubicBezTo>
                    <a:pt x="1785" y="2212"/>
                    <a:pt x="1785" y="2212"/>
                    <a:pt x="1785" y="2239"/>
                  </a:cubicBezTo>
                  <a:cubicBezTo>
                    <a:pt x="1785" y="2266"/>
                    <a:pt x="1732" y="2319"/>
                    <a:pt x="1732" y="2346"/>
                  </a:cubicBezTo>
                  <a:cubicBezTo>
                    <a:pt x="1705" y="2372"/>
                    <a:pt x="1679" y="2426"/>
                    <a:pt x="1652" y="2452"/>
                  </a:cubicBezTo>
                  <a:cubicBezTo>
                    <a:pt x="1599" y="2479"/>
                    <a:pt x="1572" y="2505"/>
                    <a:pt x="1519" y="2559"/>
                  </a:cubicBezTo>
                  <a:cubicBezTo>
                    <a:pt x="1439" y="2612"/>
                    <a:pt x="1332" y="2665"/>
                    <a:pt x="1252" y="2719"/>
                  </a:cubicBezTo>
                  <a:cubicBezTo>
                    <a:pt x="1146" y="2745"/>
                    <a:pt x="1039" y="2799"/>
                    <a:pt x="933" y="2825"/>
                  </a:cubicBezTo>
                  <a:cubicBezTo>
                    <a:pt x="720" y="2905"/>
                    <a:pt x="480" y="2985"/>
                    <a:pt x="267" y="3038"/>
                  </a:cubicBezTo>
                  <a:cubicBezTo>
                    <a:pt x="337" y="3046"/>
                    <a:pt x="407" y="3049"/>
                    <a:pt x="477" y="3049"/>
                  </a:cubicBezTo>
                  <a:cubicBezTo>
                    <a:pt x="647" y="3049"/>
                    <a:pt x="816" y="3031"/>
                    <a:pt x="986" y="3012"/>
                  </a:cubicBezTo>
                  <a:cubicBezTo>
                    <a:pt x="1226" y="2958"/>
                    <a:pt x="1439" y="2878"/>
                    <a:pt x="1679" y="2772"/>
                  </a:cubicBezTo>
                  <a:cubicBezTo>
                    <a:pt x="1732" y="2745"/>
                    <a:pt x="1785" y="2719"/>
                    <a:pt x="1839" y="2665"/>
                  </a:cubicBezTo>
                  <a:cubicBezTo>
                    <a:pt x="1892" y="2612"/>
                    <a:pt x="1945" y="2559"/>
                    <a:pt x="1999" y="2505"/>
                  </a:cubicBezTo>
                  <a:cubicBezTo>
                    <a:pt x="2025" y="2452"/>
                    <a:pt x="2052" y="2372"/>
                    <a:pt x="2078" y="2292"/>
                  </a:cubicBezTo>
                  <a:lnTo>
                    <a:pt x="2105" y="2186"/>
                  </a:lnTo>
                  <a:lnTo>
                    <a:pt x="2105" y="2079"/>
                  </a:lnTo>
                  <a:cubicBezTo>
                    <a:pt x="2078" y="1999"/>
                    <a:pt x="2052" y="1919"/>
                    <a:pt x="2025" y="1866"/>
                  </a:cubicBezTo>
                  <a:cubicBezTo>
                    <a:pt x="1999" y="1786"/>
                    <a:pt x="1945" y="1733"/>
                    <a:pt x="1919" y="1706"/>
                  </a:cubicBezTo>
                  <a:cubicBezTo>
                    <a:pt x="1812" y="1599"/>
                    <a:pt x="1732" y="1493"/>
                    <a:pt x="1625" y="1413"/>
                  </a:cubicBezTo>
                  <a:cubicBezTo>
                    <a:pt x="1572" y="1386"/>
                    <a:pt x="1519" y="1333"/>
                    <a:pt x="1466" y="1306"/>
                  </a:cubicBezTo>
                  <a:cubicBezTo>
                    <a:pt x="1386" y="1280"/>
                    <a:pt x="1332" y="1253"/>
                    <a:pt x="1279" y="1253"/>
                  </a:cubicBezTo>
                  <a:cubicBezTo>
                    <a:pt x="1173" y="1226"/>
                    <a:pt x="1039" y="1200"/>
                    <a:pt x="933" y="1200"/>
                  </a:cubicBezTo>
                  <a:lnTo>
                    <a:pt x="640" y="1200"/>
                  </a:lnTo>
                  <a:cubicBezTo>
                    <a:pt x="586" y="1173"/>
                    <a:pt x="533" y="1173"/>
                    <a:pt x="506" y="1173"/>
                  </a:cubicBezTo>
                  <a:cubicBezTo>
                    <a:pt x="453" y="1147"/>
                    <a:pt x="426" y="1147"/>
                    <a:pt x="400" y="1120"/>
                  </a:cubicBezTo>
                  <a:cubicBezTo>
                    <a:pt x="373" y="1120"/>
                    <a:pt x="346" y="1093"/>
                    <a:pt x="346" y="1067"/>
                  </a:cubicBezTo>
                  <a:lnTo>
                    <a:pt x="320" y="1067"/>
                  </a:lnTo>
                  <a:lnTo>
                    <a:pt x="320" y="1040"/>
                  </a:lnTo>
                  <a:cubicBezTo>
                    <a:pt x="293" y="987"/>
                    <a:pt x="267" y="960"/>
                    <a:pt x="267" y="907"/>
                  </a:cubicBezTo>
                  <a:cubicBezTo>
                    <a:pt x="213" y="827"/>
                    <a:pt x="187" y="720"/>
                    <a:pt x="187" y="614"/>
                  </a:cubicBezTo>
                  <a:cubicBezTo>
                    <a:pt x="133" y="400"/>
                    <a:pt x="80" y="187"/>
                    <a:pt x="0" y="1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4408296" y="1016962"/>
              <a:ext cx="60878" cy="44358"/>
            </a:xfrm>
            <a:custGeom>
              <a:avLst/>
              <a:gdLst/>
              <a:ahLst/>
              <a:cxnLst/>
              <a:rect l="l" t="t" r="r" b="b"/>
              <a:pathLst>
                <a:path w="1592" h="1160" extrusionOk="0">
                  <a:moveTo>
                    <a:pt x="1244" y="1"/>
                  </a:moveTo>
                  <a:cubicBezTo>
                    <a:pt x="807" y="1"/>
                    <a:pt x="1" y="477"/>
                    <a:pt x="71" y="918"/>
                  </a:cubicBezTo>
                  <a:cubicBezTo>
                    <a:pt x="93" y="1092"/>
                    <a:pt x="193" y="1160"/>
                    <a:pt x="331" y="1160"/>
                  </a:cubicBezTo>
                  <a:cubicBezTo>
                    <a:pt x="700" y="1160"/>
                    <a:pt x="1340" y="672"/>
                    <a:pt x="1457" y="439"/>
                  </a:cubicBezTo>
                  <a:cubicBezTo>
                    <a:pt x="1592" y="124"/>
                    <a:pt x="1466" y="1"/>
                    <a:pt x="1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4861016" y="1095966"/>
              <a:ext cx="54416" cy="53727"/>
            </a:xfrm>
            <a:custGeom>
              <a:avLst/>
              <a:gdLst/>
              <a:ahLst/>
              <a:cxnLst/>
              <a:rect l="l" t="t" r="r" b="b"/>
              <a:pathLst>
                <a:path w="1423" h="1405" extrusionOk="0">
                  <a:moveTo>
                    <a:pt x="234" y="1"/>
                  </a:moveTo>
                  <a:cubicBezTo>
                    <a:pt x="90" y="1"/>
                    <a:pt x="0" y="106"/>
                    <a:pt x="36" y="371"/>
                  </a:cubicBezTo>
                  <a:cubicBezTo>
                    <a:pt x="79" y="645"/>
                    <a:pt x="605" y="1404"/>
                    <a:pt x="968" y="1404"/>
                  </a:cubicBezTo>
                  <a:cubicBezTo>
                    <a:pt x="1064" y="1404"/>
                    <a:pt x="1148" y="1352"/>
                    <a:pt x="1209" y="1224"/>
                  </a:cubicBezTo>
                  <a:cubicBezTo>
                    <a:pt x="1423" y="776"/>
                    <a:pt x="627" y="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4431392" y="1228084"/>
              <a:ext cx="52006" cy="49291"/>
            </a:xfrm>
            <a:custGeom>
              <a:avLst/>
              <a:gdLst/>
              <a:ahLst/>
              <a:cxnLst/>
              <a:rect l="l" t="t" r="r" b="b"/>
              <a:pathLst>
                <a:path w="1360" h="1289" extrusionOk="0">
                  <a:moveTo>
                    <a:pt x="702" y="0"/>
                  </a:moveTo>
                  <a:cubicBezTo>
                    <a:pt x="672" y="0"/>
                    <a:pt x="643" y="3"/>
                    <a:pt x="613" y="7"/>
                  </a:cubicBezTo>
                  <a:cubicBezTo>
                    <a:pt x="240" y="34"/>
                    <a:pt x="0" y="354"/>
                    <a:pt x="27" y="700"/>
                  </a:cubicBezTo>
                  <a:cubicBezTo>
                    <a:pt x="77" y="1054"/>
                    <a:pt x="368" y="1288"/>
                    <a:pt x="694" y="1288"/>
                  </a:cubicBezTo>
                  <a:cubicBezTo>
                    <a:pt x="711" y="1288"/>
                    <a:pt x="729" y="1288"/>
                    <a:pt x="746" y="1286"/>
                  </a:cubicBezTo>
                  <a:cubicBezTo>
                    <a:pt x="1093" y="1260"/>
                    <a:pt x="1359" y="940"/>
                    <a:pt x="1306" y="567"/>
                  </a:cubicBezTo>
                  <a:cubicBezTo>
                    <a:pt x="1281" y="250"/>
                    <a:pt x="1012" y="0"/>
                    <a:pt x="7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4800215" y="1275119"/>
              <a:ext cx="52006" cy="49291"/>
            </a:xfrm>
            <a:custGeom>
              <a:avLst/>
              <a:gdLst/>
              <a:ahLst/>
              <a:cxnLst/>
              <a:rect l="l" t="t" r="r" b="b"/>
              <a:pathLst>
                <a:path w="1360" h="1289" extrusionOk="0">
                  <a:moveTo>
                    <a:pt x="670" y="1"/>
                  </a:moveTo>
                  <a:cubicBezTo>
                    <a:pt x="651" y="1"/>
                    <a:pt x="633" y="2"/>
                    <a:pt x="614" y="3"/>
                  </a:cubicBezTo>
                  <a:cubicBezTo>
                    <a:pt x="267" y="30"/>
                    <a:pt x="1" y="349"/>
                    <a:pt x="54" y="722"/>
                  </a:cubicBezTo>
                  <a:cubicBezTo>
                    <a:pt x="79" y="1039"/>
                    <a:pt x="348" y="1289"/>
                    <a:pt x="679" y="1289"/>
                  </a:cubicBezTo>
                  <a:cubicBezTo>
                    <a:pt x="710" y="1289"/>
                    <a:pt x="742" y="1286"/>
                    <a:pt x="774" y="1282"/>
                  </a:cubicBezTo>
                  <a:cubicBezTo>
                    <a:pt x="1120" y="1255"/>
                    <a:pt x="1360" y="935"/>
                    <a:pt x="1333" y="589"/>
                  </a:cubicBezTo>
                  <a:cubicBezTo>
                    <a:pt x="1308" y="235"/>
                    <a:pt x="1018" y="1"/>
                    <a:pt x="6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4452768" y="1498171"/>
              <a:ext cx="261906" cy="98315"/>
            </a:xfrm>
            <a:custGeom>
              <a:avLst/>
              <a:gdLst/>
              <a:ahLst/>
              <a:cxnLst/>
              <a:rect l="l" t="t" r="r" b="b"/>
              <a:pathLst>
                <a:path w="6849" h="2571" extrusionOk="0">
                  <a:moveTo>
                    <a:pt x="1984" y="1"/>
                  </a:moveTo>
                  <a:cubicBezTo>
                    <a:pt x="1287" y="1"/>
                    <a:pt x="608" y="78"/>
                    <a:pt x="1" y="218"/>
                  </a:cubicBezTo>
                  <a:cubicBezTo>
                    <a:pt x="614" y="1364"/>
                    <a:pt x="1972" y="2244"/>
                    <a:pt x="3518" y="2537"/>
                  </a:cubicBezTo>
                  <a:cubicBezTo>
                    <a:pt x="3666" y="2559"/>
                    <a:pt x="3828" y="2570"/>
                    <a:pt x="4000" y="2570"/>
                  </a:cubicBezTo>
                  <a:cubicBezTo>
                    <a:pt x="4848" y="2570"/>
                    <a:pt x="5940" y="2300"/>
                    <a:pt x="6849" y="1791"/>
                  </a:cubicBezTo>
                  <a:cubicBezTo>
                    <a:pt x="5733" y="521"/>
                    <a:pt x="3797" y="1"/>
                    <a:pt x="1984" y="1"/>
                  </a:cubicBezTo>
                  <a:close/>
                </a:path>
              </a:pathLst>
            </a:custGeom>
            <a:solidFill>
              <a:srgbClr val="D17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4435446" y="1417868"/>
              <a:ext cx="346493" cy="148792"/>
            </a:xfrm>
            <a:custGeom>
              <a:avLst/>
              <a:gdLst/>
              <a:ahLst/>
              <a:cxnLst/>
              <a:rect l="l" t="t" r="r" b="b"/>
              <a:pathLst>
                <a:path w="9061" h="3891" extrusionOk="0">
                  <a:moveTo>
                    <a:pt x="294" y="0"/>
                  </a:moveTo>
                  <a:cubicBezTo>
                    <a:pt x="1" y="746"/>
                    <a:pt x="54" y="1599"/>
                    <a:pt x="454" y="2318"/>
                  </a:cubicBezTo>
                  <a:cubicBezTo>
                    <a:pt x="1081" y="2167"/>
                    <a:pt x="1779" y="2085"/>
                    <a:pt x="2492" y="2085"/>
                  </a:cubicBezTo>
                  <a:cubicBezTo>
                    <a:pt x="4292" y="2085"/>
                    <a:pt x="6187" y="2612"/>
                    <a:pt x="7275" y="3891"/>
                  </a:cubicBezTo>
                  <a:cubicBezTo>
                    <a:pt x="8288" y="3331"/>
                    <a:pt x="9060" y="2452"/>
                    <a:pt x="8980" y="1359"/>
                  </a:cubicBezTo>
                  <a:lnTo>
                    <a:pt x="8980" y="1359"/>
                  </a:lnTo>
                  <a:lnTo>
                    <a:pt x="8501" y="1386"/>
                  </a:lnTo>
                  <a:cubicBezTo>
                    <a:pt x="8067" y="2164"/>
                    <a:pt x="7375" y="2328"/>
                    <a:pt x="6541" y="2328"/>
                  </a:cubicBezTo>
                  <a:cubicBezTo>
                    <a:pt x="6147" y="2328"/>
                    <a:pt x="5722" y="2291"/>
                    <a:pt x="5277" y="2265"/>
                  </a:cubicBezTo>
                  <a:cubicBezTo>
                    <a:pt x="4024" y="2185"/>
                    <a:pt x="1493" y="1919"/>
                    <a:pt x="640" y="933"/>
                  </a:cubicBezTo>
                  <a:lnTo>
                    <a:pt x="587" y="933"/>
                  </a:lnTo>
                  <a:cubicBezTo>
                    <a:pt x="507" y="666"/>
                    <a:pt x="480" y="400"/>
                    <a:pt x="507" y="134"/>
                  </a:cubicBezTo>
                  <a:cubicBezTo>
                    <a:pt x="427" y="80"/>
                    <a:pt x="374" y="54"/>
                    <a:pt x="294" y="0"/>
                  </a:cubicBezTo>
                  <a:close/>
                </a:path>
              </a:pathLst>
            </a:custGeom>
            <a:solidFill>
              <a:srgbClr val="B0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4453801" y="1423986"/>
              <a:ext cx="306723" cy="83172"/>
            </a:xfrm>
            <a:custGeom>
              <a:avLst/>
              <a:gdLst/>
              <a:ahLst/>
              <a:cxnLst/>
              <a:rect l="l" t="t" r="r" b="b"/>
              <a:pathLst>
                <a:path w="8021" h="2175" extrusionOk="0">
                  <a:moveTo>
                    <a:pt x="27" y="0"/>
                  </a:moveTo>
                  <a:cubicBezTo>
                    <a:pt x="0" y="267"/>
                    <a:pt x="27" y="533"/>
                    <a:pt x="107" y="773"/>
                  </a:cubicBezTo>
                  <a:lnTo>
                    <a:pt x="160" y="773"/>
                  </a:lnTo>
                  <a:cubicBezTo>
                    <a:pt x="1040" y="1759"/>
                    <a:pt x="3544" y="2052"/>
                    <a:pt x="4823" y="2105"/>
                  </a:cubicBezTo>
                  <a:cubicBezTo>
                    <a:pt x="5291" y="2132"/>
                    <a:pt x="5737" y="2174"/>
                    <a:pt x="6147" y="2174"/>
                  </a:cubicBezTo>
                  <a:cubicBezTo>
                    <a:pt x="6951" y="2174"/>
                    <a:pt x="7615" y="2012"/>
                    <a:pt x="8021" y="1253"/>
                  </a:cubicBezTo>
                  <a:lnTo>
                    <a:pt x="8021" y="1253"/>
                  </a:lnTo>
                  <a:cubicBezTo>
                    <a:pt x="7391" y="1305"/>
                    <a:pt x="6682" y="1347"/>
                    <a:pt x="5932" y="1347"/>
                  </a:cubicBezTo>
                  <a:cubicBezTo>
                    <a:pt x="4014" y="1347"/>
                    <a:pt x="1828" y="1073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4107349" y="561336"/>
              <a:ext cx="1098865" cy="916116"/>
            </a:xfrm>
            <a:custGeom>
              <a:avLst/>
              <a:gdLst/>
              <a:ahLst/>
              <a:cxnLst/>
              <a:rect l="l" t="t" r="r" b="b"/>
              <a:pathLst>
                <a:path w="28736" h="23957" extrusionOk="0">
                  <a:moveTo>
                    <a:pt x="17859" y="0"/>
                  </a:moveTo>
                  <a:cubicBezTo>
                    <a:pt x="16143" y="0"/>
                    <a:pt x="14295" y="945"/>
                    <a:pt x="13617" y="2495"/>
                  </a:cubicBezTo>
                  <a:cubicBezTo>
                    <a:pt x="12694" y="2085"/>
                    <a:pt x="11709" y="1880"/>
                    <a:pt x="10709" y="1880"/>
                  </a:cubicBezTo>
                  <a:cubicBezTo>
                    <a:pt x="10409" y="1880"/>
                    <a:pt x="10108" y="1898"/>
                    <a:pt x="9806" y="1935"/>
                  </a:cubicBezTo>
                  <a:cubicBezTo>
                    <a:pt x="8927" y="2069"/>
                    <a:pt x="6342" y="3161"/>
                    <a:pt x="6902" y="4467"/>
                  </a:cubicBezTo>
                  <a:cubicBezTo>
                    <a:pt x="6795" y="4461"/>
                    <a:pt x="6689" y="4458"/>
                    <a:pt x="6583" y="4458"/>
                  </a:cubicBezTo>
                  <a:cubicBezTo>
                    <a:pt x="5282" y="4458"/>
                    <a:pt x="4022" y="4908"/>
                    <a:pt x="3012" y="5746"/>
                  </a:cubicBezTo>
                  <a:cubicBezTo>
                    <a:pt x="2505" y="6199"/>
                    <a:pt x="1973" y="6865"/>
                    <a:pt x="1973" y="7638"/>
                  </a:cubicBezTo>
                  <a:cubicBezTo>
                    <a:pt x="1946" y="8437"/>
                    <a:pt x="2212" y="8197"/>
                    <a:pt x="1733" y="8810"/>
                  </a:cubicBezTo>
                  <a:cubicBezTo>
                    <a:pt x="1013" y="9609"/>
                    <a:pt x="214" y="10142"/>
                    <a:pt x="187" y="11315"/>
                  </a:cubicBezTo>
                  <a:cubicBezTo>
                    <a:pt x="187" y="12167"/>
                    <a:pt x="454" y="13766"/>
                    <a:pt x="1173" y="14352"/>
                  </a:cubicBezTo>
                  <a:cubicBezTo>
                    <a:pt x="880" y="14832"/>
                    <a:pt x="347" y="15098"/>
                    <a:pt x="214" y="15711"/>
                  </a:cubicBezTo>
                  <a:cubicBezTo>
                    <a:pt x="1" y="16431"/>
                    <a:pt x="294" y="17363"/>
                    <a:pt x="614" y="18029"/>
                  </a:cubicBezTo>
                  <a:cubicBezTo>
                    <a:pt x="853" y="18562"/>
                    <a:pt x="1306" y="19175"/>
                    <a:pt x="1866" y="19282"/>
                  </a:cubicBezTo>
                  <a:lnTo>
                    <a:pt x="2292" y="19628"/>
                  </a:lnTo>
                  <a:cubicBezTo>
                    <a:pt x="2696" y="20184"/>
                    <a:pt x="3113" y="20446"/>
                    <a:pt x="3431" y="20446"/>
                  </a:cubicBezTo>
                  <a:cubicBezTo>
                    <a:pt x="3892" y="20446"/>
                    <a:pt x="4148" y="19900"/>
                    <a:pt x="3864" y="18909"/>
                  </a:cubicBezTo>
                  <a:cubicBezTo>
                    <a:pt x="3625" y="17976"/>
                    <a:pt x="3731" y="18163"/>
                    <a:pt x="3971" y="17390"/>
                  </a:cubicBezTo>
                  <a:cubicBezTo>
                    <a:pt x="4264" y="16564"/>
                    <a:pt x="3998" y="15631"/>
                    <a:pt x="3305" y="15072"/>
                  </a:cubicBezTo>
                  <a:cubicBezTo>
                    <a:pt x="4877" y="14139"/>
                    <a:pt x="5357" y="11714"/>
                    <a:pt x="4397" y="10302"/>
                  </a:cubicBezTo>
                  <a:cubicBezTo>
                    <a:pt x="6156" y="10275"/>
                    <a:pt x="7968" y="9050"/>
                    <a:pt x="7755" y="7158"/>
                  </a:cubicBezTo>
                  <a:lnTo>
                    <a:pt x="7755" y="7158"/>
                  </a:lnTo>
                  <a:cubicBezTo>
                    <a:pt x="8670" y="7571"/>
                    <a:pt x="9764" y="7927"/>
                    <a:pt x="10808" y="7927"/>
                  </a:cubicBezTo>
                  <a:cubicBezTo>
                    <a:pt x="11649" y="7927"/>
                    <a:pt x="12457" y="7696"/>
                    <a:pt x="13110" y="7078"/>
                  </a:cubicBezTo>
                  <a:cubicBezTo>
                    <a:pt x="13556" y="7800"/>
                    <a:pt x="14273" y="8403"/>
                    <a:pt x="15084" y="8403"/>
                  </a:cubicBezTo>
                  <a:cubicBezTo>
                    <a:pt x="15292" y="8403"/>
                    <a:pt x="15505" y="8364"/>
                    <a:pt x="15722" y="8277"/>
                  </a:cubicBezTo>
                  <a:lnTo>
                    <a:pt x="15722" y="8277"/>
                  </a:lnTo>
                  <a:cubicBezTo>
                    <a:pt x="15189" y="9050"/>
                    <a:pt x="15029" y="9902"/>
                    <a:pt x="15828" y="10648"/>
                  </a:cubicBezTo>
                  <a:cubicBezTo>
                    <a:pt x="16112" y="10875"/>
                    <a:pt x="16660" y="11030"/>
                    <a:pt x="17166" y="11030"/>
                  </a:cubicBezTo>
                  <a:cubicBezTo>
                    <a:pt x="17850" y="11030"/>
                    <a:pt x="18456" y="10748"/>
                    <a:pt x="18226" y="9982"/>
                  </a:cubicBezTo>
                  <a:lnTo>
                    <a:pt x="18226" y="9982"/>
                  </a:lnTo>
                  <a:cubicBezTo>
                    <a:pt x="18367" y="10280"/>
                    <a:pt x="18664" y="10439"/>
                    <a:pt x="18967" y="10439"/>
                  </a:cubicBezTo>
                  <a:cubicBezTo>
                    <a:pt x="19179" y="10439"/>
                    <a:pt x="19394" y="10360"/>
                    <a:pt x="19559" y="10196"/>
                  </a:cubicBezTo>
                  <a:cubicBezTo>
                    <a:pt x="20118" y="9663"/>
                    <a:pt x="19879" y="8837"/>
                    <a:pt x="19559" y="8250"/>
                  </a:cubicBezTo>
                  <a:lnTo>
                    <a:pt x="19559" y="8250"/>
                  </a:lnTo>
                  <a:cubicBezTo>
                    <a:pt x="19895" y="8705"/>
                    <a:pt x="20381" y="8989"/>
                    <a:pt x="20888" y="8989"/>
                  </a:cubicBezTo>
                  <a:cubicBezTo>
                    <a:pt x="21183" y="8989"/>
                    <a:pt x="21486" y="8893"/>
                    <a:pt x="21770" y="8677"/>
                  </a:cubicBezTo>
                  <a:cubicBezTo>
                    <a:pt x="21957" y="10329"/>
                    <a:pt x="22650" y="12380"/>
                    <a:pt x="24515" y="12487"/>
                  </a:cubicBezTo>
                  <a:cubicBezTo>
                    <a:pt x="23023" y="13580"/>
                    <a:pt x="23476" y="15924"/>
                    <a:pt x="25154" y="16564"/>
                  </a:cubicBezTo>
                  <a:cubicBezTo>
                    <a:pt x="24382" y="17257"/>
                    <a:pt x="23396" y="17656"/>
                    <a:pt x="23289" y="18935"/>
                  </a:cubicBezTo>
                  <a:cubicBezTo>
                    <a:pt x="23263" y="19655"/>
                    <a:pt x="23662" y="21067"/>
                    <a:pt x="24595" y="21067"/>
                  </a:cubicBezTo>
                  <a:cubicBezTo>
                    <a:pt x="24222" y="21573"/>
                    <a:pt x="23129" y="23012"/>
                    <a:pt x="23396" y="23625"/>
                  </a:cubicBezTo>
                  <a:cubicBezTo>
                    <a:pt x="23480" y="23862"/>
                    <a:pt x="23651" y="23956"/>
                    <a:pt x="23854" y="23956"/>
                  </a:cubicBezTo>
                  <a:cubicBezTo>
                    <a:pt x="24358" y="23956"/>
                    <a:pt x="25055" y="23370"/>
                    <a:pt x="25074" y="22932"/>
                  </a:cubicBezTo>
                  <a:cubicBezTo>
                    <a:pt x="25980" y="22932"/>
                    <a:pt x="26327" y="21786"/>
                    <a:pt x="26753" y="21040"/>
                  </a:cubicBezTo>
                  <a:cubicBezTo>
                    <a:pt x="27286" y="20028"/>
                    <a:pt x="26993" y="19575"/>
                    <a:pt x="26780" y="18562"/>
                  </a:cubicBezTo>
                  <a:lnTo>
                    <a:pt x="26780" y="18562"/>
                  </a:lnTo>
                  <a:cubicBezTo>
                    <a:pt x="26840" y="18569"/>
                    <a:pt x="26899" y="18572"/>
                    <a:pt x="26956" y="18572"/>
                  </a:cubicBezTo>
                  <a:cubicBezTo>
                    <a:pt x="28727" y="18572"/>
                    <a:pt x="28736" y="15446"/>
                    <a:pt x="27419" y="14645"/>
                  </a:cubicBezTo>
                  <a:cubicBezTo>
                    <a:pt x="28512" y="13873"/>
                    <a:pt x="28725" y="12700"/>
                    <a:pt x="28405" y="11475"/>
                  </a:cubicBezTo>
                  <a:cubicBezTo>
                    <a:pt x="28112" y="10275"/>
                    <a:pt x="27286" y="10009"/>
                    <a:pt x="26194" y="9822"/>
                  </a:cubicBezTo>
                  <a:cubicBezTo>
                    <a:pt x="26700" y="8863"/>
                    <a:pt x="27046" y="7771"/>
                    <a:pt x="26327" y="6838"/>
                  </a:cubicBezTo>
                  <a:cubicBezTo>
                    <a:pt x="25561" y="5817"/>
                    <a:pt x="24310" y="5342"/>
                    <a:pt x="23067" y="5342"/>
                  </a:cubicBezTo>
                  <a:cubicBezTo>
                    <a:pt x="22883" y="5342"/>
                    <a:pt x="22699" y="5352"/>
                    <a:pt x="22516" y="5373"/>
                  </a:cubicBezTo>
                  <a:cubicBezTo>
                    <a:pt x="22748" y="4468"/>
                    <a:pt x="22294" y="3866"/>
                    <a:pt x="21522" y="3866"/>
                  </a:cubicBezTo>
                  <a:cubicBezTo>
                    <a:pt x="21407" y="3866"/>
                    <a:pt x="21285" y="3880"/>
                    <a:pt x="21158" y="3907"/>
                  </a:cubicBezTo>
                  <a:cubicBezTo>
                    <a:pt x="21344" y="2415"/>
                    <a:pt x="21051" y="1163"/>
                    <a:pt x="19665" y="417"/>
                  </a:cubicBezTo>
                  <a:cubicBezTo>
                    <a:pt x="19128" y="133"/>
                    <a:pt x="18503" y="0"/>
                    <a:pt x="178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5000973" y="1496336"/>
              <a:ext cx="96824" cy="42829"/>
            </a:xfrm>
            <a:custGeom>
              <a:avLst/>
              <a:gdLst/>
              <a:ahLst/>
              <a:cxnLst/>
              <a:rect l="l" t="t" r="r" b="b"/>
              <a:pathLst>
                <a:path w="2532" h="1120" extrusionOk="0">
                  <a:moveTo>
                    <a:pt x="2079" y="0"/>
                  </a:moveTo>
                  <a:cubicBezTo>
                    <a:pt x="1919" y="0"/>
                    <a:pt x="1785" y="27"/>
                    <a:pt x="1626" y="53"/>
                  </a:cubicBezTo>
                  <a:cubicBezTo>
                    <a:pt x="1546" y="53"/>
                    <a:pt x="1439" y="80"/>
                    <a:pt x="1359" y="107"/>
                  </a:cubicBezTo>
                  <a:lnTo>
                    <a:pt x="1119" y="187"/>
                  </a:lnTo>
                  <a:lnTo>
                    <a:pt x="853" y="293"/>
                  </a:lnTo>
                  <a:cubicBezTo>
                    <a:pt x="773" y="346"/>
                    <a:pt x="693" y="373"/>
                    <a:pt x="640" y="426"/>
                  </a:cubicBezTo>
                  <a:cubicBezTo>
                    <a:pt x="560" y="480"/>
                    <a:pt x="480" y="533"/>
                    <a:pt x="426" y="586"/>
                  </a:cubicBezTo>
                  <a:cubicBezTo>
                    <a:pt x="373" y="640"/>
                    <a:pt x="320" y="693"/>
                    <a:pt x="267" y="746"/>
                  </a:cubicBezTo>
                  <a:cubicBezTo>
                    <a:pt x="187" y="826"/>
                    <a:pt x="133" y="906"/>
                    <a:pt x="80" y="1013"/>
                  </a:cubicBezTo>
                  <a:cubicBezTo>
                    <a:pt x="27" y="1066"/>
                    <a:pt x="0" y="1119"/>
                    <a:pt x="0" y="1119"/>
                  </a:cubicBezTo>
                  <a:lnTo>
                    <a:pt x="133" y="1039"/>
                  </a:lnTo>
                  <a:cubicBezTo>
                    <a:pt x="187" y="1013"/>
                    <a:pt x="293" y="933"/>
                    <a:pt x="400" y="879"/>
                  </a:cubicBezTo>
                  <a:cubicBezTo>
                    <a:pt x="453" y="853"/>
                    <a:pt x="506" y="826"/>
                    <a:pt x="586" y="773"/>
                  </a:cubicBezTo>
                  <a:cubicBezTo>
                    <a:pt x="640" y="746"/>
                    <a:pt x="720" y="719"/>
                    <a:pt x="773" y="693"/>
                  </a:cubicBezTo>
                  <a:cubicBezTo>
                    <a:pt x="906" y="613"/>
                    <a:pt x="1066" y="533"/>
                    <a:pt x="1226" y="480"/>
                  </a:cubicBezTo>
                  <a:cubicBezTo>
                    <a:pt x="1386" y="426"/>
                    <a:pt x="1546" y="373"/>
                    <a:pt x="1705" y="320"/>
                  </a:cubicBezTo>
                  <a:lnTo>
                    <a:pt x="2105" y="187"/>
                  </a:lnTo>
                  <a:cubicBezTo>
                    <a:pt x="2372" y="107"/>
                    <a:pt x="2531" y="27"/>
                    <a:pt x="2531" y="27"/>
                  </a:cubicBezTo>
                  <a:cubicBezTo>
                    <a:pt x="2372" y="0"/>
                    <a:pt x="2238" y="0"/>
                    <a:pt x="2079" y="0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6772888" y="648561"/>
              <a:ext cx="302670" cy="330164"/>
            </a:xfrm>
            <a:custGeom>
              <a:avLst/>
              <a:gdLst/>
              <a:ahLst/>
              <a:cxnLst/>
              <a:rect l="l" t="t" r="r" b="b"/>
              <a:pathLst>
                <a:path w="7915" h="8634" extrusionOk="0">
                  <a:moveTo>
                    <a:pt x="7141" y="1"/>
                  </a:moveTo>
                  <a:cubicBezTo>
                    <a:pt x="6635" y="427"/>
                    <a:pt x="6076" y="800"/>
                    <a:pt x="5516" y="1146"/>
                  </a:cubicBezTo>
                  <a:cubicBezTo>
                    <a:pt x="4583" y="1706"/>
                    <a:pt x="3491" y="1919"/>
                    <a:pt x="2585" y="2479"/>
                  </a:cubicBezTo>
                  <a:cubicBezTo>
                    <a:pt x="1492" y="3172"/>
                    <a:pt x="293" y="4504"/>
                    <a:pt x="0" y="5756"/>
                  </a:cubicBezTo>
                  <a:lnTo>
                    <a:pt x="1386" y="8634"/>
                  </a:lnTo>
                  <a:cubicBezTo>
                    <a:pt x="2638" y="8501"/>
                    <a:pt x="3891" y="8527"/>
                    <a:pt x="5036" y="7755"/>
                  </a:cubicBezTo>
                  <a:cubicBezTo>
                    <a:pt x="6129" y="6982"/>
                    <a:pt x="7914" y="5063"/>
                    <a:pt x="7328" y="3598"/>
                  </a:cubicBezTo>
                  <a:lnTo>
                    <a:pt x="7328" y="3598"/>
                  </a:lnTo>
                  <a:cubicBezTo>
                    <a:pt x="7035" y="3758"/>
                    <a:pt x="6688" y="3864"/>
                    <a:pt x="6369" y="3944"/>
                  </a:cubicBezTo>
                  <a:cubicBezTo>
                    <a:pt x="6928" y="3118"/>
                    <a:pt x="7514" y="1919"/>
                    <a:pt x="7301" y="880"/>
                  </a:cubicBezTo>
                  <a:lnTo>
                    <a:pt x="7301" y="880"/>
                  </a:lnTo>
                  <a:cubicBezTo>
                    <a:pt x="7088" y="1013"/>
                    <a:pt x="6902" y="1200"/>
                    <a:pt x="6715" y="1333"/>
                  </a:cubicBezTo>
                  <a:cubicBezTo>
                    <a:pt x="6902" y="933"/>
                    <a:pt x="7221" y="454"/>
                    <a:pt x="71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6803442" y="812609"/>
              <a:ext cx="99883" cy="93803"/>
            </a:xfrm>
            <a:custGeom>
              <a:avLst/>
              <a:gdLst/>
              <a:ahLst/>
              <a:cxnLst/>
              <a:rect l="l" t="t" r="r" b="b"/>
              <a:pathLst>
                <a:path w="2612" h="2453" extrusionOk="0">
                  <a:moveTo>
                    <a:pt x="2612" y="1"/>
                  </a:moveTo>
                  <a:lnTo>
                    <a:pt x="2452" y="27"/>
                  </a:lnTo>
                  <a:cubicBezTo>
                    <a:pt x="2319" y="54"/>
                    <a:pt x="2159" y="81"/>
                    <a:pt x="2026" y="134"/>
                  </a:cubicBezTo>
                  <a:cubicBezTo>
                    <a:pt x="1839" y="187"/>
                    <a:pt x="1653" y="294"/>
                    <a:pt x="1466" y="400"/>
                  </a:cubicBezTo>
                  <a:cubicBezTo>
                    <a:pt x="1280" y="507"/>
                    <a:pt x="1066" y="640"/>
                    <a:pt x="880" y="800"/>
                  </a:cubicBezTo>
                  <a:cubicBezTo>
                    <a:pt x="800" y="880"/>
                    <a:pt x="720" y="960"/>
                    <a:pt x="640" y="1040"/>
                  </a:cubicBezTo>
                  <a:cubicBezTo>
                    <a:pt x="560" y="1146"/>
                    <a:pt x="480" y="1226"/>
                    <a:pt x="400" y="1333"/>
                  </a:cubicBezTo>
                  <a:cubicBezTo>
                    <a:pt x="267" y="1493"/>
                    <a:pt x="187" y="1679"/>
                    <a:pt x="107" y="1866"/>
                  </a:cubicBezTo>
                  <a:cubicBezTo>
                    <a:pt x="54" y="1999"/>
                    <a:pt x="1" y="2159"/>
                    <a:pt x="1" y="2292"/>
                  </a:cubicBezTo>
                  <a:lnTo>
                    <a:pt x="1" y="2452"/>
                  </a:lnTo>
                  <a:cubicBezTo>
                    <a:pt x="1" y="2452"/>
                    <a:pt x="1" y="2399"/>
                    <a:pt x="54" y="2319"/>
                  </a:cubicBezTo>
                  <a:cubicBezTo>
                    <a:pt x="107" y="2186"/>
                    <a:pt x="187" y="2079"/>
                    <a:pt x="267" y="1972"/>
                  </a:cubicBezTo>
                  <a:cubicBezTo>
                    <a:pt x="374" y="1813"/>
                    <a:pt x="507" y="1653"/>
                    <a:pt x="640" y="1519"/>
                  </a:cubicBezTo>
                  <a:cubicBezTo>
                    <a:pt x="693" y="1440"/>
                    <a:pt x="773" y="1360"/>
                    <a:pt x="853" y="1280"/>
                  </a:cubicBezTo>
                  <a:cubicBezTo>
                    <a:pt x="933" y="1200"/>
                    <a:pt x="1040" y="1120"/>
                    <a:pt x="1120" y="1040"/>
                  </a:cubicBezTo>
                  <a:cubicBezTo>
                    <a:pt x="1280" y="907"/>
                    <a:pt x="1466" y="773"/>
                    <a:pt x="1626" y="640"/>
                  </a:cubicBezTo>
                  <a:cubicBezTo>
                    <a:pt x="1813" y="507"/>
                    <a:pt x="1972" y="400"/>
                    <a:pt x="2132" y="294"/>
                  </a:cubicBezTo>
                  <a:lnTo>
                    <a:pt x="2479" y="81"/>
                  </a:lnTo>
                  <a:lnTo>
                    <a:pt x="26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820764" y="863544"/>
              <a:ext cx="72388" cy="41835"/>
            </a:xfrm>
            <a:custGeom>
              <a:avLst/>
              <a:gdLst/>
              <a:ahLst/>
              <a:cxnLst/>
              <a:rect l="l" t="t" r="r" b="b"/>
              <a:pathLst>
                <a:path w="1893" h="1094" extrusionOk="0">
                  <a:moveTo>
                    <a:pt x="1892" y="1"/>
                  </a:moveTo>
                  <a:cubicBezTo>
                    <a:pt x="1759" y="28"/>
                    <a:pt x="1653" y="54"/>
                    <a:pt x="1546" y="108"/>
                  </a:cubicBezTo>
                  <a:cubicBezTo>
                    <a:pt x="1333" y="187"/>
                    <a:pt x="1093" y="294"/>
                    <a:pt x="880" y="427"/>
                  </a:cubicBezTo>
                  <a:cubicBezTo>
                    <a:pt x="773" y="507"/>
                    <a:pt x="613" y="614"/>
                    <a:pt x="560" y="640"/>
                  </a:cubicBezTo>
                  <a:cubicBezTo>
                    <a:pt x="507" y="694"/>
                    <a:pt x="454" y="720"/>
                    <a:pt x="400" y="747"/>
                  </a:cubicBezTo>
                  <a:cubicBezTo>
                    <a:pt x="347" y="800"/>
                    <a:pt x="320" y="827"/>
                    <a:pt x="267" y="854"/>
                  </a:cubicBezTo>
                  <a:cubicBezTo>
                    <a:pt x="160" y="934"/>
                    <a:pt x="81" y="1014"/>
                    <a:pt x="1" y="1093"/>
                  </a:cubicBezTo>
                  <a:cubicBezTo>
                    <a:pt x="107" y="1093"/>
                    <a:pt x="240" y="1067"/>
                    <a:pt x="347" y="1040"/>
                  </a:cubicBezTo>
                  <a:cubicBezTo>
                    <a:pt x="454" y="1014"/>
                    <a:pt x="560" y="987"/>
                    <a:pt x="667" y="934"/>
                  </a:cubicBezTo>
                  <a:cubicBezTo>
                    <a:pt x="800" y="880"/>
                    <a:pt x="933" y="800"/>
                    <a:pt x="1040" y="747"/>
                  </a:cubicBezTo>
                  <a:cubicBezTo>
                    <a:pt x="1253" y="587"/>
                    <a:pt x="1466" y="454"/>
                    <a:pt x="1653" y="267"/>
                  </a:cubicBezTo>
                  <a:cubicBezTo>
                    <a:pt x="1733" y="187"/>
                    <a:pt x="1813" y="81"/>
                    <a:pt x="18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6834034" y="903314"/>
              <a:ext cx="98850" cy="32619"/>
            </a:xfrm>
            <a:custGeom>
              <a:avLst/>
              <a:gdLst/>
              <a:ahLst/>
              <a:cxnLst/>
              <a:rect l="l" t="t" r="r" b="b"/>
              <a:pathLst>
                <a:path w="2585" h="853" extrusionOk="0">
                  <a:moveTo>
                    <a:pt x="2585" y="0"/>
                  </a:moveTo>
                  <a:lnTo>
                    <a:pt x="2585" y="0"/>
                  </a:lnTo>
                  <a:cubicBezTo>
                    <a:pt x="2451" y="27"/>
                    <a:pt x="2292" y="53"/>
                    <a:pt x="2158" y="107"/>
                  </a:cubicBezTo>
                  <a:lnTo>
                    <a:pt x="1306" y="426"/>
                  </a:lnTo>
                  <a:cubicBezTo>
                    <a:pt x="1146" y="453"/>
                    <a:pt x="986" y="506"/>
                    <a:pt x="853" y="533"/>
                  </a:cubicBezTo>
                  <a:cubicBezTo>
                    <a:pt x="773" y="560"/>
                    <a:pt x="693" y="586"/>
                    <a:pt x="640" y="586"/>
                  </a:cubicBezTo>
                  <a:lnTo>
                    <a:pt x="426" y="640"/>
                  </a:lnTo>
                  <a:cubicBezTo>
                    <a:pt x="346" y="640"/>
                    <a:pt x="240" y="640"/>
                    <a:pt x="133" y="666"/>
                  </a:cubicBezTo>
                  <a:lnTo>
                    <a:pt x="0" y="666"/>
                  </a:lnTo>
                  <a:lnTo>
                    <a:pt x="107" y="720"/>
                  </a:lnTo>
                  <a:cubicBezTo>
                    <a:pt x="213" y="773"/>
                    <a:pt x="320" y="800"/>
                    <a:pt x="426" y="800"/>
                  </a:cubicBezTo>
                  <a:cubicBezTo>
                    <a:pt x="480" y="853"/>
                    <a:pt x="560" y="853"/>
                    <a:pt x="640" y="853"/>
                  </a:cubicBezTo>
                  <a:cubicBezTo>
                    <a:pt x="799" y="853"/>
                    <a:pt x="986" y="826"/>
                    <a:pt x="1146" y="800"/>
                  </a:cubicBezTo>
                  <a:lnTo>
                    <a:pt x="1412" y="720"/>
                  </a:lnTo>
                  <a:lnTo>
                    <a:pt x="1652" y="640"/>
                  </a:lnTo>
                  <a:cubicBezTo>
                    <a:pt x="1732" y="613"/>
                    <a:pt x="1812" y="560"/>
                    <a:pt x="1865" y="533"/>
                  </a:cubicBezTo>
                  <a:cubicBezTo>
                    <a:pt x="1998" y="453"/>
                    <a:pt x="2132" y="373"/>
                    <a:pt x="2238" y="293"/>
                  </a:cubicBezTo>
                  <a:cubicBezTo>
                    <a:pt x="2371" y="187"/>
                    <a:pt x="2478" y="107"/>
                    <a:pt x="25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5614339" y="639383"/>
              <a:ext cx="333262" cy="267298"/>
            </a:xfrm>
            <a:custGeom>
              <a:avLst/>
              <a:gdLst/>
              <a:ahLst/>
              <a:cxnLst/>
              <a:rect l="l" t="t" r="r" b="b"/>
              <a:pathLst>
                <a:path w="8715" h="6990" extrusionOk="0">
                  <a:moveTo>
                    <a:pt x="427" y="1"/>
                  </a:moveTo>
                  <a:lnTo>
                    <a:pt x="427" y="1"/>
                  </a:lnTo>
                  <a:cubicBezTo>
                    <a:pt x="454" y="827"/>
                    <a:pt x="667" y="1626"/>
                    <a:pt x="1067" y="2372"/>
                  </a:cubicBezTo>
                  <a:cubicBezTo>
                    <a:pt x="903" y="2372"/>
                    <a:pt x="692" y="2451"/>
                    <a:pt x="506" y="2451"/>
                  </a:cubicBezTo>
                  <a:cubicBezTo>
                    <a:pt x="450" y="2451"/>
                    <a:pt x="397" y="2444"/>
                    <a:pt x="347" y="2426"/>
                  </a:cubicBezTo>
                  <a:lnTo>
                    <a:pt x="347" y="2426"/>
                  </a:lnTo>
                  <a:cubicBezTo>
                    <a:pt x="214" y="2985"/>
                    <a:pt x="321" y="3598"/>
                    <a:pt x="640" y="4078"/>
                  </a:cubicBezTo>
                  <a:cubicBezTo>
                    <a:pt x="1" y="4930"/>
                    <a:pt x="1706" y="6156"/>
                    <a:pt x="2426" y="6502"/>
                  </a:cubicBezTo>
                  <a:cubicBezTo>
                    <a:pt x="3100" y="6840"/>
                    <a:pt x="3833" y="6989"/>
                    <a:pt x="4565" y="6989"/>
                  </a:cubicBezTo>
                  <a:cubicBezTo>
                    <a:pt x="5683" y="6989"/>
                    <a:pt x="6800" y="6640"/>
                    <a:pt x="7702" y="6076"/>
                  </a:cubicBezTo>
                  <a:lnTo>
                    <a:pt x="7702" y="6209"/>
                  </a:lnTo>
                  <a:cubicBezTo>
                    <a:pt x="8714" y="4078"/>
                    <a:pt x="7222" y="1653"/>
                    <a:pt x="5144" y="854"/>
                  </a:cubicBezTo>
                  <a:cubicBezTo>
                    <a:pt x="3625" y="294"/>
                    <a:pt x="1919" y="294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5751925" y="831958"/>
              <a:ext cx="151851" cy="55830"/>
            </a:xfrm>
            <a:custGeom>
              <a:avLst/>
              <a:gdLst/>
              <a:ahLst/>
              <a:cxnLst/>
              <a:rect l="l" t="t" r="r" b="b"/>
              <a:pathLst>
                <a:path w="3971" h="1460" extrusionOk="0">
                  <a:moveTo>
                    <a:pt x="0" y="1"/>
                  </a:moveTo>
                  <a:lnTo>
                    <a:pt x="107" y="187"/>
                  </a:lnTo>
                  <a:cubicBezTo>
                    <a:pt x="133" y="241"/>
                    <a:pt x="187" y="294"/>
                    <a:pt x="240" y="374"/>
                  </a:cubicBezTo>
                  <a:cubicBezTo>
                    <a:pt x="293" y="427"/>
                    <a:pt x="373" y="507"/>
                    <a:pt x="453" y="561"/>
                  </a:cubicBezTo>
                  <a:cubicBezTo>
                    <a:pt x="533" y="640"/>
                    <a:pt x="613" y="694"/>
                    <a:pt x="720" y="774"/>
                  </a:cubicBezTo>
                  <a:cubicBezTo>
                    <a:pt x="826" y="827"/>
                    <a:pt x="933" y="907"/>
                    <a:pt x="1039" y="960"/>
                  </a:cubicBezTo>
                  <a:cubicBezTo>
                    <a:pt x="1173" y="1040"/>
                    <a:pt x="1279" y="1093"/>
                    <a:pt x="1412" y="1147"/>
                  </a:cubicBezTo>
                  <a:cubicBezTo>
                    <a:pt x="1546" y="1200"/>
                    <a:pt x="1679" y="1253"/>
                    <a:pt x="1812" y="1280"/>
                  </a:cubicBezTo>
                  <a:cubicBezTo>
                    <a:pt x="2079" y="1360"/>
                    <a:pt x="2345" y="1413"/>
                    <a:pt x="2611" y="1440"/>
                  </a:cubicBezTo>
                  <a:cubicBezTo>
                    <a:pt x="2678" y="1453"/>
                    <a:pt x="2745" y="1460"/>
                    <a:pt x="2808" y="1460"/>
                  </a:cubicBezTo>
                  <a:cubicBezTo>
                    <a:pt x="2871" y="1460"/>
                    <a:pt x="2931" y="1453"/>
                    <a:pt x="2984" y="1440"/>
                  </a:cubicBezTo>
                  <a:cubicBezTo>
                    <a:pt x="3118" y="1440"/>
                    <a:pt x="3224" y="1440"/>
                    <a:pt x="3331" y="1413"/>
                  </a:cubicBezTo>
                  <a:cubicBezTo>
                    <a:pt x="3411" y="1387"/>
                    <a:pt x="3517" y="1360"/>
                    <a:pt x="3597" y="1333"/>
                  </a:cubicBezTo>
                  <a:cubicBezTo>
                    <a:pt x="3677" y="1307"/>
                    <a:pt x="3757" y="1280"/>
                    <a:pt x="3810" y="1227"/>
                  </a:cubicBezTo>
                  <a:lnTo>
                    <a:pt x="3970" y="1120"/>
                  </a:lnTo>
                  <a:lnTo>
                    <a:pt x="3784" y="1173"/>
                  </a:lnTo>
                  <a:cubicBezTo>
                    <a:pt x="3731" y="1200"/>
                    <a:pt x="3651" y="1200"/>
                    <a:pt x="3571" y="1200"/>
                  </a:cubicBezTo>
                  <a:lnTo>
                    <a:pt x="3304" y="1200"/>
                  </a:lnTo>
                  <a:cubicBezTo>
                    <a:pt x="3091" y="1200"/>
                    <a:pt x="2851" y="1173"/>
                    <a:pt x="2638" y="1147"/>
                  </a:cubicBezTo>
                  <a:cubicBezTo>
                    <a:pt x="2531" y="1120"/>
                    <a:pt x="2398" y="1067"/>
                    <a:pt x="2265" y="1040"/>
                  </a:cubicBezTo>
                  <a:cubicBezTo>
                    <a:pt x="2158" y="1040"/>
                    <a:pt x="2025" y="987"/>
                    <a:pt x="1892" y="960"/>
                  </a:cubicBezTo>
                  <a:cubicBezTo>
                    <a:pt x="1652" y="880"/>
                    <a:pt x="1412" y="774"/>
                    <a:pt x="1173" y="667"/>
                  </a:cubicBezTo>
                  <a:cubicBezTo>
                    <a:pt x="959" y="587"/>
                    <a:pt x="773" y="481"/>
                    <a:pt x="560" y="374"/>
                  </a:cubicBezTo>
                  <a:cubicBezTo>
                    <a:pt x="480" y="321"/>
                    <a:pt x="400" y="294"/>
                    <a:pt x="320" y="241"/>
                  </a:cubicBezTo>
                  <a:cubicBezTo>
                    <a:pt x="267" y="187"/>
                    <a:pt x="187" y="161"/>
                    <a:pt x="160" y="1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5784506" y="791233"/>
              <a:ext cx="111125" cy="68297"/>
            </a:xfrm>
            <a:custGeom>
              <a:avLst/>
              <a:gdLst/>
              <a:ahLst/>
              <a:cxnLst/>
              <a:rect l="l" t="t" r="r" b="b"/>
              <a:pathLst>
                <a:path w="2906" h="1786" extrusionOk="0">
                  <a:moveTo>
                    <a:pt x="1" y="0"/>
                  </a:moveTo>
                  <a:cubicBezTo>
                    <a:pt x="161" y="107"/>
                    <a:pt x="321" y="213"/>
                    <a:pt x="480" y="293"/>
                  </a:cubicBezTo>
                  <a:cubicBezTo>
                    <a:pt x="534" y="320"/>
                    <a:pt x="614" y="373"/>
                    <a:pt x="694" y="426"/>
                  </a:cubicBezTo>
                  <a:cubicBezTo>
                    <a:pt x="774" y="480"/>
                    <a:pt x="853" y="533"/>
                    <a:pt x="933" y="586"/>
                  </a:cubicBezTo>
                  <a:cubicBezTo>
                    <a:pt x="1093" y="693"/>
                    <a:pt x="1253" y="799"/>
                    <a:pt x="1440" y="906"/>
                  </a:cubicBezTo>
                  <a:cubicBezTo>
                    <a:pt x="1626" y="1013"/>
                    <a:pt x="1813" y="1146"/>
                    <a:pt x="1973" y="1252"/>
                  </a:cubicBezTo>
                  <a:cubicBezTo>
                    <a:pt x="2053" y="1306"/>
                    <a:pt x="2132" y="1332"/>
                    <a:pt x="2212" y="1386"/>
                  </a:cubicBezTo>
                  <a:cubicBezTo>
                    <a:pt x="2292" y="1439"/>
                    <a:pt x="2372" y="1492"/>
                    <a:pt x="2426" y="1519"/>
                  </a:cubicBezTo>
                  <a:cubicBezTo>
                    <a:pt x="2585" y="1626"/>
                    <a:pt x="2745" y="1705"/>
                    <a:pt x="2905" y="1785"/>
                  </a:cubicBezTo>
                  <a:cubicBezTo>
                    <a:pt x="2799" y="1652"/>
                    <a:pt x="2692" y="1492"/>
                    <a:pt x="2559" y="1386"/>
                  </a:cubicBezTo>
                  <a:cubicBezTo>
                    <a:pt x="2426" y="1226"/>
                    <a:pt x="2292" y="1119"/>
                    <a:pt x="2132" y="1013"/>
                  </a:cubicBezTo>
                  <a:cubicBezTo>
                    <a:pt x="1973" y="879"/>
                    <a:pt x="1813" y="746"/>
                    <a:pt x="1626" y="613"/>
                  </a:cubicBezTo>
                  <a:cubicBezTo>
                    <a:pt x="1440" y="506"/>
                    <a:pt x="1253" y="400"/>
                    <a:pt x="1067" y="320"/>
                  </a:cubicBezTo>
                  <a:cubicBezTo>
                    <a:pt x="880" y="240"/>
                    <a:pt x="720" y="160"/>
                    <a:pt x="534" y="133"/>
                  </a:cubicBezTo>
                  <a:cubicBezTo>
                    <a:pt x="374" y="80"/>
                    <a:pt x="187" y="27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5836473" y="761674"/>
              <a:ext cx="67302" cy="88679"/>
            </a:xfrm>
            <a:custGeom>
              <a:avLst/>
              <a:gdLst/>
              <a:ahLst/>
              <a:cxnLst/>
              <a:rect l="l" t="t" r="r" b="b"/>
              <a:pathLst>
                <a:path w="1760" h="2319" extrusionOk="0">
                  <a:moveTo>
                    <a:pt x="1" y="0"/>
                  </a:moveTo>
                  <a:lnTo>
                    <a:pt x="107" y="80"/>
                  </a:lnTo>
                  <a:cubicBezTo>
                    <a:pt x="214" y="134"/>
                    <a:pt x="294" y="214"/>
                    <a:pt x="374" y="293"/>
                  </a:cubicBezTo>
                  <a:cubicBezTo>
                    <a:pt x="480" y="400"/>
                    <a:pt x="587" y="507"/>
                    <a:pt x="667" y="613"/>
                  </a:cubicBezTo>
                  <a:cubicBezTo>
                    <a:pt x="773" y="746"/>
                    <a:pt x="880" y="906"/>
                    <a:pt x="987" y="1040"/>
                  </a:cubicBezTo>
                  <a:cubicBezTo>
                    <a:pt x="1067" y="1199"/>
                    <a:pt x="1173" y="1359"/>
                    <a:pt x="1253" y="1493"/>
                  </a:cubicBezTo>
                  <a:lnTo>
                    <a:pt x="1493" y="1919"/>
                  </a:lnTo>
                  <a:cubicBezTo>
                    <a:pt x="1653" y="2159"/>
                    <a:pt x="1759" y="2319"/>
                    <a:pt x="1759" y="2319"/>
                  </a:cubicBezTo>
                  <a:cubicBezTo>
                    <a:pt x="1759" y="2159"/>
                    <a:pt x="1733" y="1999"/>
                    <a:pt x="1679" y="1839"/>
                  </a:cubicBezTo>
                  <a:cubicBezTo>
                    <a:pt x="1599" y="1493"/>
                    <a:pt x="1440" y="1173"/>
                    <a:pt x="1253" y="880"/>
                  </a:cubicBezTo>
                  <a:cubicBezTo>
                    <a:pt x="1147" y="693"/>
                    <a:pt x="1040" y="560"/>
                    <a:pt x="880" y="427"/>
                  </a:cubicBezTo>
                  <a:cubicBezTo>
                    <a:pt x="773" y="293"/>
                    <a:pt x="640" y="214"/>
                    <a:pt x="480" y="134"/>
                  </a:cubicBezTo>
                  <a:cubicBezTo>
                    <a:pt x="374" y="54"/>
                    <a:pt x="267" y="27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5806952" y="796013"/>
              <a:ext cx="207873" cy="174489"/>
            </a:xfrm>
            <a:custGeom>
              <a:avLst/>
              <a:gdLst/>
              <a:ahLst/>
              <a:cxnLst/>
              <a:rect l="l" t="t" r="r" b="b"/>
              <a:pathLst>
                <a:path w="5436" h="4563" extrusionOk="0">
                  <a:moveTo>
                    <a:pt x="3630" y="0"/>
                  </a:moveTo>
                  <a:cubicBezTo>
                    <a:pt x="3105" y="0"/>
                    <a:pt x="2677" y="348"/>
                    <a:pt x="2238" y="888"/>
                  </a:cubicBezTo>
                  <a:cubicBezTo>
                    <a:pt x="1652" y="1687"/>
                    <a:pt x="0" y="3179"/>
                    <a:pt x="719" y="4112"/>
                  </a:cubicBezTo>
                  <a:cubicBezTo>
                    <a:pt x="971" y="4429"/>
                    <a:pt x="1233" y="4563"/>
                    <a:pt x="1501" y="4563"/>
                  </a:cubicBezTo>
                  <a:cubicBezTo>
                    <a:pt x="2856" y="4563"/>
                    <a:pt x="4368" y="1164"/>
                    <a:pt x="5436" y="808"/>
                  </a:cubicBezTo>
                  <a:lnTo>
                    <a:pt x="4663" y="381"/>
                  </a:lnTo>
                  <a:cubicBezTo>
                    <a:pt x="4272" y="117"/>
                    <a:pt x="3934" y="0"/>
                    <a:pt x="3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5885382" y="826873"/>
              <a:ext cx="69329" cy="68297"/>
            </a:xfrm>
            <a:custGeom>
              <a:avLst/>
              <a:gdLst/>
              <a:ahLst/>
              <a:cxnLst/>
              <a:rect l="l" t="t" r="r" b="b"/>
              <a:pathLst>
                <a:path w="1813" h="1786" extrusionOk="0">
                  <a:moveTo>
                    <a:pt x="1813" y="1"/>
                  </a:moveTo>
                  <a:lnTo>
                    <a:pt x="1813" y="1"/>
                  </a:lnTo>
                  <a:cubicBezTo>
                    <a:pt x="1679" y="81"/>
                    <a:pt x="1573" y="134"/>
                    <a:pt x="1440" y="214"/>
                  </a:cubicBezTo>
                  <a:cubicBezTo>
                    <a:pt x="1200" y="400"/>
                    <a:pt x="987" y="587"/>
                    <a:pt x="773" y="773"/>
                  </a:cubicBezTo>
                  <a:cubicBezTo>
                    <a:pt x="587" y="987"/>
                    <a:pt x="400" y="1200"/>
                    <a:pt x="214" y="1440"/>
                  </a:cubicBezTo>
                  <a:cubicBezTo>
                    <a:pt x="134" y="1546"/>
                    <a:pt x="81" y="1679"/>
                    <a:pt x="1" y="1786"/>
                  </a:cubicBezTo>
                  <a:cubicBezTo>
                    <a:pt x="134" y="1733"/>
                    <a:pt x="241" y="1653"/>
                    <a:pt x="347" y="1573"/>
                  </a:cubicBezTo>
                  <a:cubicBezTo>
                    <a:pt x="587" y="1413"/>
                    <a:pt x="800" y="1226"/>
                    <a:pt x="1013" y="1013"/>
                  </a:cubicBezTo>
                  <a:cubicBezTo>
                    <a:pt x="1147" y="907"/>
                    <a:pt x="1253" y="800"/>
                    <a:pt x="1333" y="667"/>
                  </a:cubicBezTo>
                  <a:cubicBezTo>
                    <a:pt x="1440" y="560"/>
                    <a:pt x="1520" y="454"/>
                    <a:pt x="1599" y="347"/>
                  </a:cubicBezTo>
                  <a:cubicBezTo>
                    <a:pt x="1679" y="241"/>
                    <a:pt x="1759" y="134"/>
                    <a:pt x="18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6696447" y="835400"/>
              <a:ext cx="174298" cy="204966"/>
            </a:xfrm>
            <a:custGeom>
              <a:avLst/>
              <a:gdLst/>
              <a:ahLst/>
              <a:cxnLst/>
              <a:rect l="l" t="t" r="r" b="b"/>
              <a:pathLst>
                <a:path w="4558" h="5360" extrusionOk="0">
                  <a:moveTo>
                    <a:pt x="1831" y="0"/>
                  </a:moveTo>
                  <a:cubicBezTo>
                    <a:pt x="1613" y="0"/>
                    <a:pt x="1340" y="71"/>
                    <a:pt x="987" y="231"/>
                  </a:cubicBezTo>
                  <a:cubicBezTo>
                    <a:pt x="614" y="444"/>
                    <a:pt x="294" y="710"/>
                    <a:pt x="1" y="1003"/>
                  </a:cubicBezTo>
                  <a:lnTo>
                    <a:pt x="2506" y="5134"/>
                  </a:lnTo>
                  <a:cubicBezTo>
                    <a:pt x="2752" y="5288"/>
                    <a:pt x="3026" y="5359"/>
                    <a:pt x="3290" y="5359"/>
                  </a:cubicBezTo>
                  <a:cubicBezTo>
                    <a:pt x="3939" y="5359"/>
                    <a:pt x="4531" y="4928"/>
                    <a:pt x="4531" y="4228"/>
                  </a:cubicBezTo>
                  <a:cubicBezTo>
                    <a:pt x="4557" y="3268"/>
                    <a:pt x="3385" y="2149"/>
                    <a:pt x="3012" y="1323"/>
                  </a:cubicBezTo>
                  <a:cubicBezTo>
                    <a:pt x="2637" y="574"/>
                    <a:pt x="2452" y="0"/>
                    <a:pt x="18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47421" y="865609"/>
              <a:ext cx="88679" cy="123324"/>
            </a:xfrm>
            <a:custGeom>
              <a:avLst/>
              <a:gdLst/>
              <a:ahLst/>
              <a:cxnLst/>
              <a:rect l="l" t="t" r="r" b="b"/>
              <a:pathLst>
                <a:path w="2319" h="3225" extrusionOk="0">
                  <a:moveTo>
                    <a:pt x="0" y="0"/>
                  </a:moveTo>
                  <a:lnTo>
                    <a:pt x="0" y="0"/>
                  </a:lnTo>
                  <a:cubicBezTo>
                    <a:pt x="80" y="187"/>
                    <a:pt x="160" y="373"/>
                    <a:pt x="267" y="560"/>
                  </a:cubicBezTo>
                  <a:cubicBezTo>
                    <a:pt x="347" y="746"/>
                    <a:pt x="453" y="933"/>
                    <a:pt x="586" y="1119"/>
                  </a:cubicBezTo>
                  <a:cubicBezTo>
                    <a:pt x="720" y="1306"/>
                    <a:pt x="853" y="1519"/>
                    <a:pt x="1013" y="1706"/>
                  </a:cubicBezTo>
                  <a:cubicBezTo>
                    <a:pt x="1173" y="1919"/>
                    <a:pt x="1332" y="2105"/>
                    <a:pt x="1466" y="2292"/>
                  </a:cubicBezTo>
                  <a:lnTo>
                    <a:pt x="1892" y="2771"/>
                  </a:lnTo>
                  <a:cubicBezTo>
                    <a:pt x="2025" y="2931"/>
                    <a:pt x="2158" y="3091"/>
                    <a:pt x="2318" y="3224"/>
                  </a:cubicBezTo>
                  <a:cubicBezTo>
                    <a:pt x="2238" y="3038"/>
                    <a:pt x="2132" y="2851"/>
                    <a:pt x="2025" y="2665"/>
                  </a:cubicBezTo>
                  <a:cubicBezTo>
                    <a:pt x="1945" y="2478"/>
                    <a:pt x="1812" y="2292"/>
                    <a:pt x="1705" y="2132"/>
                  </a:cubicBezTo>
                  <a:cubicBezTo>
                    <a:pt x="1572" y="1919"/>
                    <a:pt x="1412" y="1732"/>
                    <a:pt x="1279" y="1519"/>
                  </a:cubicBezTo>
                  <a:cubicBezTo>
                    <a:pt x="1119" y="1333"/>
                    <a:pt x="986" y="1146"/>
                    <a:pt x="826" y="960"/>
                  </a:cubicBezTo>
                  <a:cubicBezTo>
                    <a:pt x="746" y="880"/>
                    <a:pt x="666" y="800"/>
                    <a:pt x="613" y="720"/>
                  </a:cubicBezTo>
                  <a:cubicBezTo>
                    <a:pt x="560" y="613"/>
                    <a:pt x="480" y="533"/>
                    <a:pt x="426" y="480"/>
                  </a:cubicBezTo>
                  <a:cubicBezTo>
                    <a:pt x="293" y="293"/>
                    <a:pt x="160" y="16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5927178" y="1669523"/>
              <a:ext cx="695968" cy="669506"/>
            </a:xfrm>
            <a:custGeom>
              <a:avLst/>
              <a:gdLst/>
              <a:ahLst/>
              <a:cxnLst/>
              <a:rect l="l" t="t" r="r" b="b"/>
              <a:pathLst>
                <a:path w="18200" h="17508" extrusionOk="0">
                  <a:moveTo>
                    <a:pt x="9240" y="1"/>
                  </a:moveTo>
                  <a:cubicBezTo>
                    <a:pt x="7887" y="1"/>
                    <a:pt x="6528" y="67"/>
                    <a:pt x="5196" y="107"/>
                  </a:cubicBezTo>
                  <a:cubicBezTo>
                    <a:pt x="4157" y="134"/>
                    <a:pt x="2825" y="214"/>
                    <a:pt x="1945" y="907"/>
                  </a:cubicBezTo>
                  <a:cubicBezTo>
                    <a:pt x="1039" y="1626"/>
                    <a:pt x="933" y="2879"/>
                    <a:pt x="746" y="3864"/>
                  </a:cubicBezTo>
                  <a:cubicBezTo>
                    <a:pt x="533" y="5410"/>
                    <a:pt x="400" y="6982"/>
                    <a:pt x="347" y="8527"/>
                  </a:cubicBezTo>
                  <a:cubicBezTo>
                    <a:pt x="320" y="9913"/>
                    <a:pt x="347" y="11565"/>
                    <a:pt x="0" y="12871"/>
                  </a:cubicBezTo>
                  <a:lnTo>
                    <a:pt x="3837" y="17374"/>
                  </a:lnTo>
                  <a:cubicBezTo>
                    <a:pt x="4020" y="17372"/>
                    <a:pt x="4202" y="17371"/>
                    <a:pt x="4384" y="17371"/>
                  </a:cubicBezTo>
                  <a:cubicBezTo>
                    <a:pt x="6569" y="17371"/>
                    <a:pt x="8732" y="17507"/>
                    <a:pt x="10872" y="17507"/>
                  </a:cubicBezTo>
                  <a:cubicBezTo>
                    <a:pt x="12657" y="17480"/>
                    <a:pt x="14842" y="17454"/>
                    <a:pt x="16201" y="16148"/>
                  </a:cubicBezTo>
                  <a:cubicBezTo>
                    <a:pt x="17320" y="15029"/>
                    <a:pt x="18013" y="13537"/>
                    <a:pt x="18093" y="11938"/>
                  </a:cubicBezTo>
                  <a:cubicBezTo>
                    <a:pt x="18199" y="10100"/>
                    <a:pt x="18013" y="8234"/>
                    <a:pt x="17906" y="6396"/>
                  </a:cubicBezTo>
                  <a:cubicBezTo>
                    <a:pt x="17826" y="5143"/>
                    <a:pt x="17906" y="3651"/>
                    <a:pt x="17453" y="2479"/>
                  </a:cubicBezTo>
                  <a:cubicBezTo>
                    <a:pt x="16787" y="720"/>
                    <a:pt x="14842" y="560"/>
                    <a:pt x="13243" y="294"/>
                  </a:cubicBezTo>
                  <a:cubicBezTo>
                    <a:pt x="11938" y="67"/>
                    <a:pt x="10592" y="1"/>
                    <a:pt x="9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5770931" y="803317"/>
              <a:ext cx="1073397" cy="1046629"/>
            </a:xfrm>
            <a:custGeom>
              <a:avLst/>
              <a:gdLst/>
              <a:ahLst/>
              <a:cxnLst/>
              <a:rect l="l" t="t" r="r" b="b"/>
              <a:pathLst>
                <a:path w="28070" h="27370" extrusionOk="0">
                  <a:moveTo>
                    <a:pt x="16580" y="1"/>
                  </a:moveTo>
                  <a:cubicBezTo>
                    <a:pt x="13202" y="1"/>
                    <a:pt x="9749" y="925"/>
                    <a:pt x="6964" y="2695"/>
                  </a:cubicBezTo>
                  <a:cubicBezTo>
                    <a:pt x="3100" y="5200"/>
                    <a:pt x="1955" y="9063"/>
                    <a:pt x="2514" y="13513"/>
                  </a:cubicBezTo>
                  <a:cubicBezTo>
                    <a:pt x="0" y="13513"/>
                    <a:pt x="62" y="17731"/>
                    <a:pt x="3587" y="17731"/>
                  </a:cubicBezTo>
                  <a:cubicBezTo>
                    <a:pt x="3872" y="17731"/>
                    <a:pt x="4181" y="17703"/>
                    <a:pt x="4513" y="17643"/>
                  </a:cubicBezTo>
                  <a:cubicBezTo>
                    <a:pt x="6005" y="20654"/>
                    <a:pt x="10002" y="22013"/>
                    <a:pt x="12187" y="22093"/>
                  </a:cubicBezTo>
                  <a:lnTo>
                    <a:pt x="12187" y="22546"/>
                  </a:lnTo>
                  <a:cubicBezTo>
                    <a:pt x="12187" y="22546"/>
                    <a:pt x="11973" y="24944"/>
                    <a:pt x="11334" y="25371"/>
                  </a:cubicBezTo>
                  <a:lnTo>
                    <a:pt x="13119" y="27369"/>
                  </a:lnTo>
                  <a:cubicBezTo>
                    <a:pt x="14824" y="27236"/>
                    <a:pt x="14958" y="27156"/>
                    <a:pt x="14904" y="25584"/>
                  </a:cubicBezTo>
                  <a:cubicBezTo>
                    <a:pt x="14824" y="24811"/>
                    <a:pt x="15144" y="22493"/>
                    <a:pt x="15144" y="22493"/>
                  </a:cubicBezTo>
                  <a:cubicBezTo>
                    <a:pt x="15144" y="22493"/>
                    <a:pt x="16103" y="22386"/>
                    <a:pt x="16930" y="22333"/>
                  </a:cubicBezTo>
                  <a:cubicBezTo>
                    <a:pt x="17756" y="22253"/>
                    <a:pt x="18555" y="22040"/>
                    <a:pt x="19328" y="21720"/>
                  </a:cubicBezTo>
                  <a:cubicBezTo>
                    <a:pt x="21006" y="21107"/>
                    <a:pt x="22472" y="20042"/>
                    <a:pt x="23618" y="18709"/>
                  </a:cubicBezTo>
                  <a:cubicBezTo>
                    <a:pt x="23828" y="18821"/>
                    <a:pt x="24056" y="18871"/>
                    <a:pt x="24292" y="18871"/>
                  </a:cubicBezTo>
                  <a:cubicBezTo>
                    <a:pt x="25972" y="18871"/>
                    <a:pt x="28069" y="16314"/>
                    <a:pt x="27135" y="15005"/>
                  </a:cubicBezTo>
                  <a:cubicBezTo>
                    <a:pt x="26762" y="14497"/>
                    <a:pt x="26368" y="14301"/>
                    <a:pt x="25918" y="14301"/>
                  </a:cubicBezTo>
                  <a:cubicBezTo>
                    <a:pt x="25660" y="14301"/>
                    <a:pt x="25384" y="14366"/>
                    <a:pt x="25083" y="14473"/>
                  </a:cubicBezTo>
                  <a:cubicBezTo>
                    <a:pt x="25083" y="14473"/>
                    <a:pt x="25856" y="12368"/>
                    <a:pt x="26069" y="11701"/>
                  </a:cubicBezTo>
                  <a:cubicBezTo>
                    <a:pt x="26575" y="10076"/>
                    <a:pt x="27268" y="7625"/>
                    <a:pt x="26762" y="5919"/>
                  </a:cubicBezTo>
                  <a:cubicBezTo>
                    <a:pt x="26415" y="4773"/>
                    <a:pt x="24923" y="3761"/>
                    <a:pt x="24124" y="2855"/>
                  </a:cubicBezTo>
                  <a:cubicBezTo>
                    <a:pt x="23085" y="1549"/>
                    <a:pt x="21619" y="643"/>
                    <a:pt x="19967" y="324"/>
                  </a:cubicBezTo>
                  <a:cubicBezTo>
                    <a:pt x="18866" y="107"/>
                    <a:pt x="17727" y="1"/>
                    <a:pt x="16580" y="1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695453" y="1415803"/>
              <a:ext cx="75409" cy="66270"/>
            </a:xfrm>
            <a:custGeom>
              <a:avLst/>
              <a:gdLst/>
              <a:ahLst/>
              <a:cxnLst/>
              <a:rect l="l" t="t" r="r" b="b"/>
              <a:pathLst>
                <a:path w="1972" h="1733" extrusionOk="0">
                  <a:moveTo>
                    <a:pt x="1492" y="1"/>
                  </a:moveTo>
                  <a:lnTo>
                    <a:pt x="1279" y="54"/>
                  </a:lnTo>
                  <a:cubicBezTo>
                    <a:pt x="1199" y="81"/>
                    <a:pt x="1119" y="108"/>
                    <a:pt x="1039" y="134"/>
                  </a:cubicBezTo>
                  <a:cubicBezTo>
                    <a:pt x="959" y="161"/>
                    <a:pt x="879" y="188"/>
                    <a:pt x="800" y="241"/>
                  </a:cubicBezTo>
                  <a:lnTo>
                    <a:pt x="586" y="401"/>
                  </a:lnTo>
                  <a:lnTo>
                    <a:pt x="373" y="614"/>
                  </a:lnTo>
                  <a:cubicBezTo>
                    <a:pt x="320" y="694"/>
                    <a:pt x="267" y="747"/>
                    <a:pt x="240" y="827"/>
                  </a:cubicBezTo>
                  <a:cubicBezTo>
                    <a:pt x="187" y="907"/>
                    <a:pt x="133" y="987"/>
                    <a:pt x="107" y="1067"/>
                  </a:cubicBezTo>
                  <a:cubicBezTo>
                    <a:pt x="80" y="1147"/>
                    <a:pt x="53" y="1227"/>
                    <a:pt x="53" y="1280"/>
                  </a:cubicBezTo>
                  <a:cubicBezTo>
                    <a:pt x="27" y="1387"/>
                    <a:pt x="0" y="1493"/>
                    <a:pt x="27" y="1626"/>
                  </a:cubicBezTo>
                  <a:lnTo>
                    <a:pt x="27" y="1733"/>
                  </a:lnTo>
                  <a:cubicBezTo>
                    <a:pt x="27" y="1733"/>
                    <a:pt x="53" y="1706"/>
                    <a:pt x="80" y="1600"/>
                  </a:cubicBezTo>
                  <a:cubicBezTo>
                    <a:pt x="133" y="1520"/>
                    <a:pt x="160" y="1413"/>
                    <a:pt x="240" y="1333"/>
                  </a:cubicBezTo>
                  <a:cubicBezTo>
                    <a:pt x="267" y="1280"/>
                    <a:pt x="293" y="1227"/>
                    <a:pt x="347" y="1147"/>
                  </a:cubicBezTo>
                  <a:cubicBezTo>
                    <a:pt x="373" y="1093"/>
                    <a:pt x="427" y="1040"/>
                    <a:pt x="453" y="987"/>
                  </a:cubicBezTo>
                  <a:cubicBezTo>
                    <a:pt x="506" y="934"/>
                    <a:pt x="560" y="854"/>
                    <a:pt x="613" y="800"/>
                  </a:cubicBezTo>
                  <a:lnTo>
                    <a:pt x="800" y="640"/>
                  </a:lnTo>
                  <a:cubicBezTo>
                    <a:pt x="906" y="561"/>
                    <a:pt x="1039" y="454"/>
                    <a:pt x="1173" y="374"/>
                  </a:cubicBezTo>
                  <a:cubicBezTo>
                    <a:pt x="1226" y="347"/>
                    <a:pt x="1306" y="294"/>
                    <a:pt x="1359" y="267"/>
                  </a:cubicBezTo>
                  <a:lnTo>
                    <a:pt x="1546" y="188"/>
                  </a:lnTo>
                  <a:cubicBezTo>
                    <a:pt x="1679" y="134"/>
                    <a:pt x="1759" y="108"/>
                    <a:pt x="1839" y="81"/>
                  </a:cubicBezTo>
                  <a:lnTo>
                    <a:pt x="1972" y="28"/>
                  </a:lnTo>
                  <a:lnTo>
                    <a:pt x="1839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5830355" y="1364867"/>
              <a:ext cx="74415" cy="75448"/>
            </a:xfrm>
            <a:custGeom>
              <a:avLst/>
              <a:gdLst/>
              <a:ahLst/>
              <a:cxnLst/>
              <a:rect l="l" t="t" r="r" b="b"/>
              <a:pathLst>
                <a:path w="1946" h="1973" extrusionOk="0">
                  <a:moveTo>
                    <a:pt x="1" y="1"/>
                  </a:moveTo>
                  <a:lnTo>
                    <a:pt x="134" y="54"/>
                  </a:lnTo>
                  <a:lnTo>
                    <a:pt x="267" y="107"/>
                  </a:lnTo>
                  <a:cubicBezTo>
                    <a:pt x="321" y="134"/>
                    <a:pt x="374" y="161"/>
                    <a:pt x="427" y="214"/>
                  </a:cubicBezTo>
                  <a:cubicBezTo>
                    <a:pt x="480" y="241"/>
                    <a:pt x="534" y="294"/>
                    <a:pt x="587" y="320"/>
                  </a:cubicBezTo>
                  <a:cubicBezTo>
                    <a:pt x="640" y="374"/>
                    <a:pt x="720" y="400"/>
                    <a:pt x="747" y="454"/>
                  </a:cubicBezTo>
                  <a:cubicBezTo>
                    <a:pt x="827" y="507"/>
                    <a:pt x="880" y="560"/>
                    <a:pt x="933" y="640"/>
                  </a:cubicBezTo>
                  <a:lnTo>
                    <a:pt x="1093" y="827"/>
                  </a:lnTo>
                  <a:cubicBezTo>
                    <a:pt x="1200" y="960"/>
                    <a:pt x="1307" y="1093"/>
                    <a:pt x="1413" y="1226"/>
                  </a:cubicBezTo>
                  <a:cubicBezTo>
                    <a:pt x="1440" y="1306"/>
                    <a:pt x="1493" y="1360"/>
                    <a:pt x="1546" y="1413"/>
                  </a:cubicBezTo>
                  <a:cubicBezTo>
                    <a:pt x="1573" y="1493"/>
                    <a:pt x="1626" y="1546"/>
                    <a:pt x="1653" y="1599"/>
                  </a:cubicBezTo>
                  <a:cubicBezTo>
                    <a:pt x="1759" y="1733"/>
                    <a:pt x="1839" y="1839"/>
                    <a:pt x="1946" y="1972"/>
                  </a:cubicBezTo>
                  <a:cubicBezTo>
                    <a:pt x="1919" y="1813"/>
                    <a:pt x="1893" y="1653"/>
                    <a:pt x="1839" y="1520"/>
                  </a:cubicBezTo>
                  <a:cubicBezTo>
                    <a:pt x="1786" y="1360"/>
                    <a:pt x="1733" y="1226"/>
                    <a:pt x="1653" y="1093"/>
                  </a:cubicBezTo>
                  <a:cubicBezTo>
                    <a:pt x="1600" y="987"/>
                    <a:pt x="1573" y="907"/>
                    <a:pt x="1520" y="853"/>
                  </a:cubicBezTo>
                  <a:lnTo>
                    <a:pt x="1360" y="614"/>
                  </a:lnTo>
                  <a:cubicBezTo>
                    <a:pt x="1280" y="534"/>
                    <a:pt x="1227" y="480"/>
                    <a:pt x="1147" y="400"/>
                  </a:cubicBezTo>
                  <a:cubicBezTo>
                    <a:pt x="1093" y="347"/>
                    <a:pt x="1013" y="267"/>
                    <a:pt x="933" y="241"/>
                  </a:cubicBezTo>
                  <a:cubicBezTo>
                    <a:pt x="854" y="187"/>
                    <a:pt x="774" y="134"/>
                    <a:pt x="694" y="107"/>
                  </a:cubicBezTo>
                  <a:cubicBezTo>
                    <a:pt x="614" y="81"/>
                    <a:pt x="534" y="54"/>
                    <a:pt x="480" y="27"/>
                  </a:cubicBezTo>
                  <a:cubicBezTo>
                    <a:pt x="401" y="1"/>
                    <a:pt x="347" y="1"/>
                    <a:pt x="294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5801828" y="737621"/>
              <a:ext cx="1020014" cy="661323"/>
            </a:xfrm>
            <a:custGeom>
              <a:avLst/>
              <a:gdLst/>
              <a:ahLst/>
              <a:cxnLst/>
              <a:rect l="l" t="t" r="r" b="b"/>
              <a:pathLst>
                <a:path w="26674" h="17294" extrusionOk="0">
                  <a:moveTo>
                    <a:pt x="12837" y="1"/>
                  </a:moveTo>
                  <a:cubicBezTo>
                    <a:pt x="12060" y="1"/>
                    <a:pt x="11276" y="90"/>
                    <a:pt x="10526" y="283"/>
                  </a:cubicBezTo>
                  <a:cubicBezTo>
                    <a:pt x="8341" y="869"/>
                    <a:pt x="6769" y="1189"/>
                    <a:pt x="4877" y="2361"/>
                  </a:cubicBezTo>
                  <a:cubicBezTo>
                    <a:pt x="3385" y="3294"/>
                    <a:pt x="2186" y="4600"/>
                    <a:pt x="1360" y="6172"/>
                  </a:cubicBezTo>
                  <a:cubicBezTo>
                    <a:pt x="427" y="7984"/>
                    <a:pt x="1" y="10062"/>
                    <a:pt x="161" y="12114"/>
                  </a:cubicBezTo>
                  <a:cubicBezTo>
                    <a:pt x="267" y="13206"/>
                    <a:pt x="560" y="14299"/>
                    <a:pt x="1040" y="15285"/>
                  </a:cubicBezTo>
                  <a:cubicBezTo>
                    <a:pt x="1062" y="15329"/>
                    <a:pt x="1341" y="15868"/>
                    <a:pt x="1694" y="15868"/>
                  </a:cubicBezTo>
                  <a:cubicBezTo>
                    <a:pt x="1766" y="15868"/>
                    <a:pt x="1842" y="15845"/>
                    <a:pt x="1919" y="15791"/>
                  </a:cubicBezTo>
                  <a:cubicBezTo>
                    <a:pt x="2319" y="15524"/>
                    <a:pt x="2479" y="13712"/>
                    <a:pt x="2079" y="12886"/>
                  </a:cubicBezTo>
                  <a:cubicBezTo>
                    <a:pt x="3518" y="12620"/>
                    <a:pt x="4211" y="11288"/>
                    <a:pt x="4611" y="10009"/>
                  </a:cubicBezTo>
                  <a:cubicBezTo>
                    <a:pt x="4904" y="8970"/>
                    <a:pt x="5330" y="8010"/>
                    <a:pt x="5570" y="6971"/>
                  </a:cubicBezTo>
                  <a:cubicBezTo>
                    <a:pt x="5756" y="6412"/>
                    <a:pt x="5730" y="5852"/>
                    <a:pt x="5836" y="5292"/>
                  </a:cubicBezTo>
                  <a:cubicBezTo>
                    <a:pt x="7542" y="5292"/>
                    <a:pt x="9593" y="5159"/>
                    <a:pt x="11219" y="4653"/>
                  </a:cubicBezTo>
                  <a:cubicBezTo>
                    <a:pt x="11991" y="4440"/>
                    <a:pt x="12711" y="4173"/>
                    <a:pt x="13404" y="3827"/>
                  </a:cubicBezTo>
                  <a:cubicBezTo>
                    <a:pt x="13937" y="3534"/>
                    <a:pt x="15029" y="2868"/>
                    <a:pt x="15349" y="2335"/>
                  </a:cubicBezTo>
                  <a:cubicBezTo>
                    <a:pt x="15748" y="2868"/>
                    <a:pt x="16201" y="3374"/>
                    <a:pt x="16708" y="3827"/>
                  </a:cubicBezTo>
                  <a:cubicBezTo>
                    <a:pt x="17640" y="4680"/>
                    <a:pt x="18626" y="5452"/>
                    <a:pt x="19692" y="6118"/>
                  </a:cubicBezTo>
                  <a:cubicBezTo>
                    <a:pt x="20571" y="6651"/>
                    <a:pt x="23343" y="7344"/>
                    <a:pt x="23369" y="7371"/>
                  </a:cubicBezTo>
                  <a:cubicBezTo>
                    <a:pt x="23396" y="7397"/>
                    <a:pt x="23449" y="10408"/>
                    <a:pt x="23556" y="11687"/>
                  </a:cubicBezTo>
                  <a:cubicBezTo>
                    <a:pt x="23609" y="12380"/>
                    <a:pt x="23689" y="13073"/>
                    <a:pt x="23822" y="13739"/>
                  </a:cubicBezTo>
                  <a:cubicBezTo>
                    <a:pt x="23982" y="14165"/>
                    <a:pt x="24115" y="14645"/>
                    <a:pt x="24195" y="15098"/>
                  </a:cubicBezTo>
                  <a:cubicBezTo>
                    <a:pt x="24195" y="15418"/>
                    <a:pt x="22943" y="17096"/>
                    <a:pt x="23822" y="17283"/>
                  </a:cubicBezTo>
                  <a:cubicBezTo>
                    <a:pt x="23852" y="17290"/>
                    <a:pt x="23880" y="17293"/>
                    <a:pt x="23907" y="17293"/>
                  </a:cubicBezTo>
                  <a:cubicBezTo>
                    <a:pt x="24280" y="17293"/>
                    <a:pt x="24321" y="16631"/>
                    <a:pt x="24595" y="16457"/>
                  </a:cubicBezTo>
                  <a:cubicBezTo>
                    <a:pt x="24941" y="16324"/>
                    <a:pt x="25261" y="16217"/>
                    <a:pt x="25634" y="16137"/>
                  </a:cubicBezTo>
                  <a:cubicBezTo>
                    <a:pt x="25927" y="15897"/>
                    <a:pt x="26194" y="14459"/>
                    <a:pt x="26300" y="14032"/>
                  </a:cubicBezTo>
                  <a:cubicBezTo>
                    <a:pt x="26673" y="12727"/>
                    <a:pt x="26673" y="12727"/>
                    <a:pt x="26673" y="11581"/>
                  </a:cubicBezTo>
                  <a:cubicBezTo>
                    <a:pt x="26673" y="9316"/>
                    <a:pt x="26513" y="7024"/>
                    <a:pt x="25234" y="5079"/>
                  </a:cubicBezTo>
                  <a:cubicBezTo>
                    <a:pt x="23902" y="3081"/>
                    <a:pt x="22090" y="2228"/>
                    <a:pt x="19932" y="1322"/>
                  </a:cubicBezTo>
                  <a:cubicBezTo>
                    <a:pt x="18786" y="896"/>
                    <a:pt x="17880" y="470"/>
                    <a:pt x="16654" y="470"/>
                  </a:cubicBezTo>
                  <a:cubicBezTo>
                    <a:pt x="16293" y="470"/>
                    <a:pt x="15768" y="537"/>
                    <a:pt x="15313" y="537"/>
                  </a:cubicBezTo>
                  <a:cubicBezTo>
                    <a:pt x="15131" y="537"/>
                    <a:pt x="14961" y="527"/>
                    <a:pt x="14816" y="496"/>
                  </a:cubicBezTo>
                  <a:cubicBezTo>
                    <a:pt x="14336" y="390"/>
                    <a:pt x="13963" y="43"/>
                    <a:pt x="13404" y="17"/>
                  </a:cubicBezTo>
                  <a:cubicBezTo>
                    <a:pt x="13215" y="6"/>
                    <a:pt x="13026" y="1"/>
                    <a:pt x="128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323533" y="1200819"/>
              <a:ext cx="63211" cy="137358"/>
            </a:xfrm>
            <a:custGeom>
              <a:avLst/>
              <a:gdLst/>
              <a:ahLst/>
              <a:cxnLst/>
              <a:rect l="l" t="t" r="r" b="b"/>
              <a:pathLst>
                <a:path w="1653" h="3592" extrusionOk="0">
                  <a:moveTo>
                    <a:pt x="373" y="1"/>
                  </a:moveTo>
                  <a:cubicBezTo>
                    <a:pt x="373" y="134"/>
                    <a:pt x="373" y="267"/>
                    <a:pt x="347" y="374"/>
                  </a:cubicBezTo>
                  <a:lnTo>
                    <a:pt x="214" y="773"/>
                  </a:lnTo>
                  <a:cubicBezTo>
                    <a:pt x="187" y="907"/>
                    <a:pt x="134" y="1067"/>
                    <a:pt x="107" y="1200"/>
                  </a:cubicBezTo>
                  <a:lnTo>
                    <a:pt x="80" y="1413"/>
                  </a:lnTo>
                  <a:lnTo>
                    <a:pt x="80" y="1653"/>
                  </a:lnTo>
                  <a:cubicBezTo>
                    <a:pt x="134" y="1733"/>
                    <a:pt x="160" y="1839"/>
                    <a:pt x="187" y="1919"/>
                  </a:cubicBezTo>
                  <a:cubicBezTo>
                    <a:pt x="240" y="1999"/>
                    <a:pt x="294" y="2079"/>
                    <a:pt x="400" y="2159"/>
                  </a:cubicBezTo>
                  <a:cubicBezTo>
                    <a:pt x="427" y="2186"/>
                    <a:pt x="480" y="2212"/>
                    <a:pt x="533" y="2239"/>
                  </a:cubicBezTo>
                  <a:cubicBezTo>
                    <a:pt x="587" y="2239"/>
                    <a:pt x="640" y="2266"/>
                    <a:pt x="693" y="2266"/>
                  </a:cubicBezTo>
                  <a:cubicBezTo>
                    <a:pt x="773" y="2292"/>
                    <a:pt x="853" y="2292"/>
                    <a:pt x="933" y="2292"/>
                  </a:cubicBezTo>
                  <a:lnTo>
                    <a:pt x="1040" y="2319"/>
                  </a:lnTo>
                  <a:lnTo>
                    <a:pt x="1120" y="2346"/>
                  </a:lnTo>
                  <a:lnTo>
                    <a:pt x="1173" y="2399"/>
                  </a:lnTo>
                  <a:cubicBezTo>
                    <a:pt x="1200" y="2399"/>
                    <a:pt x="1226" y="2425"/>
                    <a:pt x="1253" y="2452"/>
                  </a:cubicBezTo>
                  <a:cubicBezTo>
                    <a:pt x="1253" y="2479"/>
                    <a:pt x="1279" y="2479"/>
                    <a:pt x="1279" y="2505"/>
                  </a:cubicBezTo>
                  <a:cubicBezTo>
                    <a:pt x="1306" y="2532"/>
                    <a:pt x="1333" y="2559"/>
                    <a:pt x="1333" y="2612"/>
                  </a:cubicBezTo>
                  <a:cubicBezTo>
                    <a:pt x="1359" y="2665"/>
                    <a:pt x="1386" y="2719"/>
                    <a:pt x="1386" y="2799"/>
                  </a:cubicBezTo>
                  <a:cubicBezTo>
                    <a:pt x="1386" y="2852"/>
                    <a:pt x="1386" y="2932"/>
                    <a:pt x="1359" y="2985"/>
                  </a:cubicBezTo>
                  <a:cubicBezTo>
                    <a:pt x="1359" y="3012"/>
                    <a:pt x="1359" y="3038"/>
                    <a:pt x="1333" y="3065"/>
                  </a:cubicBezTo>
                  <a:lnTo>
                    <a:pt x="1306" y="3118"/>
                  </a:lnTo>
                  <a:lnTo>
                    <a:pt x="1306" y="3145"/>
                  </a:lnTo>
                  <a:lnTo>
                    <a:pt x="1200" y="3225"/>
                  </a:lnTo>
                  <a:cubicBezTo>
                    <a:pt x="1173" y="3252"/>
                    <a:pt x="1173" y="3278"/>
                    <a:pt x="1146" y="3278"/>
                  </a:cubicBezTo>
                  <a:cubicBezTo>
                    <a:pt x="1066" y="3331"/>
                    <a:pt x="1013" y="3358"/>
                    <a:pt x="933" y="3385"/>
                  </a:cubicBezTo>
                  <a:cubicBezTo>
                    <a:pt x="800" y="3438"/>
                    <a:pt x="640" y="3465"/>
                    <a:pt x="480" y="3465"/>
                  </a:cubicBezTo>
                  <a:cubicBezTo>
                    <a:pt x="400" y="3478"/>
                    <a:pt x="320" y="3485"/>
                    <a:pt x="240" y="3485"/>
                  </a:cubicBezTo>
                  <a:cubicBezTo>
                    <a:pt x="160" y="3485"/>
                    <a:pt x="80" y="3478"/>
                    <a:pt x="0" y="3465"/>
                  </a:cubicBezTo>
                  <a:lnTo>
                    <a:pt x="0" y="3465"/>
                  </a:lnTo>
                  <a:cubicBezTo>
                    <a:pt x="80" y="3491"/>
                    <a:pt x="160" y="3518"/>
                    <a:pt x="240" y="3545"/>
                  </a:cubicBezTo>
                  <a:cubicBezTo>
                    <a:pt x="320" y="3545"/>
                    <a:pt x="400" y="3571"/>
                    <a:pt x="480" y="3571"/>
                  </a:cubicBezTo>
                  <a:cubicBezTo>
                    <a:pt x="573" y="3585"/>
                    <a:pt x="660" y="3591"/>
                    <a:pt x="747" y="3591"/>
                  </a:cubicBezTo>
                  <a:cubicBezTo>
                    <a:pt x="833" y="3591"/>
                    <a:pt x="920" y="3585"/>
                    <a:pt x="1013" y="3571"/>
                  </a:cubicBezTo>
                  <a:cubicBezTo>
                    <a:pt x="1093" y="3571"/>
                    <a:pt x="1173" y="3545"/>
                    <a:pt x="1279" y="3491"/>
                  </a:cubicBezTo>
                  <a:cubicBezTo>
                    <a:pt x="1306" y="3465"/>
                    <a:pt x="1359" y="3438"/>
                    <a:pt x="1386" y="3411"/>
                  </a:cubicBezTo>
                  <a:lnTo>
                    <a:pt x="1493" y="3331"/>
                  </a:lnTo>
                  <a:lnTo>
                    <a:pt x="1519" y="3305"/>
                  </a:lnTo>
                  <a:lnTo>
                    <a:pt x="1519" y="3278"/>
                  </a:lnTo>
                  <a:lnTo>
                    <a:pt x="1546" y="3225"/>
                  </a:lnTo>
                  <a:cubicBezTo>
                    <a:pt x="1573" y="3172"/>
                    <a:pt x="1599" y="3145"/>
                    <a:pt x="1626" y="3092"/>
                  </a:cubicBezTo>
                  <a:cubicBezTo>
                    <a:pt x="1652" y="2985"/>
                    <a:pt x="1652" y="2905"/>
                    <a:pt x="1652" y="2799"/>
                  </a:cubicBezTo>
                  <a:cubicBezTo>
                    <a:pt x="1652" y="2692"/>
                    <a:pt x="1626" y="2585"/>
                    <a:pt x="1599" y="2505"/>
                  </a:cubicBezTo>
                  <a:cubicBezTo>
                    <a:pt x="1573" y="2399"/>
                    <a:pt x="1519" y="2319"/>
                    <a:pt x="1439" y="2239"/>
                  </a:cubicBezTo>
                  <a:cubicBezTo>
                    <a:pt x="1413" y="2186"/>
                    <a:pt x="1386" y="2159"/>
                    <a:pt x="1333" y="2132"/>
                  </a:cubicBezTo>
                  <a:lnTo>
                    <a:pt x="1279" y="2106"/>
                  </a:lnTo>
                  <a:lnTo>
                    <a:pt x="1226" y="2106"/>
                  </a:lnTo>
                  <a:lnTo>
                    <a:pt x="1093" y="2052"/>
                  </a:lnTo>
                  <a:lnTo>
                    <a:pt x="960" y="2026"/>
                  </a:lnTo>
                  <a:lnTo>
                    <a:pt x="720" y="1999"/>
                  </a:lnTo>
                  <a:cubicBezTo>
                    <a:pt x="667" y="1999"/>
                    <a:pt x="640" y="1999"/>
                    <a:pt x="613" y="1973"/>
                  </a:cubicBezTo>
                  <a:cubicBezTo>
                    <a:pt x="587" y="1973"/>
                    <a:pt x="560" y="1973"/>
                    <a:pt x="560" y="1946"/>
                  </a:cubicBezTo>
                  <a:cubicBezTo>
                    <a:pt x="507" y="1919"/>
                    <a:pt x="480" y="1866"/>
                    <a:pt x="427" y="1813"/>
                  </a:cubicBezTo>
                  <a:lnTo>
                    <a:pt x="347" y="1626"/>
                  </a:lnTo>
                  <a:lnTo>
                    <a:pt x="320" y="1440"/>
                  </a:lnTo>
                  <a:lnTo>
                    <a:pt x="320" y="1226"/>
                  </a:lnTo>
                  <a:cubicBezTo>
                    <a:pt x="320" y="1093"/>
                    <a:pt x="347" y="960"/>
                    <a:pt x="347" y="827"/>
                  </a:cubicBezTo>
                  <a:cubicBezTo>
                    <a:pt x="373" y="694"/>
                    <a:pt x="400" y="560"/>
                    <a:pt x="400" y="427"/>
                  </a:cubicBezTo>
                  <a:lnTo>
                    <a:pt x="400" y="214"/>
                  </a:lnTo>
                  <a:cubicBezTo>
                    <a:pt x="400" y="134"/>
                    <a:pt x="373" y="54"/>
                    <a:pt x="373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6115662" y="1171030"/>
              <a:ext cx="48947" cy="47226"/>
            </a:xfrm>
            <a:custGeom>
              <a:avLst/>
              <a:gdLst/>
              <a:ahLst/>
              <a:cxnLst/>
              <a:rect l="l" t="t" r="r" b="b"/>
              <a:pathLst>
                <a:path w="1280" h="1235" extrusionOk="0">
                  <a:moveTo>
                    <a:pt x="669" y="0"/>
                  </a:moveTo>
                  <a:cubicBezTo>
                    <a:pt x="642" y="0"/>
                    <a:pt x="615" y="2"/>
                    <a:pt x="587" y="7"/>
                  </a:cubicBezTo>
                  <a:cubicBezTo>
                    <a:pt x="241" y="34"/>
                    <a:pt x="1" y="353"/>
                    <a:pt x="27" y="673"/>
                  </a:cubicBezTo>
                  <a:cubicBezTo>
                    <a:pt x="53" y="1002"/>
                    <a:pt x="342" y="1235"/>
                    <a:pt x="645" y="1235"/>
                  </a:cubicBezTo>
                  <a:cubicBezTo>
                    <a:pt x="661" y="1235"/>
                    <a:pt x="677" y="1234"/>
                    <a:pt x="693" y="1233"/>
                  </a:cubicBezTo>
                  <a:cubicBezTo>
                    <a:pt x="1040" y="1179"/>
                    <a:pt x="1280" y="886"/>
                    <a:pt x="1253" y="540"/>
                  </a:cubicBezTo>
                  <a:cubicBezTo>
                    <a:pt x="1204" y="248"/>
                    <a:pt x="956" y="0"/>
                    <a:pt x="6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6497753" y="1216038"/>
              <a:ext cx="48947" cy="47073"/>
            </a:xfrm>
            <a:custGeom>
              <a:avLst/>
              <a:gdLst/>
              <a:ahLst/>
              <a:cxnLst/>
              <a:rect l="l" t="t" r="r" b="b"/>
              <a:pathLst>
                <a:path w="1280" h="1231" extrusionOk="0">
                  <a:moveTo>
                    <a:pt x="636" y="0"/>
                  </a:moveTo>
                  <a:cubicBezTo>
                    <a:pt x="620" y="0"/>
                    <a:pt x="603" y="1"/>
                    <a:pt x="587" y="2"/>
                  </a:cubicBezTo>
                  <a:cubicBezTo>
                    <a:pt x="241" y="56"/>
                    <a:pt x="1" y="349"/>
                    <a:pt x="28" y="695"/>
                  </a:cubicBezTo>
                  <a:cubicBezTo>
                    <a:pt x="78" y="999"/>
                    <a:pt x="345" y="1230"/>
                    <a:pt x="668" y="1230"/>
                  </a:cubicBezTo>
                  <a:cubicBezTo>
                    <a:pt x="685" y="1230"/>
                    <a:pt x="703" y="1229"/>
                    <a:pt x="720" y="1228"/>
                  </a:cubicBezTo>
                  <a:cubicBezTo>
                    <a:pt x="1040" y="1201"/>
                    <a:pt x="1280" y="882"/>
                    <a:pt x="1253" y="562"/>
                  </a:cubicBezTo>
                  <a:cubicBezTo>
                    <a:pt x="1228" y="233"/>
                    <a:pt x="939" y="0"/>
                    <a:pt x="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6125872" y="1375077"/>
              <a:ext cx="279228" cy="146115"/>
            </a:xfrm>
            <a:custGeom>
              <a:avLst/>
              <a:gdLst/>
              <a:ahLst/>
              <a:cxnLst/>
              <a:rect l="l" t="t" r="r" b="b"/>
              <a:pathLst>
                <a:path w="7302" h="3821" extrusionOk="0">
                  <a:moveTo>
                    <a:pt x="533" y="0"/>
                  </a:moveTo>
                  <a:cubicBezTo>
                    <a:pt x="0" y="1972"/>
                    <a:pt x="1999" y="3118"/>
                    <a:pt x="3464" y="3624"/>
                  </a:cubicBezTo>
                  <a:cubicBezTo>
                    <a:pt x="3925" y="3756"/>
                    <a:pt x="4393" y="3821"/>
                    <a:pt x="4857" y="3821"/>
                  </a:cubicBezTo>
                  <a:cubicBezTo>
                    <a:pt x="5706" y="3821"/>
                    <a:pt x="6543" y="3602"/>
                    <a:pt x="7301" y="3171"/>
                  </a:cubicBezTo>
                  <a:cubicBezTo>
                    <a:pt x="7115" y="2691"/>
                    <a:pt x="6821" y="2265"/>
                    <a:pt x="6475" y="1892"/>
                  </a:cubicBezTo>
                  <a:cubicBezTo>
                    <a:pt x="6075" y="1865"/>
                    <a:pt x="5676" y="1839"/>
                    <a:pt x="5249" y="1812"/>
                  </a:cubicBezTo>
                  <a:cubicBezTo>
                    <a:pt x="4557" y="1732"/>
                    <a:pt x="3837" y="1705"/>
                    <a:pt x="3144" y="1599"/>
                  </a:cubicBezTo>
                  <a:cubicBezTo>
                    <a:pt x="2452" y="1466"/>
                    <a:pt x="1759" y="1306"/>
                    <a:pt x="1066" y="1093"/>
                  </a:cubicBezTo>
                  <a:cubicBezTo>
                    <a:pt x="933" y="773"/>
                    <a:pt x="853" y="426"/>
                    <a:pt x="773" y="80"/>
                  </a:cubicBezTo>
                  <a:lnTo>
                    <a:pt x="533" y="0"/>
                  </a:lnTo>
                  <a:close/>
                </a:path>
              </a:pathLst>
            </a:custGeom>
            <a:solidFill>
              <a:srgbClr val="D17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6373474" y="1418862"/>
              <a:ext cx="92732" cy="77512"/>
            </a:xfrm>
            <a:custGeom>
              <a:avLst/>
              <a:gdLst/>
              <a:ahLst/>
              <a:cxnLst/>
              <a:rect l="l" t="t" r="r" b="b"/>
              <a:pathLst>
                <a:path w="2425" h="2027" extrusionOk="0">
                  <a:moveTo>
                    <a:pt x="1919" y="1"/>
                  </a:moveTo>
                  <a:cubicBezTo>
                    <a:pt x="1865" y="134"/>
                    <a:pt x="1785" y="267"/>
                    <a:pt x="1705" y="374"/>
                  </a:cubicBezTo>
                  <a:cubicBezTo>
                    <a:pt x="1469" y="753"/>
                    <a:pt x="1358" y="774"/>
                    <a:pt x="981" y="774"/>
                  </a:cubicBezTo>
                  <a:cubicBezTo>
                    <a:pt x="934" y="774"/>
                    <a:pt x="882" y="774"/>
                    <a:pt x="826" y="774"/>
                  </a:cubicBezTo>
                  <a:cubicBezTo>
                    <a:pt x="560" y="774"/>
                    <a:pt x="267" y="774"/>
                    <a:pt x="0" y="747"/>
                  </a:cubicBezTo>
                  <a:lnTo>
                    <a:pt x="0" y="747"/>
                  </a:lnTo>
                  <a:cubicBezTo>
                    <a:pt x="346" y="1120"/>
                    <a:pt x="640" y="1546"/>
                    <a:pt x="826" y="2026"/>
                  </a:cubicBezTo>
                  <a:cubicBezTo>
                    <a:pt x="1599" y="1600"/>
                    <a:pt x="2185" y="880"/>
                    <a:pt x="2425" y="28"/>
                  </a:cubicBezTo>
                  <a:lnTo>
                    <a:pt x="1919" y="1"/>
                  </a:lnTo>
                  <a:close/>
                </a:path>
              </a:pathLst>
            </a:custGeom>
            <a:solidFill>
              <a:srgbClr val="B0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6155393" y="1378137"/>
              <a:ext cx="291465" cy="70323"/>
            </a:xfrm>
            <a:custGeom>
              <a:avLst/>
              <a:gdLst/>
              <a:ahLst/>
              <a:cxnLst/>
              <a:rect l="l" t="t" r="r" b="b"/>
              <a:pathLst>
                <a:path w="7622" h="1839" extrusionOk="0">
                  <a:moveTo>
                    <a:pt x="1" y="0"/>
                  </a:moveTo>
                  <a:lnTo>
                    <a:pt x="1" y="0"/>
                  </a:lnTo>
                  <a:cubicBezTo>
                    <a:pt x="54" y="346"/>
                    <a:pt x="161" y="693"/>
                    <a:pt x="294" y="1013"/>
                  </a:cubicBezTo>
                  <a:cubicBezTo>
                    <a:pt x="987" y="1226"/>
                    <a:pt x="1680" y="1386"/>
                    <a:pt x="2372" y="1519"/>
                  </a:cubicBezTo>
                  <a:cubicBezTo>
                    <a:pt x="3039" y="1625"/>
                    <a:pt x="3785" y="1652"/>
                    <a:pt x="4477" y="1732"/>
                  </a:cubicBezTo>
                  <a:cubicBezTo>
                    <a:pt x="5170" y="1785"/>
                    <a:pt x="5836" y="1839"/>
                    <a:pt x="6529" y="1839"/>
                  </a:cubicBezTo>
                  <a:cubicBezTo>
                    <a:pt x="6585" y="1839"/>
                    <a:pt x="6637" y="1839"/>
                    <a:pt x="6684" y="1839"/>
                  </a:cubicBezTo>
                  <a:cubicBezTo>
                    <a:pt x="7061" y="1839"/>
                    <a:pt x="7172" y="1818"/>
                    <a:pt x="7408" y="1439"/>
                  </a:cubicBezTo>
                  <a:cubicBezTo>
                    <a:pt x="7488" y="1306"/>
                    <a:pt x="7568" y="1199"/>
                    <a:pt x="7622" y="1066"/>
                  </a:cubicBezTo>
                  <a:cubicBezTo>
                    <a:pt x="6476" y="1013"/>
                    <a:pt x="5277" y="1013"/>
                    <a:pt x="3865" y="853"/>
                  </a:cubicBezTo>
                  <a:cubicBezTo>
                    <a:pt x="2559" y="720"/>
                    <a:pt x="1253" y="42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5964883" y="1265406"/>
              <a:ext cx="131469" cy="56633"/>
            </a:xfrm>
            <a:custGeom>
              <a:avLst/>
              <a:gdLst/>
              <a:ahLst/>
              <a:cxnLst/>
              <a:rect l="l" t="t" r="r" b="b"/>
              <a:pathLst>
                <a:path w="3438" h="1481" extrusionOk="0">
                  <a:moveTo>
                    <a:pt x="1196" y="0"/>
                  </a:moveTo>
                  <a:cubicBezTo>
                    <a:pt x="661" y="0"/>
                    <a:pt x="129" y="171"/>
                    <a:pt x="0" y="657"/>
                  </a:cubicBezTo>
                  <a:lnTo>
                    <a:pt x="0" y="843"/>
                  </a:lnTo>
                  <a:cubicBezTo>
                    <a:pt x="206" y="1303"/>
                    <a:pt x="923" y="1480"/>
                    <a:pt x="1605" y="1480"/>
                  </a:cubicBezTo>
                  <a:cubicBezTo>
                    <a:pt x="2067" y="1480"/>
                    <a:pt x="2513" y="1399"/>
                    <a:pt x="2771" y="1269"/>
                  </a:cubicBezTo>
                  <a:cubicBezTo>
                    <a:pt x="3437" y="950"/>
                    <a:pt x="2611" y="390"/>
                    <a:pt x="2132" y="177"/>
                  </a:cubicBezTo>
                  <a:cubicBezTo>
                    <a:pt x="1891" y="72"/>
                    <a:pt x="1543" y="0"/>
                    <a:pt x="1196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6503222" y="1310299"/>
              <a:ext cx="123974" cy="55677"/>
            </a:xfrm>
            <a:custGeom>
              <a:avLst/>
              <a:gdLst/>
              <a:ahLst/>
              <a:cxnLst/>
              <a:rect l="l" t="t" r="r" b="b"/>
              <a:pathLst>
                <a:path w="3242" h="1456" extrusionOk="0">
                  <a:moveTo>
                    <a:pt x="1061" y="0"/>
                  </a:moveTo>
                  <a:cubicBezTo>
                    <a:pt x="722" y="0"/>
                    <a:pt x="419" y="102"/>
                    <a:pt x="311" y="362"/>
                  </a:cubicBezTo>
                  <a:cubicBezTo>
                    <a:pt x="1" y="1034"/>
                    <a:pt x="1221" y="1456"/>
                    <a:pt x="1732" y="1456"/>
                  </a:cubicBezTo>
                  <a:cubicBezTo>
                    <a:pt x="1747" y="1456"/>
                    <a:pt x="1762" y="1455"/>
                    <a:pt x="1776" y="1454"/>
                  </a:cubicBezTo>
                  <a:cubicBezTo>
                    <a:pt x="2549" y="1401"/>
                    <a:pt x="3242" y="868"/>
                    <a:pt x="2309" y="309"/>
                  </a:cubicBezTo>
                  <a:cubicBezTo>
                    <a:pt x="1990" y="149"/>
                    <a:pt x="1643" y="42"/>
                    <a:pt x="1297" y="15"/>
                  </a:cubicBezTo>
                  <a:cubicBezTo>
                    <a:pt x="1217" y="6"/>
                    <a:pt x="1138" y="0"/>
                    <a:pt x="1061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5869092" y="1720191"/>
              <a:ext cx="802964" cy="646753"/>
            </a:xfrm>
            <a:custGeom>
              <a:avLst/>
              <a:gdLst/>
              <a:ahLst/>
              <a:cxnLst/>
              <a:rect l="l" t="t" r="r" b="b"/>
              <a:pathLst>
                <a:path w="20998" h="16913" extrusionOk="0">
                  <a:moveTo>
                    <a:pt x="13647" y="1"/>
                  </a:moveTo>
                  <a:cubicBezTo>
                    <a:pt x="13573" y="1"/>
                    <a:pt x="13501" y="11"/>
                    <a:pt x="13430" y="35"/>
                  </a:cubicBezTo>
                  <a:cubicBezTo>
                    <a:pt x="13243" y="115"/>
                    <a:pt x="13297" y="168"/>
                    <a:pt x="13190" y="328"/>
                  </a:cubicBezTo>
                  <a:cubicBezTo>
                    <a:pt x="12764" y="1074"/>
                    <a:pt x="11538" y="1927"/>
                    <a:pt x="10605" y="2033"/>
                  </a:cubicBezTo>
                  <a:cubicBezTo>
                    <a:pt x="10517" y="2045"/>
                    <a:pt x="10434" y="2051"/>
                    <a:pt x="10355" y="2051"/>
                  </a:cubicBezTo>
                  <a:cubicBezTo>
                    <a:pt x="9564" y="2051"/>
                    <a:pt x="9264" y="1465"/>
                    <a:pt x="8634" y="834"/>
                  </a:cubicBezTo>
                  <a:cubicBezTo>
                    <a:pt x="8357" y="534"/>
                    <a:pt x="8260" y="195"/>
                    <a:pt x="7859" y="195"/>
                  </a:cubicBezTo>
                  <a:cubicBezTo>
                    <a:pt x="7797" y="195"/>
                    <a:pt x="7727" y="203"/>
                    <a:pt x="7648" y="221"/>
                  </a:cubicBezTo>
                  <a:cubicBezTo>
                    <a:pt x="6582" y="434"/>
                    <a:pt x="5410" y="674"/>
                    <a:pt x="4610" y="1340"/>
                  </a:cubicBezTo>
                  <a:lnTo>
                    <a:pt x="4077" y="1607"/>
                  </a:lnTo>
                  <a:cubicBezTo>
                    <a:pt x="3784" y="1793"/>
                    <a:pt x="3518" y="2007"/>
                    <a:pt x="3251" y="2220"/>
                  </a:cubicBezTo>
                  <a:cubicBezTo>
                    <a:pt x="2665" y="2699"/>
                    <a:pt x="2212" y="3312"/>
                    <a:pt x="1892" y="3978"/>
                  </a:cubicBezTo>
                  <a:cubicBezTo>
                    <a:pt x="1306" y="5097"/>
                    <a:pt x="427" y="6696"/>
                    <a:pt x="0" y="7869"/>
                  </a:cubicBezTo>
                  <a:cubicBezTo>
                    <a:pt x="480" y="8055"/>
                    <a:pt x="906" y="8348"/>
                    <a:pt x="1413" y="8535"/>
                  </a:cubicBezTo>
                  <a:cubicBezTo>
                    <a:pt x="2025" y="8828"/>
                    <a:pt x="2025" y="8748"/>
                    <a:pt x="2079" y="9441"/>
                  </a:cubicBezTo>
                  <a:cubicBezTo>
                    <a:pt x="2185" y="10693"/>
                    <a:pt x="2185" y="11972"/>
                    <a:pt x="2132" y="13251"/>
                  </a:cubicBezTo>
                  <a:cubicBezTo>
                    <a:pt x="2105" y="13944"/>
                    <a:pt x="2105" y="14610"/>
                    <a:pt x="2185" y="15303"/>
                  </a:cubicBezTo>
                  <a:cubicBezTo>
                    <a:pt x="2265" y="15942"/>
                    <a:pt x="2185" y="16182"/>
                    <a:pt x="2825" y="16369"/>
                  </a:cubicBezTo>
                  <a:cubicBezTo>
                    <a:pt x="4443" y="16844"/>
                    <a:pt x="6183" y="16912"/>
                    <a:pt x="7890" y="16912"/>
                  </a:cubicBezTo>
                  <a:cubicBezTo>
                    <a:pt x="8573" y="16912"/>
                    <a:pt x="9250" y="16902"/>
                    <a:pt x="9913" y="16902"/>
                  </a:cubicBezTo>
                  <a:cubicBezTo>
                    <a:pt x="11405" y="16902"/>
                    <a:pt x="12924" y="16875"/>
                    <a:pt x="14416" y="16715"/>
                  </a:cubicBezTo>
                  <a:cubicBezTo>
                    <a:pt x="15695" y="16715"/>
                    <a:pt x="16947" y="16528"/>
                    <a:pt x="18173" y="16182"/>
                  </a:cubicBezTo>
                  <a:cubicBezTo>
                    <a:pt x="18812" y="16022"/>
                    <a:pt x="18732" y="15756"/>
                    <a:pt x="18812" y="15116"/>
                  </a:cubicBezTo>
                  <a:cubicBezTo>
                    <a:pt x="18892" y="14450"/>
                    <a:pt x="18919" y="13757"/>
                    <a:pt x="18866" y="13091"/>
                  </a:cubicBezTo>
                  <a:cubicBezTo>
                    <a:pt x="18812" y="11812"/>
                    <a:pt x="18839" y="10533"/>
                    <a:pt x="18919" y="9254"/>
                  </a:cubicBezTo>
                  <a:cubicBezTo>
                    <a:pt x="18972" y="8588"/>
                    <a:pt x="18972" y="8641"/>
                    <a:pt x="19585" y="8348"/>
                  </a:cubicBezTo>
                  <a:cubicBezTo>
                    <a:pt x="20065" y="8135"/>
                    <a:pt x="20518" y="7869"/>
                    <a:pt x="20997" y="7682"/>
                  </a:cubicBezTo>
                  <a:cubicBezTo>
                    <a:pt x="20624" y="6510"/>
                    <a:pt x="19718" y="4911"/>
                    <a:pt x="19159" y="3818"/>
                  </a:cubicBezTo>
                  <a:cubicBezTo>
                    <a:pt x="18812" y="3126"/>
                    <a:pt x="18359" y="2513"/>
                    <a:pt x="17800" y="2033"/>
                  </a:cubicBezTo>
                  <a:cubicBezTo>
                    <a:pt x="17533" y="1820"/>
                    <a:pt x="17240" y="1607"/>
                    <a:pt x="16974" y="1420"/>
                  </a:cubicBezTo>
                  <a:lnTo>
                    <a:pt x="16441" y="1154"/>
                  </a:lnTo>
                  <a:cubicBezTo>
                    <a:pt x="15961" y="834"/>
                    <a:pt x="15428" y="594"/>
                    <a:pt x="14895" y="434"/>
                  </a:cubicBezTo>
                  <a:cubicBezTo>
                    <a:pt x="14532" y="344"/>
                    <a:pt x="14072" y="1"/>
                    <a:pt x="13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6118721" y="1701109"/>
              <a:ext cx="155943" cy="153687"/>
            </a:xfrm>
            <a:custGeom>
              <a:avLst/>
              <a:gdLst/>
              <a:ahLst/>
              <a:cxnLst/>
              <a:rect l="l" t="t" r="r" b="b"/>
              <a:pathLst>
                <a:path w="4078" h="4019" extrusionOk="0">
                  <a:moveTo>
                    <a:pt x="2798" y="1"/>
                  </a:moveTo>
                  <a:cubicBezTo>
                    <a:pt x="2625" y="54"/>
                    <a:pt x="2379" y="54"/>
                    <a:pt x="2116" y="54"/>
                  </a:cubicBezTo>
                  <a:cubicBezTo>
                    <a:pt x="1853" y="54"/>
                    <a:pt x="1573" y="54"/>
                    <a:pt x="1333" y="107"/>
                  </a:cubicBezTo>
                  <a:cubicBezTo>
                    <a:pt x="267" y="321"/>
                    <a:pt x="161" y="774"/>
                    <a:pt x="81" y="1786"/>
                  </a:cubicBezTo>
                  <a:cubicBezTo>
                    <a:pt x="1" y="2772"/>
                    <a:pt x="1" y="3731"/>
                    <a:pt x="1200" y="3998"/>
                  </a:cubicBezTo>
                  <a:cubicBezTo>
                    <a:pt x="1285" y="4012"/>
                    <a:pt x="1367" y="4019"/>
                    <a:pt x="1447" y="4019"/>
                  </a:cubicBezTo>
                  <a:cubicBezTo>
                    <a:pt x="2269" y="4019"/>
                    <a:pt x="2840" y="3320"/>
                    <a:pt x="3545" y="2932"/>
                  </a:cubicBezTo>
                  <a:cubicBezTo>
                    <a:pt x="3758" y="2772"/>
                    <a:pt x="3944" y="2772"/>
                    <a:pt x="4077" y="2532"/>
                  </a:cubicBezTo>
                  <a:cubicBezTo>
                    <a:pt x="2932" y="1866"/>
                    <a:pt x="2692" y="1493"/>
                    <a:pt x="2932" y="161"/>
                  </a:cubicBezTo>
                  <a:lnTo>
                    <a:pt x="27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6273592" y="1700115"/>
              <a:ext cx="176325" cy="159499"/>
            </a:xfrm>
            <a:custGeom>
              <a:avLst/>
              <a:gdLst/>
              <a:ahLst/>
              <a:cxnLst/>
              <a:rect l="l" t="t" r="r" b="b"/>
              <a:pathLst>
                <a:path w="4611" h="4171" extrusionOk="0">
                  <a:moveTo>
                    <a:pt x="1893" y="0"/>
                  </a:moveTo>
                  <a:lnTo>
                    <a:pt x="1893" y="0"/>
                  </a:lnTo>
                  <a:cubicBezTo>
                    <a:pt x="2079" y="1199"/>
                    <a:pt x="1280" y="2505"/>
                    <a:pt x="1" y="2611"/>
                  </a:cubicBezTo>
                  <a:cubicBezTo>
                    <a:pt x="774" y="2958"/>
                    <a:pt x="1333" y="3811"/>
                    <a:pt x="2159" y="4104"/>
                  </a:cubicBezTo>
                  <a:cubicBezTo>
                    <a:pt x="2297" y="4150"/>
                    <a:pt x="2423" y="4171"/>
                    <a:pt x="2538" y="4171"/>
                  </a:cubicBezTo>
                  <a:cubicBezTo>
                    <a:pt x="3156" y="4171"/>
                    <a:pt x="3474" y="3564"/>
                    <a:pt x="3811" y="2958"/>
                  </a:cubicBezTo>
                  <a:cubicBezTo>
                    <a:pt x="4237" y="2238"/>
                    <a:pt x="4611" y="1359"/>
                    <a:pt x="3918" y="720"/>
                  </a:cubicBezTo>
                  <a:cubicBezTo>
                    <a:pt x="3411" y="293"/>
                    <a:pt x="2772" y="53"/>
                    <a:pt x="2132" y="53"/>
                  </a:cubicBezTo>
                  <a:lnTo>
                    <a:pt x="18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6540582" y="2028212"/>
              <a:ext cx="128984" cy="337124"/>
            </a:xfrm>
            <a:custGeom>
              <a:avLst/>
              <a:gdLst/>
              <a:ahLst/>
              <a:cxnLst/>
              <a:rect l="l" t="t" r="r" b="b"/>
              <a:pathLst>
                <a:path w="3373" h="8816" extrusionOk="0">
                  <a:moveTo>
                    <a:pt x="2371" y="0"/>
                  </a:moveTo>
                  <a:cubicBezTo>
                    <a:pt x="2265" y="213"/>
                    <a:pt x="133" y="613"/>
                    <a:pt x="133" y="613"/>
                  </a:cubicBezTo>
                  <a:cubicBezTo>
                    <a:pt x="0" y="1919"/>
                    <a:pt x="373" y="4477"/>
                    <a:pt x="640" y="5756"/>
                  </a:cubicBezTo>
                  <a:cubicBezTo>
                    <a:pt x="853" y="6768"/>
                    <a:pt x="799" y="7647"/>
                    <a:pt x="1572" y="8420"/>
                  </a:cubicBezTo>
                  <a:cubicBezTo>
                    <a:pt x="1834" y="8699"/>
                    <a:pt x="2067" y="8815"/>
                    <a:pt x="2271" y="8815"/>
                  </a:cubicBezTo>
                  <a:cubicBezTo>
                    <a:pt x="3019" y="8815"/>
                    <a:pt x="3373" y="7250"/>
                    <a:pt x="3331" y="6475"/>
                  </a:cubicBezTo>
                  <a:cubicBezTo>
                    <a:pt x="3304" y="5809"/>
                    <a:pt x="3118" y="2984"/>
                    <a:pt x="2798" y="2105"/>
                  </a:cubicBezTo>
                  <a:lnTo>
                    <a:pt x="2371" y="0"/>
                  </a:lnTo>
                  <a:close/>
                </a:path>
              </a:pathLst>
            </a:custGeom>
            <a:solidFill>
              <a:srgbClr val="E2B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5843624" y="2014943"/>
              <a:ext cx="147759" cy="386453"/>
            </a:xfrm>
            <a:custGeom>
              <a:avLst/>
              <a:gdLst/>
              <a:ahLst/>
              <a:cxnLst/>
              <a:rect l="l" t="t" r="r" b="b"/>
              <a:pathLst>
                <a:path w="3864" h="10106" extrusionOk="0">
                  <a:moveTo>
                    <a:pt x="2745" y="1"/>
                  </a:moveTo>
                  <a:lnTo>
                    <a:pt x="2105" y="81"/>
                  </a:lnTo>
                  <a:cubicBezTo>
                    <a:pt x="2398" y="773"/>
                    <a:pt x="2025" y="1999"/>
                    <a:pt x="1839" y="2745"/>
                  </a:cubicBezTo>
                  <a:cubicBezTo>
                    <a:pt x="1626" y="3598"/>
                    <a:pt x="1173" y="4477"/>
                    <a:pt x="1039" y="5357"/>
                  </a:cubicBezTo>
                  <a:cubicBezTo>
                    <a:pt x="853" y="6636"/>
                    <a:pt x="0" y="9273"/>
                    <a:pt x="1386" y="9966"/>
                  </a:cubicBezTo>
                  <a:cubicBezTo>
                    <a:pt x="1577" y="10062"/>
                    <a:pt x="1753" y="10105"/>
                    <a:pt x="1915" y="10105"/>
                  </a:cubicBezTo>
                  <a:cubicBezTo>
                    <a:pt x="3149" y="10105"/>
                    <a:pt x="3550" y="7590"/>
                    <a:pt x="3597" y="6742"/>
                  </a:cubicBezTo>
                  <a:cubicBezTo>
                    <a:pt x="3704" y="4930"/>
                    <a:pt x="3864" y="2559"/>
                    <a:pt x="3864" y="747"/>
                  </a:cubicBezTo>
                  <a:cubicBezTo>
                    <a:pt x="3864" y="27"/>
                    <a:pt x="3597" y="214"/>
                    <a:pt x="2745" y="1"/>
                  </a:cubicBezTo>
                  <a:close/>
                </a:path>
              </a:pathLst>
            </a:custGeom>
            <a:solidFill>
              <a:srgbClr val="E2B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5975054" y="1731319"/>
              <a:ext cx="129442" cy="392113"/>
            </a:xfrm>
            <a:custGeom>
              <a:avLst/>
              <a:gdLst/>
              <a:ahLst/>
              <a:cxnLst/>
              <a:rect l="l" t="t" r="r" b="b"/>
              <a:pathLst>
                <a:path w="3385" h="10254" extrusionOk="0">
                  <a:moveTo>
                    <a:pt x="2538" y="1"/>
                  </a:moveTo>
                  <a:cubicBezTo>
                    <a:pt x="2030" y="1"/>
                    <a:pt x="1439" y="421"/>
                    <a:pt x="1120" y="863"/>
                  </a:cubicBezTo>
                  <a:cubicBezTo>
                    <a:pt x="853" y="1236"/>
                    <a:pt x="107" y="4247"/>
                    <a:pt x="267" y="6085"/>
                  </a:cubicBezTo>
                  <a:cubicBezTo>
                    <a:pt x="400" y="7524"/>
                    <a:pt x="1" y="8404"/>
                    <a:pt x="427" y="9763"/>
                  </a:cubicBezTo>
                  <a:cubicBezTo>
                    <a:pt x="536" y="10113"/>
                    <a:pt x="680" y="10254"/>
                    <a:pt x="840" y="10254"/>
                  </a:cubicBezTo>
                  <a:cubicBezTo>
                    <a:pt x="1421" y="10254"/>
                    <a:pt x="2214" y="8384"/>
                    <a:pt x="2319" y="7924"/>
                  </a:cubicBezTo>
                  <a:cubicBezTo>
                    <a:pt x="2852" y="5952"/>
                    <a:pt x="2985" y="3794"/>
                    <a:pt x="3171" y="1742"/>
                  </a:cubicBezTo>
                  <a:cubicBezTo>
                    <a:pt x="3225" y="1103"/>
                    <a:pt x="3385" y="250"/>
                    <a:pt x="2825" y="37"/>
                  </a:cubicBezTo>
                  <a:cubicBezTo>
                    <a:pt x="2772" y="10"/>
                    <a:pt x="2718" y="10"/>
                    <a:pt x="2665" y="10"/>
                  </a:cubicBezTo>
                  <a:cubicBezTo>
                    <a:pt x="2624" y="4"/>
                    <a:pt x="2581" y="1"/>
                    <a:pt x="25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6437640" y="1724244"/>
              <a:ext cx="130475" cy="400182"/>
            </a:xfrm>
            <a:custGeom>
              <a:avLst/>
              <a:gdLst/>
              <a:ahLst/>
              <a:cxnLst/>
              <a:rect l="l" t="t" r="r" b="b"/>
              <a:pathLst>
                <a:path w="3412" h="10465" extrusionOk="0">
                  <a:moveTo>
                    <a:pt x="861" y="0"/>
                  </a:moveTo>
                  <a:cubicBezTo>
                    <a:pt x="823" y="0"/>
                    <a:pt x="785" y="3"/>
                    <a:pt x="747" y="9"/>
                  </a:cubicBezTo>
                  <a:cubicBezTo>
                    <a:pt x="694" y="9"/>
                    <a:pt x="640" y="9"/>
                    <a:pt x="587" y="35"/>
                  </a:cubicBezTo>
                  <a:cubicBezTo>
                    <a:pt x="1" y="248"/>
                    <a:pt x="187" y="1128"/>
                    <a:pt x="241" y="1741"/>
                  </a:cubicBezTo>
                  <a:cubicBezTo>
                    <a:pt x="427" y="3792"/>
                    <a:pt x="560" y="5951"/>
                    <a:pt x="1093" y="7896"/>
                  </a:cubicBezTo>
                  <a:cubicBezTo>
                    <a:pt x="1199" y="8384"/>
                    <a:pt x="2017" y="10465"/>
                    <a:pt x="2601" y="10465"/>
                  </a:cubicBezTo>
                  <a:cubicBezTo>
                    <a:pt x="2749" y="10465"/>
                    <a:pt x="2882" y="10330"/>
                    <a:pt x="2985" y="10001"/>
                  </a:cubicBezTo>
                  <a:cubicBezTo>
                    <a:pt x="3411" y="8669"/>
                    <a:pt x="2825" y="6350"/>
                    <a:pt x="2932" y="4938"/>
                  </a:cubicBezTo>
                  <a:cubicBezTo>
                    <a:pt x="2985" y="3632"/>
                    <a:pt x="3145" y="1794"/>
                    <a:pt x="2292" y="888"/>
                  </a:cubicBezTo>
                  <a:cubicBezTo>
                    <a:pt x="1921" y="467"/>
                    <a:pt x="1366" y="0"/>
                    <a:pt x="8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6438673" y="1868217"/>
              <a:ext cx="269018" cy="497732"/>
            </a:xfrm>
            <a:custGeom>
              <a:avLst/>
              <a:gdLst/>
              <a:ahLst/>
              <a:cxnLst/>
              <a:rect l="l" t="t" r="r" b="b"/>
              <a:pathLst>
                <a:path w="7035" h="13016" extrusionOk="0">
                  <a:moveTo>
                    <a:pt x="3118" y="1"/>
                  </a:moveTo>
                  <a:cubicBezTo>
                    <a:pt x="2425" y="1"/>
                    <a:pt x="960" y="81"/>
                    <a:pt x="667" y="400"/>
                  </a:cubicBezTo>
                  <a:cubicBezTo>
                    <a:pt x="267" y="827"/>
                    <a:pt x="0" y="1386"/>
                    <a:pt x="347" y="1440"/>
                  </a:cubicBezTo>
                  <a:cubicBezTo>
                    <a:pt x="294" y="1520"/>
                    <a:pt x="267" y="1573"/>
                    <a:pt x="240" y="1653"/>
                  </a:cubicBezTo>
                  <a:cubicBezTo>
                    <a:pt x="187" y="1866"/>
                    <a:pt x="27" y="2425"/>
                    <a:pt x="294" y="2585"/>
                  </a:cubicBezTo>
                  <a:cubicBezTo>
                    <a:pt x="160" y="2825"/>
                    <a:pt x="134" y="3065"/>
                    <a:pt x="160" y="3331"/>
                  </a:cubicBezTo>
                  <a:cubicBezTo>
                    <a:pt x="228" y="3738"/>
                    <a:pt x="392" y="3877"/>
                    <a:pt x="587" y="3877"/>
                  </a:cubicBezTo>
                  <a:cubicBezTo>
                    <a:pt x="621" y="3877"/>
                    <a:pt x="657" y="3872"/>
                    <a:pt x="693" y="3864"/>
                  </a:cubicBezTo>
                  <a:cubicBezTo>
                    <a:pt x="800" y="4157"/>
                    <a:pt x="986" y="4451"/>
                    <a:pt x="1093" y="4690"/>
                  </a:cubicBezTo>
                  <a:cubicBezTo>
                    <a:pt x="1066" y="4531"/>
                    <a:pt x="1066" y="4344"/>
                    <a:pt x="1093" y="4184"/>
                  </a:cubicBezTo>
                  <a:cubicBezTo>
                    <a:pt x="1679" y="4291"/>
                    <a:pt x="2265" y="4477"/>
                    <a:pt x="2772" y="4797"/>
                  </a:cubicBezTo>
                  <a:cubicBezTo>
                    <a:pt x="2772" y="5396"/>
                    <a:pt x="2959" y="6978"/>
                    <a:pt x="3727" y="6978"/>
                  </a:cubicBezTo>
                  <a:cubicBezTo>
                    <a:pt x="3779" y="6978"/>
                    <a:pt x="3834" y="6970"/>
                    <a:pt x="3891" y="6955"/>
                  </a:cubicBezTo>
                  <a:lnTo>
                    <a:pt x="4131" y="7994"/>
                  </a:lnTo>
                  <a:cubicBezTo>
                    <a:pt x="4237" y="8874"/>
                    <a:pt x="4370" y="9700"/>
                    <a:pt x="4450" y="10579"/>
                  </a:cubicBezTo>
                  <a:cubicBezTo>
                    <a:pt x="4477" y="11192"/>
                    <a:pt x="4530" y="12684"/>
                    <a:pt x="5143" y="12977"/>
                  </a:cubicBezTo>
                  <a:cubicBezTo>
                    <a:pt x="5204" y="13004"/>
                    <a:pt x="5273" y="13016"/>
                    <a:pt x="5347" y="13016"/>
                  </a:cubicBezTo>
                  <a:cubicBezTo>
                    <a:pt x="5800" y="13016"/>
                    <a:pt x="6460" y="12578"/>
                    <a:pt x="6689" y="12258"/>
                  </a:cubicBezTo>
                  <a:cubicBezTo>
                    <a:pt x="7035" y="11725"/>
                    <a:pt x="6715" y="11192"/>
                    <a:pt x="6582" y="10579"/>
                  </a:cubicBezTo>
                  <a:cubicBezTo>
                    <a:pt x="6262" y="9194"/>
                    <a:pt x="5809" y="7835"/>
                    <a:pt x="5250" y="6529"/>
                  </a:cubicBezTo>
                  <a:cubicBezTo>
                    <a:pt x="4797" y="5543"/>
                    <a:pt x="5116" y="4797"/>
                    <a:pt x="5223" y="3758"/>
                  </a:cubicBezTo>
                  <a:cubicBezTo>
                    <a:pt x="5382" y="2248"/>
                    <a:pt x="4804" y="27"/>
                    <a:pt x="3148" y="27"/>
                  </a:cubicBezTo>
                  <a:cubicBezTo>
                    <a:pt x="3138" y="27"/>
                    <a:pt x="3128" y="27"/>
                    <a:pt x="3118" y="27"/>
                  </a:cubicBezTo>
                  <a:lnTo>
                    <a:pt x="3118" y="1"/>
                  </a:ln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6461081" y="1973185"/>
              <a:ext cx="98889" cy="43861"/>
            </a:xfrm>
            <a:custGeom>
              <a:avLst/>
              <a:gdLst/>
              <a:ahLst/>
              <a:cxnLst/>
              <a:rect l="l" t="t" r="r" b="b"/>
              <a:pathLst>
                <a:path w="2586" h="1147" extrusionOk="0">
                  <a:moveTo>
                    <a:pt x="987" y="0"/>
                  </a:moveTo>
                  <a:cubicBezTo>
                    <a:pt x="773" y="27"/>
                    <a:pt x="560" y="54"/>
                    <a:pt x="347" y="160"/>
                  </a:cubicBezTo>
                  <a:cubicBezTo>
                    <a:pt x="240" y="213"/>
                    <a:pt x="161" y="267"/>
                    <a:pt x="107" y="373"/>
                  </a:cubicBezTo>
                  <a:cubicBezTo>
                    <a:pt x="27" y="453"/>
                    <a:pt x="1" y="533"/>
                    <a:pt x="1" y="640"/>
                  </a:cubicBezTo>
                  <a:cubicBezTo>
                    <a:pt x="1" y="720"/>
                    <a:pt x="1" y="800"/>
                    <a:pt x="27" y="880"/>
                  </a:cubicBezTo>
                  <a:cubicBezTo>
                    <a:pt x="54" y="933"/>
                    <a:pt x="81" y="986"/>
                    <a:pt x="107" y="1039"/>
                  </a:cubicBezTo>
                  <a:cubicBezTo>
                    <a:pt x="161" y="1119"/>
                    <a:pt x="187" y="1146"/>
                    <a:pt x="187" y="1146"/>
                  </a:cubicBezTo>
                  <a:lnTo>
                    <a:pt x="161" y="1013"/>
                  </a:lnTo>
                  <a:cubicBezTo>
                    <a:pt x="161" y="959"/>
                    <a:pt x="161" y="906"/>
                    <a:pt x="161" y="853"/>
                  </a:cubicBezTo>
                  <a:cubicBezTo>
                    <a:pt x="161" y="773"/>
                    <a:pt x="161" y="720"/>
                    <a:pt x="187" y="666"/>
                  </a:cubicBezTo>
                  <a:cubicBezTo>
                    <a:pt x="240" y="533"/>
                    <a:pt x="347" y="453"/>
                    <a:pt x="480" y="427"/>
                  </a:cubicBezTo>
                  <a:cubicBezTo>
                    <a:pt x="640" y="373"/>
                    <a:pt x="827" y="347"/>
                    <a:pt x="1013" y="320"/>
                  </a:cubicBezTo>
                  <a:lnTo>
                    <a:pt x="2585" y="320"/>
                  </a:lnTo>
                  <a:cubicBezTo>
                    <a:pt x="2425" y="240"/>
                    <a:pt x="2266" y="187"/>
                    <a:pt x="2106" y="133"/>
                  </a:cubicBezTo>
                  <a:cubicBezTo>
                    <a:pt x="1733" y="27"/>
                    <a:pt x="1360" y="0"/>
                    <a:pt x="987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6450910" y="1941179"/>
              <a:ext cx="110055" cy="27953"/>
            </a:xfrm>
            <a:custGeom>
              <a:avLst/>
              <a:gdLst/>
              <a:ahLst/>
              <a:cxnLst/>
              <a:rect l="l" t="t" r="r" b="b"/>
              <a:pathLst>
                <a:path w="2878" h="731" extrusionOk="0">
                  <a:moveTo>
                    <a:pt x="1616" y="1"/>
                  </a:moveTo>
                  <a:cubicBezTo>
                    <a:pt x="1520" y="1"/>
                    <a:pt x="1425" y="4"/>
                    <a:pt x="1332" y="11"/>
                  </a:cubicBezTo>
                  <a:cubicBezTo>
                    <a:pt x="1146" y="38"/>
                    <a:pt x="933" y="65"/>
                    <a:pt x="746" y="118"/>
                  </a:cubicBezTo>
                  <a:cubicBezTo>
                    <a:pt x="586" y="144"/>
                    <a:pt x="427" y="224"/>
                    <a:pt x="267" y="331"/>
                  </a:cubicBezTo>
                  <a:cubicBezTo>
                    <a:pt x="213" y="358"/>
                    <a:pt x="160" y="411"/>
                    <a:pt x="107" y="464"/>
                  </a:cubicBezTo>
                  <a:cubicBezTo>
                    <a:pt x="80" y="491"/>
                    <a:pt x="53" y="544"/>
                    <a:pt x="27" y="597"/>
                  </a:cubicBezTo>
                  <a:cubicBezTo>
                    <a:pt x="0" y="651"/>
                    <a:pt x="0" y="677"/>
                    <a:pt x="0" y="731"/>
                  </a:cubicBezTo>
                  <a:lnTo>
                    <a:pt x="80" y="624"/>
                  </a:lnTo>
                  <a:cubicBezTo>
                    <a:pt x="107" y="597"/>
                    <a:pt x="133" y="571"/>
                    <a:pt x="187" y="544"/>
                  </a:cubicBezTo>
                  <a:cubicBezTo>
                    <a:pt x="240" y="544"/>
                    <a:pt x="293" y="517"/>
                    <a:pt x="373" y="491"/>
                  </a:cubicBezTo>
                  <a:cubicBezTo>
                    <a:pt x="506" y="438"/>
                    <a:pt x="666" y="411"/>
                    <a:pt x="826" y="411"/>
                  </a:cubicBezTo>
                  <a:cubicBezTo>
                    <a:pt x="986" y="384"/>
                    <a:pt x="1173" y="358"/>
                    <a:pt x="1359" y="358"/>
                  </a:cubicBezTo>
                  <a:lnTo>
                    <a:pt x="1919" y="304"/>
                  </a:lnTo>
                  <a:cubicBezTo>
                    <a:pt x="2079" y="278"/>
                    <a:pt x="2238" y="278"/>
                    <a:pt x="2398" y="251"/>
                  </a:cubicBezTo>
                  <a:cubicBezTo>
                    <a:pt x="2558" y="224"/>
                    <a:pt x="2718" y="198"/>
                    <a:pt x="2878" y="171"/>
                  </a:cubicBezTo>
                  <a:cubicBezTo>
                    <a:pt x="2718" y="118"/>
                    <a:pt x="2558" y="91"/>
                    <a:pt x="2398" y="65"/>
                  </a:cubicBezTo>
                  <a:cubicBezTo>
                    <a:pt x="2145" y="26"/>
                    <a:pt x="1877" y="1"/>
                    <a:pt x="161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6449877" y="1901868"/>
              <a:ext cx="111087" cy="21414"/>
            </a:xfrm>
            <a:custGeom>
              <a:avLst/>
              <a:gdLst/>
              <a:ahLst/>
              <a:cxnLst/>
              <a:rect l="l" t="t" r="r" b="b"/>
              <a:pathLst>
                <a:path w="2905" h="560" extrusionOk="0">
                  <a:moveTo>
                    <a:pt x="1386" y="0"/>
                  </a:moveTo>
                  <a:cubicBezTo>
                    <a:pt x="1013" y="0"/>
                    <a:pt x="667" y="53"/>
                    <a:pt x="320" y="213"/>
                  </a:cubicBezTo>
                  <a:cubicBezTo>
                    <a:pt x="214" y="240"/>
                    <a:pt x="107" y="320"/>
                    <a:pt x="27" y="426"/>
                  </a:cubicBezTo>
                  <a:cubicBezTo>
                    <a:pt x="27" y="453"/>
                    <a:pt x="1" y="480"/>
                    <a:pt x="1" y="506"/>
                  </a:cubicBezTo>
                  <a:lnTo>
                    <a:pt x="1" y="560"/>
                  </a:lnTo>
                  <a:cubicBezTo>
                    <a:pt x="27" y="506"/>
                    <a:pt x="54" y="480"/>
                    <a:pt x="107" y="480"/>
                  </a:cubicBezTo>
                  <a:cubicBezTo>
                    <a:pt x="187" y="426"/>
                    <a:pt x="294" y="400"/>
                    <a:pt x="400" y="373"/>
                  </a:cubicBezTo>
                  <a:cubicBezTo>
                    <a:pt x="720" y="346"/>
                    <a:pt x="1066" y="320"/>
                    <a:pt x="1413" y="320"/>
                  </a:cubicBezTo>
                  <a:cubicBezTo>
                    <a:pt x="1759" y="320"/>
                    <a:pt x="2132" y="320"/>
                    <a:pt x="2425" y="293"/>
                  </a:cubicBezTo>
                  <a:cubicBezTo>
                    <a:pt x="2692" y="293"/>
                    <a:pt x="2905" y="266"/>
                    <a:pt x="2905" y="266"/>
                  </a:cubicBezTo>
                  <a:cubicBezTo>
                    <a:pt x="2745" y="187"/>
                    <a:pt x="2585" y="160"/>
                    <a:pt x="2425" y="107"/>
                  </a:cubicBezTo>
                  <a:cubicBezTo>
                    <a:pt x="2079" y="27"/>
                    <a:pt x="1733" y="0"/>
                    <a:pt x="1386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5835479" y="1875368"/>
              <a:ext cx="267986" cy="530542"/>
            </a:xfrm>
            <a:custGeom>
              <a:avLst/>
              <a:gdLst/>
              <a:ahLst/>
              <a:cxnLst/>
              <a:rect l="l" t="t" r="r" b="b"/>
              <a:pathLst>
                <a:path w="7008" h="13874" extrusionOk="0">
                  <a:moveTo>
                    <a:pt x="3917" y="0"/>
                  </a:moveTo>
                  <a:lnTo>
                    <a:pt x="3917" y="27"/>
                  </a:lnTo>
                  <a:cubicBezTo>
                    <a:pt x="3907" y="27"/>
                    <a:pt x="3897" y="27"/>
                    <a:pt x="3887" y="27"/>
                  </a:cubicBezTo>
                  <a:cubicBezTo>
                    <a:pt x="2231" y="27"/>
                    <a:pt x="1653" y="2247"/>
                    <a:pt x="1812" y="3757"/>
                  </a:cubicBezTo>
                  <a:cubicBezTo>
                    <a:pt x="1892" y="4796"/>
                    <a:pt x="2212" y="5543"/>
                    <a:pt x="1785" y="6502"/>
                  </a:cubicBezTo>
                  <a:cubicBezTo>
                    <a:pt x="1226" y="7834"/>
                    <a:pt x="773" y="9193"/>
                    <a:pt x="453" y="10579"/>
                  </a:cubicBezTo>
                  <a:cubicBezTo>
                    <a:pt x="320" y="11165"/>
                    <a:pt x="0" y="11724"/>
                    <a:pt x="346" y="12257"/>
                  </a:cubicBezTo>
                  <a:cubicBezTo>
                    <a:pt x="571" y="12632"/>
                    <a:pt x="1288" y="13873"/>
                    <a:pt x="1728" y="13873"/>
                  </a:cubicBezTo>
                  <a:cubicBezTo>
                    <a:pt x="1757" y="13873"/>
                    <a:pt x="1785" y="13868"/>
                    <a:pt x="1812" y="13856"/>
                  </a:cubicBezTo>
                  <a:cubicBezTo>
                    <a:pt x="2425" y="13563"/>
                    <a:pt x="2531" y="11191"/>
                    <a:pt x="2585" y="10579"/>
                  </a:cubicBezTo>
                  <a:cubicBezTo>
                    <a:pt x="2638" y="9699"/>
                    <a:pt x="2771" y="8873"/>
                    <a:pt x="2904" y="7994"/>
                  </a:cubicBezTo>
                  <a:lnTo>
                    <a:pt x="3144" y="6955"/>
                  </a:lnTo>
                  <a:cubicBezTo>
                    <a:pt x="3201" y="6970"/>
                    <a:pt x="3256" y="6977"/>
                    <a:pt x="3307" y="6977"/>
                  </a:cubicBezTo>
                  <a:cubicBezTo>
                    <a:pt x="4073" y="6977"/>
                    <a:pt x="4237" y="5396"/>
                    <a:pt x="4237" y="4796"/>
                  </a:cubicBezTo>
                  <a:cubicBezTo>
                    <a:pt x="4770" y="4477"/>
                    <a:pt x="5329" y="4290"/>
                    <a:pt x="5942" y="4184"/>
                  </a:cubicBezTo>
                  <a:cubicBezTo>
                    <a:pt x="5942" y="4344"/>
                    <a:pt x="5942" y="4530"/>
                    <a:pt x="5942" y="4690"/>
                  </a:cubicBezTo>
                  <a:cubicBezTo>
                    <a:pt x="6049" y="4450"/>
                    <a:pt x="6235" y="4157"/>
                    <a:pt x="6342" y="3864"/>
                  </a:cubicBezTo>
                  <a:cubicBezTo>
                    <a:pt x="6378" y="3872"/>
                    <a:pt x="6414" y="3876"/>
                    <a:pt x="6448" y="3876"/>
                  </a:cubicBezTo>
                  <a:cubicBezTo>
                    <a:pt x="6642" y="3876"/>
                    <a:pt x="6803" y="3738"/>
                    <a:pt x="6848" y="3331"/>
                  </a:cubicBezTo>
                  <a:cubicBezTo>
                    <a:pt x="6901" y="3065"/>
                    <a:pt x="6875" y="2825"/>
                    <a:pt x="6741" y="2585"/>
                  </a:cubicBezTo>
                  <a:cubicBezTo>
                    <a:pt x="6981" y="2425"/>
                    <a:pt x="6848" y="1865"/>
                    <a:pt x="6768" y="1626"/>
                  </a:cubicBezTo>
                  <a:cubicBezTo>
                    <a:pt x="6741" y="1572"/>
                    <a:pt x="6715" y="1492"/>
                    <a:pt x="6688" y="1439"/>
                  </a:cubicBezTo>
                  <a:cubicBezTo>
                    <a:pt x="7008" y="1386"/>
                    <a:pt x="6795" y="853"/>
                    <a:pt x="6395" y="453"/>
                  </a:cubicBezTo>
                  <a:cubicBezTo>
                    <a:pt x="6129" y="133"/>
                    <a:pt x="4610" y="0"/>
                    <a:pt x="3917" y="0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5991344" y="1979112"/>
              <a:ext cx="90744" cy="45047"/>
            </a:xfrm>
            <a:custGeom>
              <a:avLst/>
              <a:gdLst/>
              <a:ahLst/>
              <a:cxnLst/>
              <a:rect l="l" t="t" r="r" b="b"/>
              <a:pathLst>
                <a:path w="2373" h="1178" extrusionOk="0">
                  <a:moveTo>
                    <a:pt x="1332" y="0"/>
                  </a:moveTo>
                  <a:cubicBezTo>
                    <a:pt x="883" y="0"/>
                    <a:pt x="421" y="85"/>
                    <a:pt x="1" y="272"/>
                  </a:cubicBezTo>
                  <a:cubicBezTo>
                    <a:pt x="1" y="272"/>
                    <a:pt x="214" y="298"/>
                    <a:pt x="481" y="298"/>
                  </a:cubicBezTo>
                  <a:lnTo>
                    <a:pt x="960" y="298"/>
                  </a:lnTo>
                  <a:cubicBezTo>
                    <a:pt x="1053" y="312"/>
                    <a:pt x="1147" y="312"/>
                    <a:pt x="1237" y="312"/>
                  </a:cubicBezTo>
                  <a:cubicBezTo>
                    <a:pt x="1327" y="312"/>
                    <a:pt x="1413" y="312"/>
                    <a:pt x="1493" y="325"/>
                  </a:cubicBezTo>
                  <a:cubicBezTo>
                    <a:pt x="1573" y="325"/>
                    <a:pt x="1653" y="352"/>
                    <a:pt x="1760" y="378"/>
                  </a:cubicBezTo>
                  <a:cubicBezTo>
                    <a:pt x="1813" y="378"/>
                    <a:pt x="1893" y="405"/>
                    <a:pt x="1973" y="431"/>
                  </a:cubicBezTo>
                  <a:cubicBezTo>
                    <a:pt x="1999" y="458"/>
                    <a:pt x="2026" y="485"/>
                    <a:pt x="2053" y="485"/>
                  </a:cubicBezTo>
                  <a:cubicBezTo>
                    <a:pt x="2079" y="511"/>
                    <a:pt x="2079" y="538"/>
                    <a:pt x="2106" y="565"/>
                  </a:cubicBezTo>
                  <a:cubicBezTo>
                    <a:pt x="2133" y="618"/>
                    <a:pt x="2159" y="671"/>
                    <a:pt x="2186" y="725"/>
                  </a:cubicBezTo>
                  <a:lnTo>
                    <a:pt x="2186" y="884"/>
                  </a:lnTo>
                  <a:cubicBezTo>
                    <a:pt x="2186" y="938"/>
                    <a:pt x="2159" y="991"/>
                    <a:pt x="2159" y="1044"/>
                  </a:cubicBezTo>
                  <a:lnTo>
                    <a:pt x="2159" y="1178"/>
                  </a:lnTo>
                  <a:cubicBezTo>
                    <a:pt x="2159" y="1178"/>
                    <a:pt x="2186" y="1151"/>
                    <a:pt x="2239" y="1071"/>
                  </a:cubicBezTo>
                  <a:cubicBezTo>
                    <a:pt x="2266" y="1018"/>
                    <a:pt x="2292" y="991"/>
                    <a:pt x="2319" y="938"/>
                  </a:cubicBezTo>
                  <a:cubicBezTo>
                    <a:pt x="2346" y="858"/>
                    <a:pt x="2346" y="778"/>
                    <a:pt x="2372" y="725"/>
                  </a:cubicBezTo>
                  <a:cubicBezTo>
                    <a:pt x="2372" y="618"/>
                    <a:pt x="2372" y="538"/>
                    <a:pt x="2319" y="431"/>
                  </a:cubicBezTo>
                  <a:cubicBezTo>
                    <a:pt x="2319" y="378"/>
                    <a:pt x="2292" y="352"/>
                    <a:pt x="2239" y="298"/>
                  </a:cubicBezTo>
                  <a:cubicBezTo>
                    <a:pt x="2213" y="272"/>
                    <a:pt x="2159" y="218"/>
                    <a:pt x="2133" y="192"/>
                  </a:cubicBezTo>
                  <a:cubicBezTo>
                    <a:pt x="2026" y="138"/>
                    <a:pt x="1919" y="85"/>
                    <a:pt x="1839" y="58"/>
                  </a:cubicBezTo>
                  <a:cubicBezTo>
                    <a:pt x="1733" y="32"/>
                    <a:pt x="1626" y="5"/>
                    <a:pt x="1520" y="5"/>
                  </a:cubicBezTo>
                  <a:cubicBezTo>
                    <a:pt x="1457" y="2"/>
                    <a:pt x="1395" y="0"/>
                    <a:pt x="1332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5982205" y="1947029"/>
              <a:ext cx="110055" cy="29254"/>
            </a:xfrm>
            <a:custGeom>
              <a:avLst/>
              <a:gdLst/>
              <a:ahLst/>
              <a:cxnLst/>
              <a:rect l="l" t="t" r="r" b="b"/>
              <a:pathLst>
                <a:path w="2878" h="765" extrusionOk="0">
                  <a:moveTo>
                    <a:pt x="1105" y="1"/>
                  </a:moveTo>
                  <a:cubicBezTo>
                    <a:pt x="895" y="1"/>
                    <a:pt x="683" y="14"/>
                    <a:pt x="480" y="45"/>
                  </a:cubicBezTo>
                  <a:cubicBezTo>
                    <a:pt x="320" y="71"/>
                    <a:pt x="160" y="98"/>
                    <a:pt x="0" y="151"/>
                  </a:cubicBezTo>
                  <a:cubicBezTo>
                    <a:pt x="160" y="178"/>
                    <a:pt x="320" y="231"/>
                    <a:pt x="480" y="231"/>
                  </a:cubicBezTo>
                  <a:cubicBezTo>
                    <a:pt x="640" y="258"/>
                    <a:pt x="799" y="285"/>
                    <a:pt x="959" y="285"/>
                  </a:cubicBezTo>
                  <a:lnTo>
                    <a:pt x="1519" y="338"/>
                  </a:lnTo>
                  <a:cubicBezTo>
                    <a:pt x="1705" y="364"/>
                    <a:pt x="1892" y="391"/>
                    <a:pt x="2052" y="391"/>
                  </a:cubicBezTo>
                  <a:cubicBezTo>
                    <a:pt x="2212" y="418"/>
                    <a:pt x="2345" y="471"/>
                    <a:pt x="2505" y="498"/>
                  </a:cubicBezTo>
                  <a:cubicBezTo>
                    <a:pt x="2558" y="524"/>
                    <a:pt x="2638" y="551"/>
                    <a:pt x="2665" y="578"/>
                  </a:cubicBezTo>
                  <a:cubicBezTo>
                    <a:pt x="2718" y="604"/>
                    <a:pt x="2745" y="631"/>
                    <a:pt x="2771" y="658"/>
                  </a:cubicBezTo>
                  <a:lnTo>
                    <a:pt x="2878" y="764"/>
                  </a:lnTo>
                  <a:cubicBezTo>
                    <a:pt x="2851" y="711"/>
                    <a:pt x="2851" y="658"/>
                    <a:pt x="2825" y="631"/>
                  </a:cubicBezTo>
                  <a:cubicBezTo>
                    <a:pt x="2771" y="498"/>
                    <a:pt x="2691" y="418"/>
                    <a:pt x="2585" y="338"/>
                  </a:cubicBezTo>
                  <a:cubicBezTo>
                    <a:pt x="2452" y="231"/>
                    <a:pt x="2292" y="178"/>
                    <a:pt x="2105" y="125"/>
                  </a:cubicBezTo>
                  <a:cubicBezTo>
                    <a:pt x="1919" y="71"/>
                    <a:pt x="1732" y="45"/>
                    <a:pt x="1546" y="18"/>
                  </a:cubicBezTo>
                  <a:cubicBezTo>
                    <a:pt x="1402" y="7"/>
                    <a:pt x="1254" y="1"/>
                    <a:pt x="1105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5977081" y="1907948"/>
              <a:ext cx="116211" cy="21453"/>
            </a:xfrm>
            <a:custGeom>
              <a:avLst/>
              <a:gdLst/>
              <a:ahLst/>
              <a:cxnLst/>
              <a:rect l="l" t="t" r="r" b="b"/>
              <a:pathLst>
                <a:path w="3039" h="561" extrusionOk="0">
                  <a:moveTo>
                    <a:pt x="1546" y="1"/>
                  </a:moveTo>
                  <a:cubicBezTo>
                    <a:pt x="1200" y="1"/>
                    <a:pt x="827" y="28"/>
                    <a:pt x="480" y="81"/>
                  </a:cubicBezTo>
                  <a:cubicBezTo>
                    <a:pt x="321" y="107"/>
                    <a:pt x="161" y="161"/>
                    <a:pt x="1" y="187"/>
                  </a:cubicBezTo>
                  <a:cubicBezTo>
                    <a:pt x="161" y="241"/>
                    <a:pt x="321" y="267"/>
                    <a:pt x="507" y="294"/>
                  </a:cubicBezTo>
                  <a:cubicBezTo>
                    <a:pt x="640" y="321"/>
                    <a:pt x="827" y="347"/>
                    <a:pt x="987" y="347"/>
                  </a:cubicBezTo>
                  <a:lnTo>
                    <a:pt x="1546" y="347"/>
                  </a:lnTo>
                  <a:cubicBezTo>
                    <a:pt x="1600" y="334"/>
                    <a:pt x="1653" y="327"/>
                    <a:pt x="1703" y="327"/>
                  </a:cubicBezTo>
                  <a:cubicBezTo>
                    <a:pt x="1753" y="327"/>
                    <a:pt x="1799" y="334"/>
                    <a:pt x="1839" y="347"/>
                  </a:cubicBezTo>
                  <a:lnTo>
                    <a:pt x="2106" y="347"/>
                  </a:lnTo>
                  <a:cubicBezTo>
                    <a:pt x="2186" y="374"/>
                    <a:pt x="2266" y="401"/>
                    <a:pt x="2346" y="401"/>
                  </a:cubicBezTo>
                  <a:lnTo>
                    <a:pt x="2586" y="427"/>
                  </a:lnTo>
                  <a:cubicBezTo>
                    <a:pt x="2719" y="454"/>
                    <a:pt x="2825" y="507"/>
                    <a:pt x="2905" y="534"/>
                  </a:cubicBezTo>
                  <a:lnTo>
                    <a:pt x="3038" y="560"/>
                  </a:lnTo>
                  <a:lnTo>
                    <a:pt x="3038" y="560"/>
                  </a:lnTo>
                  <a:lnTo>
                    <a:pt x="2932" y="481"/>
                  </a:lnTo>
                  <a:cubicBezTo>
                    <a:pt x="2852" y="401"/>
                    <a:pt x="2745" y="321"/>
                    <a:pt x="2639" y="267"/>
                  </a:cubicBezTo>
                  <a:cubicBezTo>
                    <a:pt x="2559" y="241"/>
                    <a:pt x="2506" y="187"/>
                    <a:pt x="2426" y="161"/>
                  </a:cubicBezTo>
                  <a:cubicBezTo>
                    <a:pt x="2319" y="134"/>
                    <a:pt x="2239" y="81"/>
                    <a:pt x="2133" y="81"/>
                  </a:cubicBezTo>
                  <a:cubicBezTo>
                    <a:pt x="2053" y="54"/>
                    <a:pt x="1946" y="28"/>
                    <a:pt x="1866" y="28"/>
                  </a:cubicBezTo>
                  <a:cubicBezTo>
                    <a:pt x="1759" y="1"/>
                    <a:pt x="1653" y="1"/>
                    <a:pt x="154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6104458" y="961018"/>
              <a:ext cx="72388" cy="36060"/>
            </a:xfrm>
            <a:custGeom>
              <a:avLst/>
              <a:gdLst/>
              <a:ahLst/>
              <a:cxnLst/>
              <a:rect l="l" t="t" r="r" b="b"/>
              <a:pathLst>
                <a:path w="1893" h="943" extrusionOk="0">
                  <a:moveTo>
                    <a:pt x="1467" y="0"/>
                  </a:moveTo>
                  <a:cubicBezTo>
                    <a:pt x="844" y="0"/>
                    <a:pt x="351" y="418"/>
                    <a:pt x="1" y="943"/>
                  </a:cubicBezTo>
                  <a:lnTo>
                    <a:pt x="1892" y="63"/>
                  </a:lnTo>
                  <a:cubicBezTo>
                    <a:pt x="1744" y="20"/>
                    <a:pt x="1602" y="0"/>
                    <a:pt x="14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6507963" y="985835"/>
              <a:ext cx="57092" cy="64243"/>
            </a:xfrm>
            <a:custGeom>
              <a:avLst/>
              <a:gdLst/>
              <a:ahLst/>
              <a:cxnLst/>
              <a:rect l="l" t="t" r="r" b="b"/>
              <a:pathLst>
                <a:path w="1493" h="1680" extrusionOk="0">
                  <a:moveTo>
                    <a:pt x="0" y="0"/>
                  </a:moveTo>
                  <a:lnTo>
                    <a:pt x="1493" y="1679"/>
                  </a:lnTo>
                  <a:cubicBezTo>
                    <a:pt x="1359" y="906"/>
                    <a:pt x="853" y="134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2343579" y="1615338"/>
              <a:ext cx="831491" cy="835773"/>
            </a:xfrm>
            <a:custGeom>
              <a:avLst/>
              <a:gdLst/>
              <a:ahLst/>
              <a:cxnLst/>
              <a:rect l="l" t="t" r="r" b="b"/>
              <a:pathLst>
                <a:path w="21744" h="21856" extrusionOk="0">
                  <a:moveTo>
                    <a:pt x="5918" y="1"/>
                  </a:moveTo>
                  <a:cubicBezTo>
                    <a:pt x="5864" y="1"/>
                    <a:pt x="5819" y="2"/>
                    <a:pt x="5783" y="6"/>
                  </a:cubicBezTo>
                  <a:cubicBezTo>
                    <a:pt x="4477" y="165"/>
                    <a:pt x="3038" y="645"/>
                    <a:pt x="2186" y="1658"/>
                  </a:cubicBezTo>
                  <a:cubicBezTo>
                    <a:pt x="1333" y="2644"/>
                    <a:pt x="1013" y="4029"/>
                    <a:pt x="853" y="5281"/>
                  </a:cubicBezTo>
                  <a:cubicBezTo>
                    <a:pt x="480" y="7813"/>
                    <a:pt x="587" y="10291"/>
                    <a:pt x="427" y="12822"/>
                  </a:cubicBezTo>
                  <a:cubicBezTo>
                    <a:pt x="347" y="14794"/>
                    <a:pt x="507" y="17139"/>
                    <a:pt x="1" y="19111"/>
                  </a:cubicBezTo>
                  <a:lnTo>
                    <a:pt x="18520" y="21855"/>
                  </a:lnTo>
                  <a:cubicBezTo>
                    <a:pt x="20358" y="21828"/>
                    <a:pt x="20811" y="20203"/>
                    <a:pt x="20944" y="18631"/>
                  </a:cubicBezTo>
                  <a:cubicBezTo>
                    <a:pt x="21211" y="15567"/>
                    <a:pt x="21238" y="7653"/>
                    <a:pt x="21317" y="6800"/>
                  </a:cubicBezTo>
                  <a:cubicBezTo>
                    <a:pt x="21477" y="5255"/>
                    <a:pt x="21744" y="3283"/>
                    <a:pt x="20332" y="2217"/>
                  </a:cubicBezTo>
                  <a:cubicBezTo>
                    <a:pt x="18786" y="1045"/>
                    <a:pt x="16761" y="1098"/>
                    <a:pt x="14922" y="965"/>
                  </a:cubicBezTo>
                  <a:cubicBezTo>
                    <a:pt x="12881" y="837"/>
                    <a:pt x="7147" y="1"/>
                    <a:pt x="5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2255972" y="621487"/>
              <a:ext cx="1073970" cy="904185"/>
            </a:xfrm>
            <a:custGeom>
              <a:avLst/>
              <a:gdLst/>
              <a:ahLst/>
              <a:cxnLst/>
              <a:rect l="l" t="t" r="r" b="b"/>
              <a:pathLst>
                <a:path w="28085" h="23645" extrusionOk="0">
                  <a:moveTo>
                    <a:pt x="14135" y="1"/>
                  </a:moveTo>
                  <a:cubicBezTo>
                    <a:pt x="13358" y="1"/>
                    <a:pt x="12564" y="69"/>
                    <a:pt x="11751" y="202"/>
                  </a:cubicBezTo>
                  <a:cubicBezTo>
                    <a:pt x="10046" y="469"/>
                    <a:pt x="8687" y="1108"/>
                    <a:pt x="7568" y="2441"/>
                  </a:cubicBezTo>
                  <a:cubicBezTo>
                    <a:pt x="7061" y="2974"/>
                    <a:pt x="6608" y="3560"/>
                    <a:pt x="6262" y="4226"/>
                  </a:cubicBezTo>
                  <a:cubicBezTo>
                    <a:pt x="6102" y="4679"/>
                    <a:pt x="6235" y="4679"/>
                    <a:pt x="5916" y="4919"/>
                  </a:cubicBezTo>
                  <a:cubicBezTo>
                    <a:pt x="5249" y="5398"/>
                    <a:pt x="4157" y="5292"/>
                    <a:pt x="3438" y="5771"/>
                  </a:cubicBezTo>
                  <a:cubicBezTo>
                    <a:pt x="2292" y="6464"/>
                    <a:pt x="1706" y="7717"/>
                    <a:pt x="1199" y="8969"/>
                  </a:cubicBezTo>
                  <a:cubicBezTo>
                    <a:pt x="0" y="12033"/>
                    <a:pt x="267" y="15231"/>
                    <a:pt x="1546" y="18215"/>
                  </a:cubicBezTo>
                  <a:cubicBezTo>
                    <a:pt x="2079" y="19681"/>
                    <a:pt x="3171" y="22025"/>
                    <a:pt x="4823" y="22372"/>
                  </a:cubicBezTo>
                  <a:lnTo>
                    <a:pt x="16148" y="23624"/>
                  </a:lnTo>
                  <a:cubicBezTo>
                    <a:pt x="16361" y="23637"/>
                    <a:pt x="16574" y="23644"/>
                    <a:pt x="16787" y="23644"/>
                  </a:cubicBezTo>
                  <a:cubicBezTo>
                    <a:pt x="17000" y="23644"/>
                    <a:pt x="17213" y="23637"/>
                    <a:pt x="17427" y="23624"/>
                  </a:cubicBezTo>
                  <a:cubicBezTo>
                    <a:pt x="20944" y="23571"/>
                    <a:pt x="24355" y="23198"/>
                    <a:pt x="26486" y="20000"/>
                  </a:cubicBezTo>
                  <a:cubicBezTo>
                    <a:pt x="27419" y="18588"/>
                    <a:pt x="27925" y="16936"/>
                    <a:pt x="27978" y="15257"/>
                  </a:cubicBezTo>
                  <a:cubicBezTo>
                    <a:pt x="28085" y="12886"/>
                    <a:pt x="28085" y="9795"/>
                    <a:pt x="27046" y="7557"/>
                  </a:cubicBezTo>
                  <a:cubicBezTo>
                    <a:pt x="26486" y="6411"/>
                    <a:pt x="25634" y="5425"/>
                    <a:pt x="24568" y="4732"/>
                  </a:cubicBezTo>
                  <a:cubicBezTo>
                    <a:pt x="23289" y="3800"/>
                    <a:pt x="22063" y="2760"/>
                    <a:pt x="20704" y="1934"/>
                  </a:cubicBezTo>
                  <a:cubicBezTo>
                    <a:pt x="18646" y="615"/>
                    <a:pt x="16467" y="1"/>
                    <a:pt x="14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2246794" y="1526889"/>
              <a:ext cx="1024067" cy="840821"/>
            </a:xfrm>
            <a:custGeom>
              <a:avLst/>
              <a:gdLst/>
              <a:ahLst/>
              <a:cxnLst/>
              <a:rect l="l" t="t" r="r" b="b"/>
              <a:pathLst>
                <a:path w="26780" h="21988" extrusionOk="0">
                  <a:moveTo>
                    <a:pt x="12817" y="0"/>
                  </a:moveTo>
                  <a:lnTo>
                    <a:pt x="12817" y="0"/>
                  </a:lnTo>
                  <a:cubicBezTo>
                    <a:pt x="12817" y="0"/>
                    <a:pt x="12817" y="0"/>
                    <a:pt x="12817" y="0"/>
                  </a:cubicBezTo>
                  <a:cubicBezTo>
                    <a:pt x="12817" y="0"/>
                    <a:pt x="12817" y="0"/>
                    <a:pt x="12817" y="0"/>
                  </a:cubicBezTo>
                  <a:lnTo>
                    <a:pt x="12817" y="0"/>
                  </a:lnTo>
                  <a:cubicBezTo>
                    <a:pt x="12817" y="0"/>
                    <a:pt x="12817" y="0"/>
                    <a:pt x="12817" y="0"/>
                  </a:cubicBezTo>
                  <a:close/>
                  <a:moveTo>
                    <a:pt x="12817" y="0"/>
                  </a:moveTo>
                  <a:lnTo>
                    <a:pt x="12817" y="0"/>
                  </a:lnTo>
                  <a:cubicBezTo>
                    <a:pt x="12821" y="27"/>
                    <a:pt x="13215" y="6093"/>
                    <a:pt x="12342" y="6093"/>
                  </a:cubicBezTo>
                  <a:cubicBezTo>
                    <a:pt x="12315" y="6093"/>
                    <a:pt x="12287" y="6088"/>
                    <a:pt x="12258" y="6076"/>
                  </a:cubicBezTo>
                  <a:cubicBezTo>
                    <a:pt x="12173" y="6071"/>
                    <a:pt x="12085" y="6069"/>
                    <a:pt x="11996" y="6069"/>
                  </a:cubicBezTo>
                  <a:cubicBezTo>
                    <a:pt x="10377" y="6069"/>
                    <a:pt x="8091" y="6750"/>
                    <a:pt x="6955" y="7861"/>
                  </a:cubicBezTo>
                  <a:cubicBezTo>
                    <a:pt x="5516" y="9220"/>
                    <a:pt x="4557" y="11458"/>
                    <a:pt x="3438" y="13110"/>
                  </a:cubicBezTo>
                  <a:cubicBezTo>
                    <a:pt x="2159" y="14975"/>
                    <a:pt x="1013" y="16894"/>
                    <a:pt x="0" y="18892"/>
                  </a:cubicBezTo>
                  <a:cubicBezTo>
                    <a:pt x="424" y="19160"/>
                    <a:pt x="1446" y="19615"/>
                    <a:pt x="2033" y="19615"/>
                  </a:cubicBezTo>
                  <a:cubicBezTo>
                    <a:pt x="2147" y="19615"/>
                    <a:pt x="2245" y="19597"/>
                    <a:pt x="2319" y="19558"/>
                  </a:cubicBezTo>
                  <a:cubicBezTo>
                    <a:pt x="2638" y="19399"/>
                    <a:pt x="4290" y="16734"/>
                    <a:pt x="4823" y="16121"/>
                  </a:cubicBezTo>
                  <a:cubicBezTo>
                    <a:pt x="5916" y="14629"/>
                    <a:pt x="6982" y="12737"/>
                    <a:pt x="8261" y="11405"/>
                  </a:cubicBezTo>
                  <a:lnTo>
                    <a:pt x="8261" y="11405"/>
                  </a:lnTo>
                  <a:cubicBezTo>
                    <a:pt x="8367" y="15908"/>
                    <a:pt x="8341" y="17000"/>
                    <a:pt x="7888" y="21557"/>
                  </a:cubicBezTo>
                  <a:cubicBezTo>
                    <a:pt x="9861" y="21895"/>
                    <a:pt x="12394" y="21987"/>
                    <a:pt x="14677" y="21987"/>
                  </a:cubicBezTo>
                  <a:cubicBezTo>
                    <a:pt x="16710" y="21987"/>
                    <a:pt x="18545" y="21914"/>
                    <a:pt x="19612" y="21877"/>
                  </a:cubicBezTo>
                  <a:cubicBezTo>
                    <a:pt x="18946" y="18493"/>
                    <a:pt x="18999" y="15482"/>
                    <a:pt x="18732" y="11751"/>
                  </a:cubicBezTo>
                  <a:lnTo>
                    <a:pt x="18732" y="11751"/>
                  </a:lnTo>
                  <a:cubicBezTo>
                    <a:pt x="19372" y="13083"/>
                    <a:pt x="23422" y="19612"/>
                    <a:pt x="24595" y="21663"/>
                  </a:cubicBezTo>
                  <a:cubicBezTo>
                    <a:pt x="25261" y="21237"/>
                    <a:pt x="26113" y="20837"/>
                    <a:pt x="26780" y="20438"/>
                  </a:cubicBezTo>
                  <a:cubicBezTo>
                    <a:pt x="25394" y="18333"/>
                    <a:pt x="24195" y="16121"/>
                    <a:pt x="23236" y="13830"/>
                  </a:cubicBezTo>
                  <a:cubicBezTo>
                    <a:pt x="22330" y="11778"/>
                    <a:pt x="21131" y="9859"/>
                    <a:pt x="19665" y="8181"/>
                  </a:cubicBezTo>
                  <a:cubicBezTo>
                    <a:pt x="19185" y="7594"/>
                    <a:pt x="18546" y="7141"/>
                    <a:pt x="17827" y="6928"/>
                  </a:cubicBezTo>
                  <a:cubicBezTo>
                    <a:pt x="17160" y="6688"/>
                    <a:pt x="16814" y="6742"/>
                    <a:pt x="16201" y="6395"/>
                  </a:cubicBezTo>
                  <a:cubicBezTo>
                    <a:pt x="15269" y="5729"/>
                    <a:pt x="16068" y="3731"/>
                    <a:pt x="15855" y="2665"/>
                  </a:cubicBezTo>
                  <a:cubicBezTo>
                    <a:pt x="15855" y="2505"/>
                    <a:pt x="15855" y="2505"/>
                    <a:pt x="16174" y="2212"/>
                  </a:cubicBezTo>
                  <a:cubicBezTo>
                    <a:pt x="15082" y="1439"/>
                    <a:pt x="14016" y="480"/>
                    <a:pt x="12817" y="0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2231498" y="781788"/>
              <a:ext cx="1131063" cy="898678"/>
            </a:xfrm>
            <a:custGeom>
              <a:avLst/>
              <a:gdLst/>
              <a:ahLst/>
              <a:cxnLst/>
              <a:rect l="l" t="t" r="r" b="b"/>
              <a:pathLst>
                <a:path w="29578" h="23501" extrusionOk="0">
                  <a:moveTo>
                    <a:pt x="16492" y="1"/>
                  </a:moveTo>
                  <a:cubicBezTo>
                    <a:pt x="15375" y="1"/>
                    <a:pt x="14289" y="150"/>
                    <a:pt x="13430" y="487"/>
                  </a:cubicBezTo>
                  <a:cubicBezTo>
                    <a:pt x="11911" y="1100"/>
                    <a:pt x="10473" y="1793"/>
                    <a:pt x="8927" y="2352"/>
                  </a:cubicBezTo>
                  <a:lnTo>
                    <a:pt x="6582" y="3152"/>
                  </a:lnTo>
                  <a:cubicBezTo>
                    <a:pt x="7062" y="5230"/>
                    <a:pt x="6449" y="6802"/>
                    <a:pt x="5543" y="8614"/>
                  </a:cubicBezTo>
                  <a:cubicBezTo>
                    <a:pt x="5197" y="9200"/>
                    <a:pt x="4184" y="10186"/>
                    <a:pt x="4051" y="10746"/>
                  </a:cubicBezTo>
                  <a:cubicBezTo>
                    <a:pt x="3944" y="11385"/>
                    <a:pt x="4531" y="12637"/>
                    <a:pt x="4610" y="13330"/>
                  </a:cubicBezTo>
                  <a:cubicBezTo>
                    <a:pt x="4744" y="13996"/>
                    <a:pt x="4637" y="14662"/>
                    <a:pt x="4291" y="15249"/>
                  </a:cubicBezTo>
                  <a:cubicBezTo>
                    <a:pt x="4088" y="15644"/>
                    <a:pt x="3966" y="15800"/>
                    <a:pt x="3864" y="15800"/>
                  </a:cubicBezTo>
                  <a:cubicBezTo>
                    <a:pt x="3726" y="15800"/>
                    <a:pt x="3626" y="15511"/>
                    <a:pt x="3411" y="15142"/>
                  </a:cubicBezTo>
                  <a:cubicBezTo>
                    <a:pt x="3139" y="14685"/>
                    <a:pt x="2592" y="14445"/>
                    <a:pt x="2038" y="14445"/>
                  </a:cubicBezTo>
                  <a:cubicBezTo>
                    <a:pt x="1398" y="14445"/>
                    <a:pt x="750" y="14764"/>
                    <a:pt x="507" y="15435"/>
                  </a:cubicBezTo>
                  <a:cubicBezTo>
                    <a:pt x="1" y="16927"/>
                    <a:pt x="1280" y="18446"/>
                    <a:pt x="2719" y="18739"/>
                  </a:cubicBezTo>
                  <a:cubicBezTo>
                    <a:pt x="2839" y="18762"/>
                    <a:pt x="2960" y="18770"/>
                    <a:pt x="3081" y="18770"/>
                  </a:cubicBezTo>
                  <a:cubicBezTo>
                    <a:pt x="3381" y="18770"/>
                    <a:pt x="3680" y="18721"/>
                    <a:pt x="3959" y="18721"/>
                  </a:cubicBezTo>
                  <a:cubicBezTo>
                    <a:pt x="4093" y="18721"/>
                    <a:pt x="4222" y="18732"/>
                    <a:pt x="4344" y="18766"/>
                  </a:cubicBezTo>
                  <a:cubicBezTo>
                    <a:pt x="5090" y="18926"/>
                    <a:pt x="5570" y="19778"/>
                    <a:pt x="6183" y="20311"/>
                  </a:cubicBezTo>
                  <a:cubicBezTo>
                    <a:pt x="8905" y="22600"/>
                    <a:pt x="12226" y="23501"/>
                    <a:pt x="15627" y="23501"/>
                  </a:cubicBezTo>
                  <a:cubicBezTo>
                    <a:pt x="16820" y="23501"/>
                    <a:pt x="18022" y="23390"/>
                    <a:pt x="19212" y="23189"/>
                  </a:cubicBezTo>
                  <a:cubicBezTo>
                    <a:pt x="20785" y="22923"/>
                    <a:pt x="22303" y="22390"/>
                    <a:pt x="23689" y="21617"/>
                  </a:cubicBezTo>
                  <a:cubicBezTo>
                    <a:pt x="24302" y="21244"/>
                    <a:pt x="24861" y="20471"/>
                    <a:pt x="25394" y="20018"/>
                  </a:cubicBezTo>
                  <a:cubicBezTo>
                    <a:pt x="25606" y="20089"/>
                    <a:pt x="25824" y="20123"/>
                    <a:pt x="26042" y="20123"/>
                  </a:cubicBezTo>
                  <a:cubicBezTo>
                    <a:pt x="26317" y="20123"/>
                    <a:pt x="26592" y="20069"/>
                    <a:pt x="26860" y="19965"/>
                  </a:cubicBezTo>
                  <a:cubicBezTo>
                    <a:pt x="27872" y="19565"/>
                    <a:pt x="29578" y="17567"/>
                    <a:pt x="28965" y="16208"/>
                  </a:cubicBezTo>
                  <a:cubicBezTo>
                    <a:pt x="28724" y="15586"/>
                    <a:pt x="28234" y="15387"/>
                    <a:pt x="27696" y="15387"/>
                  </a:cubicBezTo>
                  <a:cubicBezTo>
                    <a:pt x="27104" y="15387"/>
                    <a:pt x="26453" y="15627"/>
                    <a:pt x="26007" y="15808"/>
                  </a:cubicBezTo>
                  <a:cubicBezTo>
                    <a:pt x="25661" y="14103"/>
                    <a:pt x="26167" y="11891"/>
                    <a:pt x="26806" y="10293"/>
                  </a:cubicBezTo>
                  <a:cubicBezTo>
                    <a:pt x="25901" y="10239"/>
                    <a:pt x="25474" y="7708"/>
                    <a:pt x="25288" y="7068"/>
                  </a:cubicBezTo>
                  <a:cubicBezTo>
                    <a:pt x="24995" y="6136"/>
                    <a:pt x="24995" y="4963"/>
                    <a:pt x="24622" y="4137"/>
                  </a:cubicBezTo>
                  <a:cubicBezTo>
                    <a:pt x="23955" y="2699"/>
                    <a:pt x="22064" y="1153"/>
                    <a:pt x="20571" y="673"/>
                  </a:cubicBezTo>
                  <a:cubicBezTo>
                    <a:pt x="19443" y="252"/>
                    <a:pt x="17941" y="1"/>
                    <a:pt x="16492" y="1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2267176" y="1392400"/>
              <a:ext cx="97856" cy="52006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3234144" y="1422189"/>
              <a:ext cx="77474" cy="63976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2843870" y="1281314"/>
              <a:ext cx="61184" cy="145771"/>
            </a:xfrm>
            <a:custGeom>
              <a:avLst/>
              <a:gdLst/>
              <a:ahLst/>
              <a:cxnLst/>
              <a:rect l="l" t="t" r="r" b="b"/>
              <a:pathLst>
                <a:path w="1600" h="3812" extrusionOk="0">
                  <a:moveTo>
                    <a:pt x="560" y="1"/>
                  </a:moveTo>
                  <a:cubicBezTo>
                    <a:pt x="560" y="1"/>
                    <a:pt x="507" y="81"/>
                    <a:pt x="427" y="187"/>
                  </a:cubicBezTo>
                  <a:cubicBezTo>
                    <a:pt x="321" y="347"/>
                    <a:pt x="241" y="507"/>
                    <a:pt x="161" y="694"/>
                  </a:cubicBezTo>
                  <a:cubicBezTo>
                    <a:pt x="54" y="960"/>
                    <a:pt x="1" y="1226"/>
                    <a:pt x="1" y="1493"/>
                  </a:cubicBezTo>
                  <a:cubicBezTo>
                    <a:pt x="1" y="1679"/>
                    <a:pt x="28" y="1839"/>
                    <a:pt x="81" y="1999"/>
                  </a:cubicBezTo>
                  <a:cubicBezTo>
                    <a:pt x="134" y="2159"/>
                    <a:pt x="241" y="2319"/>
                    <a:pt x="374" y="2426"/>
                  </a:cubicBezTo>
                  <a:cubicBezTo>
                    <a:pt x="401" y="2452"/>
                    <a:pt x="454" y="2479"/>
                    <a:pt x="481" y="2505"/>
                  </a:cubicBezTo>
                  <a:lnTo>
                    <a:pt x="534" y="2559"/>
                  </a:lnTo>
                  <a:lnTo>
                    <a:pt x="614" y="2559"/>
                  </a:lnTo>
                  <a:cubicBezTo>
                    <a:pt x="694" y="2585"/>
                    <a:pt x="800" y="2585"/>
                    <a:pt x="880" y="2585"/>
                  </a:cubicBezTo>
                  <a:cubicBezTo>
                    <a:pt x="1067" y="2612"/>
                    <a:pt x="1173" y="2639"/>
                    <a:pt x="1227" y="2665"/>
                  </a:cubicBezTo>
                  <a:cubicBezTo>
                    <a:pt x="1253" y="2692"/>
                    <a:pt x="1280" y="2745"/>
                    <a:pt x="1307" y="2799"/>
                  </a:cubicBezTo>
                  <a:cubicBezTo>
                    <a:pt x="1333" y="2825"/>
                    <a:pt x="1333" y="2905"/>
                    <a:pt x="1360" y="2958"/>
                  </a:cubicBezTo>
                  <a:cubicBezTo>
                    <a:pt x="1333" y="3038"/>
                    <a:pt x="1333" y="3145"/>
                    <a:pt x="1280" y="3225"/>
                  </a:cubicBezTo>
                  <a:cubicBezTo>
                    <a:pt x="1227" y="3331"/>
                    <a:pt x="1173" y="3411"/>
                    <a:pt x="1120" y="3491"/>
                  </a:cubicBezTo>
                  <a:cubicBezTo>
                    <a:pt x="1067" y="3545"/>
                    <a:pt x="1013" y="3598"/>
                    <a:pt x="960" y="3651"/>
                  </a:cubicBezTo>
                  <a:cubicBezTo>
                    <a:pt x="854" y="3758"/>
                    <a:pt x="800" y="3811"/>
                    <a:pt x="800" y="3811"/>
                  </a:cubicBezTo>
                  <a:cubicBezTo>
                    <a:pt x="854" y="3784"/>
                    <a:pt x="934" y="3731"/>
                    <a:pt x="987" y="3705"/>
                  </a:cubicBezTo>
                  <a:cubicBezTo>
                    <a:pt x="1067" y="3678"/>
                    <a:pt x="1147" y="3625"/>
                    <a:pt x="1200" y="3571"/>
                  </a:cubicBezTo>
                  <a:cubicBezTo>
                    <a:pt x="1280" y="3491"/>
                    <a:pt x="1360" y="3411"/>
                    <a:pt x="1440" y="3331"/>
                  </a:cubicBezTo>
                  <a:cubicBezTo>
                    <a:pt x="1466" y="3278"/>
                    <a:pt x="1520" y="3225"/>
                    <a:pt x="1546" y="3172"/>
                  </a:cubicBezTo>
                  <a:cubicBezTo>
                    <a:pt x="1573" y="3092"/>
                    <a:pt x="1600" y="3012"/>
                    <a:pt x="1600" y="2932"/>
                  </a:cubicBezTo>
                  <a:cubicBezTo>
                    <a:pt x="1600" y="2852"/>
                    <a:pt x="1600" y="2772"/>
                    <a:pt x="1573" y="2692"/>
                  </a:cubicBezTo>
                  <a:cubicBezTo>
                    <a:pt x="1546" y="2585"/>
                    <a:pt x="1493" y="2505"/>
                    <a:pt x="1413" y="2452"/>
                  </a:cubicBezTo>
                  <a:cubicBezTo>
                    <a:pt x="1280" y="2319"/>
                    <a:pt x="1093" y="2266"/>
                    <a:pt x="907" y="2266"/>
                  </a:cubicBezTo>
                  <a:lnTo>
                    <a:pt x="747" y="2266"/>
                  </a:lnTo>
                  <a:lnTo>
                    <a:pt x="694" y="2212"/>
                  </a:lnTo>
                  <a:lnTo>
                    <a:pt x="614" y="2159"/>
                  </a:lnTo>
                  <a:cubicBezTo>
                    <a:pt x="427" y="1999"/>
                    <a:pt x="321" y="1759"/>
                    <a:pt x="321" y="1493"/>
                  </a:cubicBezTo>
                  <a:cubicBezTo>
                    <a:pt x="294" y="1253"/>
                    <a:pt x="321" y="987"/>
                    <a:pt x="374" y="747"/>
                  </a:cubicBezTo>
                  <a:cubicBezTo>
                    <a:pt x="427" y="534"/>
                    <a:pt x="481" y="347"/>
                    <a:pt x="507" y="214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2582004" y="1017995"/>
              <a:ext cx="81566" cy="37169"/>
            </a:xfrm>
            <a:custGeom>
              <a:avLst/>
              <a:gdLst/>
              <a:ahLst/>
              <a:cxnLst/>
              <a:rect l="l" t="t" r="r" b="b"/>
              <a:pathLst>
                <a:path w="2133" h="972" extrusionOk="0">
                  <a:moveTo>
                    <a:pt x="1646" y="0"/>
                  </a:moveTo>
                  <a:cubicBezTo>
                    <a:pt x="1079" y="0"/>
                    <a:pt x="275" y="307"/>
                    <a:pt x="1" y="971"/>
                  </a:cubicBezTo>
                  <a:lnTo>
                    <a:pt x="2133" y="119"/>
                  </a:lnTo>
                  <a:cubicBezTo>
                    <a:pt x="2026" y="41"/>
                    <a:pt x="1852" y="0"/>
                    <a:pt x="1646" y="0"/>
                  </a:cubicBezTo>
                  <a:close/>
                </a:path>
              </a:pathLst>
            </a:custGeom>
            <a:solidFill>
              <a:srgbClr val="764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3021187" y="1044571"/>
              <a:ext cx="71356" cy="46232"/>
            </a:xfrm>
            <a:custGeom>
              <a:avLst/>
              <a:gdLst/>
              <a:ahLst/>
              <a:cxnLst/>
              <a:rect l="l" t="t" r="r" b="b"/>
              <a:pathLst>
                <a:path w="1866" h="1209" extrusionOk="0">
                  <a:moveTo>
                    <a:pt x="371" y="1"/>
                  </a:moveTo>
                  <a:cubicBezTo>
                    <a:pt x="246" y="1"/>
                    <a:pt x="121" y="20"/>
                    <a:pt x="0" y="63"/>
                  </a:cubicBezTo>
                  <a:lnTo>
                    <a:pt x="1865" y="1209"/>
                  </a:lnTo>
                  <a:cubicBezTo>
                    <a:pt x="1843" y="663"/>
                    <a:pt x="1102" y="1"/>
                    <a:pt x="371" y="1"/>
                  </a:cubicBezTo>
                  <a:close/>
                </a:path>
              </a:pathLst>
            </a:custGeom>
            <a:solidFill>
              <a:srgbClr val="764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2454666" y="616860"/>
              <a:ext cx="996534" cy="459224"/>
            </a:xfrm>
            <a:custGeom>
              <a:avLst/>
              <a:gdLst/>
              <a:ahLst/>
              <a:cxnLst/>
              <a:rect l="l" t="t" r="r" b="b"/>
              <a:pathLst>
                <a:path w="26060" h="12009" extrusionOk="0">
                  <a:moveTo>
                    <a:pt x="9793" y="1"/>
                  </a:moveTo>
                  <a:cubicBezTo>
                    <a:pt x="7554" y="1"/>
                    <a:pt x="5326" y="337"/>
                    <a:pt x="3224" y="1203"/>
                  </a:cubicBezTo>
                  <a:cubicBezTo>
                    <a:pt x="1865" y="1736"/>
                    <a:pt x="0" y="2801"/>
                    <a:pt x="80" y="4533"/>
                  </a:cubicBezTo>
                  <a:lnTo>
                    <a:pt x="80" y="5573"/>
                  </a:lnTo>
                  <a:cubicBezTo>
                    <a:pt x="586" y="5200"/>
                    <a:pt x="533" y="5200"/>
                    <a:pt x="1173" y="5120"/>
                  </a:cubicBezTo>
                  <a:lnTo>
                    <a:pt x="1173" y="5120"/>
                  </a:lnTo>
                  <a:cubicBezTo>
                    <a:pt x="906" y="5519"/>
                    <a:pt x="1173" y="5120"/>
                    <a:pt x="1013" y="5573"/>
                  </a:cubicBezTo>
                  <a:lnTo>
                    <a:pt x="1013" y="5679"/>
                  </a:lnTo>
                  <a:cubicBezTo>
                    <a:pt x="506" y="6132"/>
                    <a:pt x="293" y="7225"/>
                    <a:pt x="533" y="7331"/>
                  </a:cubicBezTo>
                  <a:cubicBezTo>
                    <a:pt x="721" y="7436"/>
                    <a:pt x="949" y="7476"/>
                    <a:pt x="1196" y="7476"/>
                  </a:cubicBezTo>
                  <a:cubicBezTo>
                    <a:pt x="1896" y="7476"/>
                    <a:pt x="2753" y="7149"/>
                    <a:pt x="3304" y="7012"/>
                  </a:cubicBezTo>
                  <a:cubicBezTo>
                    <a:pt x="3817" y="6895"/>
                    <a:pt x="4345" y="6835"/>
                    <a:pt x="4874" y="6835"/>
                  </a:cubicBezTo>
                  <a:cubicBezTo>
                    <a:pt x="5556" y="6835"/>
                    <a:pt x="6242" y="6935"/>
                    <a:pt x="6901" y="7145"/>
                  </a:cubicBezTo>
                  <a:cubicBezTo>
                    <a:pt x="7941" y="7358"/>
                    <a:pt x="8927" y="7864"/>
                    <a:pt x="9726" y="8610"/>
                  </a:cubicBezTo>
                  <a:cubicBezTo>
                    <a:pt x="10339" y="9117"/>
                    <a:pt x="10898" y="9969"/>
                    <a:pt x="11804" y="10129"/>
                  </a:cubicBezTo>
                  <a:cubicBezTo>
                    <a:pt x="11891" y="10141"/>
                    <a:pt x="11970" y="10147"/>
                    <a:pt x="12042" y="10147"/>
                  </a:cubicBezTo>
                  <a:cubicBezTo>
                    <a:pt x="13525" y="10147"/>
                    <a:pt x="12068" y="7647"/>
                    <a:pt x="11458" y="7012"/>
                  </a:cubicBezTo>
                  <a:lnTo>
                    <a:pt x="11458" y="7012"/>
                  </a:lnTo>
                  <a:cubicBezTo>
                    <a:pt x="12764" y="7438"/>
                    <a:pt x="13883" y="9063"/>
                    <a:pt x="14949" y="9863"/>
                  </a:cubicBezTo>
                  <a:cubicBezTo>
                    <a:pt x="15922" y="10569"/>
                    <a:pt x="17674" y="12008"/>
                    <a:pt x="19046" y="12008"/>
                  </a:cubicBezTo>
                  <a:cubicBezTo>
                    <a:pt x="19176" y="12008"/>
                    <a:pt x="19303" y="11995"/>
                    <a:pt x="19425" y="11968"/>
                  </a:cubicBezTo>
                  <a:cubicBezTo>
                    <a:pt x="21184" y="11621"/>
                    <a:pt x="19159" y="8504"/>
                    <a:pt x="18679" y="7678"/>
                  </a:cubicBezTo>
                  <a:lnTo>
                    <a:pt x="18679" y="7678"/>
                  </a:lnTo>
                  <a:cubicBezTo>
                    <a:pt x="20411" y="8637"/>
                    <a:pt x="21743" y="10209"/>
                    <a:pt x="23662" y="11008"/>
                  </a:cubicBezTo>
                  <a:cubicBezTo>
                    <a:pt x="24000" y="11148"/>
                    <a:pt x="24591" y="11451"/>
                    <a:pt x="25068" y="11451"/>
                  </a:cubicBezTo>
                  <a:cubicBezTo>
                    <a:pt x="25230" y="11451"/>
                    <a:pt x="25379" y="11416"/>
                    <a:pt x="25500" y="11328"/>
                  </a:cubicBezTo>
                  <a:cubicBezTo>
                    <a:pt x="26060" y="10902"/>
                    <a:pt x="25767" y="9490"/>
                    <a:pt x="25580" y="8903"/>
                  </a:cubicBezTo>
                  <a:cubicBezTo>
                    <a:pt x="25047" y="6718"/>
                    <a:pt x="23315" y="5200"/>
                    <a:pt x="21610" y="3707"/>
                  </a:cubicBezTo>
                  <a:cubicBezTo>
                    <a:pt x="19558" y="1869"/>
                    <a:pt x="17373" y="990"/>
                    <a:pt x="14629" y="457"/>
                  </a:cubicBezTo>
                  <a:cubicBezTo>
                    <a:pt x="13040" y="177"/>
                    <a:pt x="11414" y="1"/>
                    <a:pt x="97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2621773" y="1211985"/>
              <a:ext cx="52006" cy="50094"/>
            </a:xfrm>
            <a:custGeom>
              <a:avLst/>
              <a:gdLst/>
              <a:ahLst/>
              <a:cxnLst/>
              <a:rect l="l" t="t" r="r" b="b"/>
              <a:pathLst>
                <a:path w="1360" h="1310" extrusionOk="0">
                  <a:moveTo>
                    <a:pt x="687" y="0"/>
                  </a:moveTo>
                  <a:cubicBezTo>
                    <a:pt x="671" y="0"/>
                    <a:pt x="655" y="1"/>
                    <a:pt x="640" y="2"/>
                  </a:cubicBezTo>
                  <a:cubicBezTo>
                    <a:pt x="267" y="2"/>
                    <a:pt x="0" y="322"/>
                    <a:pt x="0" y="668"/>
                  </a:cubicBezTo>
                  <a:cubicBezTo>
                    <a:pt x="26" y="1025"/>
                    <a:pt x="296" y="1309"/>
                    <a:pt x="646" y="1309"/>
                  </a:cubicBezTo>
                  <a:cubicBezTo>
                    <a:pt x="661" y="1309"/>
                    <a:pt x="677" y="1309"/>
                    <a:pt x="693" y="1307"/>
                  </a:cubicBezTo>
                  <a:cubicBezTo>
                    <a:pt x="1066" y="1307"/>
                    <a:pt x="1359" y="988"/>
                    <a:pt x="1332" y="615"/>
                  </a:cubicBezTo>
                  <a:cubicBezTo>
                    <a:pt x="1307" y="283"/>
                    <a:pt x="1037" y="0"/>
                    <a:pt x="6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2979391" y="1260932"/>
              <a:ext cx="52006" cy="51050"/>
            </a:xfrm>
            <a:custGeom>
              <a:avLst/>
              <a:gdLst/>
              <a:ahLst/>
              <a:cxnLst/>
              <a:rect l="l" t="t" r="r" b="b"/>
              <a:pathLst>
                <a:path w="1360" h="1335" extrusionOk="0">
                  <a:moveTo>
                    <a:pt x="667" y="1"/>
                  </a:moveTo>
                  <a:cubicBezTo>
                    <a:pt x="294" y="27"/>
                    <a:pt x="1" y="321"/>
                    <a:pt x="27" y="694"/>
                  </a:cubicBezTo>
                  <a:cubicBezTo>
                    <a:pt x="27" y="1051"/>
                    <a:pt x="321" y="1335"/>
                    <a:pt x="673" y="1335"/>
                  </a:cubicBezTo>
                  <a:cubicBezTo>
                    <a:pt x="689" y="1335"/>
                    <a:pt x="704" y="1334"/>
                    <a:pt x="720" y="1333"/>
                  </a:cubicBezTo>
                  <a:cubicBezTo>
                    <a:pt x="1093" y="1306"/>
                    <a:pt x="1360" y="1013"/>
                    <a:pt x="1360" y="640"/>
                  </a:cubicBezTo>
                  <a:cubicBezTo>
                    <a:pt x="1333" y="267"/>
                    <a:pt x="1013" y="1"/>
                    <a:pt x="6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2670682" y="1438249"/>
              <a:ext cx="280223" cy="87646"/>
            </a:xfrm>
            <a:custGeom>
              <a:avLst/>
              <a:gdLst/>
              <a:ahLst/>
              <a:cxnLst/>
              <a:rect l="l" t="t" r="r" b="b"/>
              <a:pathLst>
                <a:path w="7328" h="22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3" y="133"/>
                    <a:pt x="133" y="347"/>
                  </a:cubicBezTo>
                  <a:cubicBezTo>
                    <a:pt x="213" y="453"/>
                    <a:pt x="293" y="560"/>
                    <a:pt x="373" y="666"/>
                  </a:cubicBezTo>
                  <a:cubicBezTo>
                    <a:pt x="426" y="720"/>
                    <a:pt x="480" y="800"/>
                    <a:pt x="533" y="880"/>
                  </a:cubicBezTo>
                  <a:lnTo>
                    <a:pt x="746" y="1066"/>
                  </a:lnTo>
                  <a:cubicBezTo>
                    <a:pt x="906" y="1226"/>
                    <a:pt x="1066" y="1359"/>
                    <a:pt x="1252" y="1466"/>
                  </a:cubicBezTo>
                  <a:cubicBezTo>
                    <a:pt x="1439" y="1626"/>
                    <a:pt x="1652" y="1732"/>
                    <a:pt x="1892" y="1839"/>
                  </a:cubicBezTo>
                  <a:lnTo>
                    <a:pt x="2238" y="1972"/>
                  </a:lnTo>
                  <a:cubicBezTo>
                    <a:pt x="2372" y="2025"/>
                    <a:pt x="2478" y="2052"/>
                    <a:pt x="2611" y="2105"/>
                  </a:cubicBezTo>
                  <a:cubicBezTo>
                    <a:pt x="2878" y="2159"/>
                    <a:pt x="3118" y="2212"/>
                    <a:pt x="3384" y="2265"/>
                  </a:cubicBezTo>
                  <a:cubicBezTo>
                    <a:pt x="3651" y="2292"/>
                    <a:pt x="3917" y="2292"/>
                    <a:pt x="4184" y="2292"/>
                  </a:cubicBezTo>
                  <a:cubicBezTo>
                    <a:pt x="4450" y="2292"/>
                    <a:pt x="4716" y="2265"/>
                    <a:pt x="4956" y="2238"/>
                  </a:cubicBezTo>
                  <a:cubicBezTo>
                    <a:pt x="5196" y="2185"/>
                    <a:pt x="5436" y="2132"/>
                    <a:pt x="5676" y="2052"/>
                  </a:cubicBezTo>
                  <a:cubicBezTo>
                    <a:pt x="5862" y="1999"/>
                    <a:pt x="6075" y="1892"/>
                    <a:pt x="6262" y="1812"/>
                  </a:cubicBezTo>
                  <a:lnTo>
                    <a:pt x="6528" y="1679"/>
                  </a:lnTo>
                  <a:lnTo>
                    <a:pt x="6742" y="1519"/>
                  </a:lnTo>
                  <a:cubicBezTo>
                    <a:pt x="6848" y="1439"/>
                    <a:pt x="6955" y="1359"/>
                    <a:pt x="7061" y="1253"/>
                  </a:cubicBezTo>
                  <a:cubicBezTo>
                    <a:pt x="7248" y="1093"/>
                    <a:pt x="7328" y="1013"/>
                    <a:pt x="7328" y="1013"/>
                  </a:cubicBezTo>
                  <a:lnTo>
                    <a:pt x="7328" y="1013"/>
                  </a:lnTo>
                  <a:cubicBezTo>
                    <a:pt x="7328" y="1013"/>
                    <a:pt x="7221" y="1093"/>
                    <a:pt x="7035" y="1226"/>
                  </a:cubicBezTo>
                  <a:cubicBezTo>
                    <a:pt x="6928" y="1306"/>
                    <a:pt x="6795" y="1359"/>
                    <a:pt x="6688" y="1412"/>
                  </a:cubicBezTo>
                  <a:lnTo>
                    <a:pt x="6448" y="1519"/>
                  </a:lnTo>
                  <a:lnTo>
                    <a:pt x="6209" y="1626"/>
                  </a:lnTo>
                  <a:cubicBezTo>
                    <a:pt x="5995" y="1706"/>
                    <a:pt x="5809" y="1759"/>
                    <a:pt x="5596" y="1812"/>
                  </a:cubicBezTo>
                  <a:cubicBezTo>
                    <a:pt x="5409" y="1865"/>
                    <a:pt x="5169" y="1892"/>
                    <a:pt x="4930" y="1945"/>
                  </a:cubicBezTo>
                  <a:cubicBezTo>
                    <a:pt x="4690" y="1972"/>
                    <a:pt x="4450" y="1972"/>
                    <a:pt x="4210" y="1972"/>
                  </a:cubicBezTo>
                  <a:cubicBezTo>
                    <a:pt x="3944" y="1972"/>
                    <a:pt x="3704" y="1945"/>
                    <a:pt x="3464" y="1919"/>
                  </a:cubicBezTo>
                  <a:cubicBezTo>
                    <a:pt x="3198" y="1892"/>
                    <a:pt x="2958" y="1839"/>
                    <a:pt x="2718" y="1785"/>
                  </a:cubicBezTo>
                  <a:cubicBezTo>
                    <a:pt x="2585" y="1732"/>
                    <a:pt x="2478" y="1706"/>
                    <a:pt x="2345" y="1679"/>
                  </a:cubicBezTo>
                  <a:lnTo>
                    <a:pt x="2025" y="1546"/>
                  </a:lnTo>
                  <a:cubicBezTo>
                    <a:pt x="1892" y="1519"/>
                    <a:pt x="1785" y="1466"/>
                    <a:pt x="1679" y="1412"/>
                  </a:cubicBezTo>
                  <a:cubicBezTo>
                    <a:pt x="1572" y="1386"/>
                    <a:pt x="1492" y="1332"/>
                    <a:pt x="1386" y="1279"/>
                  </a:cubicBezTo>
                  <a:cubicBezTo>
                    <a:pt x="1199" y="1173"/>
                    <a:pt x="1039" y="1066"/>
                    <a:pt x="879" y="933"/>
                  </a:cubicBezTo>
                  <a:lnTo>
                    <a:pt x="666" y="773"/>
                  </a:lnTo>
                  <a:cubicBezTo>
                    <a:pt x="586" y="720"/>
                    <a:pt x="533" y="640"/>
                    <a:pt x="480" y="586"/>
                  </a:cubicBezTo>
                  <a:cubicBezTo>
                    <a:pt x="373" y="506"/>
                    <a:pt x="293" y="400"/>
                    <a:pt x="213" y="293"/>
                  </a:cubicBezTo>
                  <a:cubicBezTo>
                    <a:pt x="80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2493364" y="1308808"/>
              <a:ext cx="129442" cy="63287"/>
            </a:xfrm>
            <a:custGeom>
              <a:avLst/>
              <a:gdLst/>
              <a:ahLst/>
              <a:cxnLst/>
              <a:rect l="l" t="t" r="r" b="b"/>
              <a:pathLst>
                <a:path w="3385" h="1655" extrusionOk="0">
                  <a:moveTo>
                    <a:pt x="1393" y="1"/>
                  </a:moveTo>
                  <a:cubicBezTo>
                    <a:pt x="1054" y="1"/>
                    <a:pt x="750" y="61"/>
                    <a:pt x="560" y="188"/>
                  </a:cubicBezTo>
                  <a:cubicBezTo>
                    <a:pt x="1" y="587"/>
                    <a:pt x="400" y="1147"/>
                    <a:pt x="853" y="1387"/>
                  </a:cubicBezTo>
                  <a:cubicBezTo>
                    <a:pt x="1139" y="1544"/>
                    <a:pt x="1569" y="1655"/>
                    <a:pt x="1980" y="1655"/>
                  </a:cubicBezTo>
                  <a:cubicBezTo>
                    <a:pt x="2338" y="1655"/>
                    <a:pt x="2682" y="1571"/>
                    <a:pt x="2905" y="1360"/>
                  </a:cubicBezTo>
                  <a:cubicBezTo>
                    <a:pt x="3385" y="907"/>
                    <a:pt x="3092" y="428"/>
                    <a:pt x="2532" y="214"/>
                  </a:cubicBezTo>
                  <a:cubicBezTo>
                    <a:pt x="2182" y="74"/>
                    <a:pt x="1767" y="1"/>
                    <a:pt x="1393" y="1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3030365" y="1359782"/>
              <a:ext cx="151851" cy="53689"/>
            </a:xfrm>
            <a:custGeom>
              <a:avLst/>
              <a:gdLst/>
              <a:ahLst/>
              <a:cxnLst/>
              <a:rect l="l" t="t" r="r" b="b"/>
              <a:pathLst>
                <a:path w="3971" h="1404" extrusionOk="0">
                  <a:moveTo>
                    <a:pt x="2025" y="0"/>
                  </a:moveTo>
                  <a:cubicBezTo>
                    <a:pt x="1359" y="80"/>
                    <a:pt x="0" y="533"/>
                    <a:pt x="1146" y="1200"/>
                  </a:cubicBezTo>
                  <a:cubicBezTo>
                    <a:pt x="1432" y="1337"/>
                    <a:pt x="1742" y="1404"/>
                    <a:pt x="2053" y="1404"/>
                  </a:cubicBezTo>
                  <a:cubicBezTo>
                    <a:pt x="2408" y="1404"/>
                    <a:pt x="2765" y="1317"/>
                    <a:pt x="3091" y="1146"/>
                  </a:cubicBezTo>
                  <a:cubicBezTo>
                    <a:pt x="3970" y="480"/>
                    <a:pt x="2851" y="0"/>
                    <a:pt x="2158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2358875" y="1754110"/>
              <a:ext cx="775431" cy="659181"/>
            </a:xfrm>
            <a:custGeom>
              <a:avLst/>
              <a:gdLst/>
              <a:ahLst/>
              <a:cxnLst/>
              <a:rect l="l" t="t" r="r" b="b"/>
              <a:pathLst>
                <a:path w="20278" h="17238" extrusionOk="0">
                  <a:moveTo>
                    <a:pt x="8900" y="0"/>
                  </a:moveTo>
                  <a:cubicBezTo>
                    <a:pt x="7355" y="320"/>
                    <a:pt x="5836" y="27"/>
                    <a:pt x="4344" y="986"/>
                  </a:cubicBezTo>
                  <a:cubicBezTo>
                    <a:pt x="2239" y="2319"/>
                    <a:pt x="1439" y="4717"/>
                    <a:pt x="0" y="6609"/>
                  </a:cubicBezTo>
                  <a:cubicBezTo>
                    <a:pt x="1120" y="7515"/>
                    <a:pt x="2239" y="8607"/>
                    <a:pt x="3491" y="9406"/>
                  </a:cubicBezTo>
                  <a:cubicBezTo>
                    <a:pt x="3944" y="8740"/>
                    <a:pt x="4450" y="8021"/>
                    <a:pt x="4877" y="7355"/>
                  </a:cubicBezTo>
                  <a:lnTo>
                    <a:pt x="4877" y="7355"/>
                  </a:lnTo>
                  <a:cubicBezTo>
                    <a:pt x="4983" y="8687"/>
                    <a:pt x="4663" y="15348"/>
                    <a:pt x="4264" y="17187"/>
                  </a:cubicBezTo>
                  <a:cubicBezTo>
                    <a:pt x="4504" y="17223"/>
                    <a:pt x="4721" y="17237"/>
                    <a:pt x="4924" y="17237"/>
                  </a:cubicBezTo>
                  <a:cubicBezTo>
                    <a:pt x="5623" y="17237"/>
                    <a:pt x="6174" y="17068"/>
                    <a:pt x="7062" y="17027"/>
                  </a:cubicBezTo>
                  <a:cubicBezTo>
                    <a:pt x="8506" y="17048"/>
                    <a:pt x="9966" y="17132"/>
                    <a:pt x="11417" y="17132"/>
                  </a:cubicBezTo>
                  <a:cubicBezTo>
                    <a:pt x="11841" y="17132"/>
                    <a:pt x="12263" y="17125"/>
                    <a:pt x="12684" y="17107"/>
                  </a:cubicBezTo>
                  <a:cubicBezTo>
                    <a:pt x="14096" y="17054"/>
                    <a:pt x="15482" y="17054"/>
                    <a:pt x="16814" y="16947"/>
                  </a:cubicBezTo>
                  <a:cubicBezTo>
                    <a:pt x="17001" y="15162"/>
                    <a:pt x="16361" y="8794"/>
                    <a:pt x="16414" y="7781"/>
                  </a:cubicBezTo>
                  <a:lnTo>
                    <a:pt x="16414" y="7781"/>
                  </a:lnTo>
                  <a:cubicBezTo>
                    <a:pt x="16734" y="8607"/>
                    <a:pt x="16707" y="9273"/>
                    <a:pt x="17027" y="9806"/>
                  </a:cubicBezTo>
                  <a:cubicBezTo>
                    <a:pt x="18413" y="9033"/>
                    <a:pt x="19185" y="8341"/>
                    <a:pt x="19878" y="7195"/>
                  </a:cubicBezTo>
                  <a:cubicBezTo>
                    <a:pt x="20278" y="6582"/>
                    <a:pt x="20278" y="6582"/>
                    <a:pt x="19825" y="5916"/>
                  </a:cubicBezTo>
                  <a:cubicBezTo>
                    <a:pt x="19425" y="5330"/>
                    <a:pt x="19132" y="4770"/>
                    <a:pt x="18733" y="4184"/>
                  </a:cubicBezTo>
                  <a:cubicBezTo>
                    <a:pt x="17347" y="1892"/>
                    <a:pt x="15855" y="667"/>
                    <a:pt x="13137" y="187"/>
                  </a:cubicBezTo>
                  <a:lnTo>
                    <a:pt x="13137" y="187"/>
                  </a:lnTo>
                  <a:cubicBezTo>
                    <a:pt x="13030" y="1439"/>
                    <a:pt x="13670" y="2638"/>
                    <a:pt x="12044" y="3038"/>
                  </a:cubicBezTo>
                  <a:cubicBezTo>
                    <a:pt x="11881" y="3069"/>
                    <a:pt x="11719" y="3085"/>
                    <a:pt x="11559" y="3085"/>
                  </a:cubicBezTo>
                  <a:cubicBezTo>
                    <a:pt x="10361" y="3085"/>
                    <a:pt x="9301" y="2235"/>
                    <a:pt x="9113" y="1013"/>
                  </a:cubicBezTo>
                  <a:lnTo>
                    <a:pt x="89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2607510" y="1740879"/>
              <a:ext cx="179346" cy="170168"/>
            </a:xfrm>
            <a:custGeom>
              <a:avLst/>
              <a:gdLst/>
              <a:ahLst/>
              <a:cxnLst/>
              <a:rect l="l" t="t" r="r" b="b"/>
              <a:pathLst>
                <a:path w="4690" h="4450" extrusionOk="0">
                  <a:moveTo>
                    <a:pt x="3038" y="0"/>
                  </a:moveTo>
                  <a:lnTo>
                    <a:pt x="3038" y="0"/>
                  </a:lnTo>
                  <a:cubicBezTo>
                    <a:pt x="1705" y="160"/>
                    <a:pt x="400" y="160"/>
                    <a:pt x="213" y="1785"/>
                  </a:cubicBezTo>
                  <a:cubicBezTo>
                    <a:pt x="0" y="3411"/>
                    <a:pt x="1652" y="3970"/>
                    <a:pt x="2851" y="4450"/>
                  </a:cubicBezTo>
                  <a:cubicBezTo>
                    <a:pt x="3198" y="3837"/>
                    <a:pt x="4104" y="3650"/>
                    <a:pt x="4690" y="3304"/>
                  </a:cubicBezTo>
                  <a:cubicBezTo>
                    <a:pt x="3944" y="2132"/>
                    <a:pt x="3357" y="1306"/>
                    <a:pt x="2931" y="53"/>
                  </a:cubicBezTo>
                  <a:lnTo>
                    <a:pt x="30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2784789" y="1740879"/>
              <a:ext cx="194642" cy="181372"/>
            </a:xfrm>
            <a:custGeom>
              <a:avLst/>
              <a:gdLst/>
              <a:ahLst/>
              <a:cxnLst/>
              <a:rect l="l" t="t" r="r" b="b"/>
              <a:pathLst>
                <a:path w="5090" h="4743" extrusionOk="0">
                  <a:moveTo>
                    <a:pt x="2319" y="0"/>
                  </a:moveTo>
                  <a:lnTo>
                    <a:pt x="1892" y="160"/>
                  </a:lnTo>
                  <a:cubicBezTo>
                    <a:pt x="1946" y="1412"/>
                    <a:pt x="1253" y="3038"/>
                    <a:pt x="0" y="3464"/>
                  </a:cubicBezTo>
                  <a:cubicBezTo>
                    <a:pt x="58" y="3455"/>
                    <a:pt x="117" y="3451"/>
                    <a:pt x="175" y="3451"/>
                  </a:cubicBezTo>
                  <a:cubicBezTo>
                    <a:pt x="1028" y="3451"/>
                    <a:pt x="1907" y="4319"/>
                    <a:pt x="2505" y="4743"/>
                  </a:cubicBezTo>
                  <a:cubicBezTo>
                    <a:pt x="3571" y="3091"/>
                    <a:pt x="5090" y="719"/>
                    <a:pt x="23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2506633" y="1742905"/>
              <a:ext cx="102942" cy="340336"/>
            </a:xfrm>
            <a:custGeom>
              <a:avLst/>
              <a:gdLst/>
              <a:ahLst/>
              <a:cxnLst/>
              <a:rect l="l" t="t" r="r" b="b"/>
              <a:pathLst>
                <a:path w="2692" h="8900" extrusionOk="0">
                  <a:moveTo>
                    <a:pt x="1972" y="0"/>
                  </a:moveTo>
                  <a:cubicBezTo>
                    <a:pt x="1386" y="80"/>
                    <a:pt x="799" y="54"/>
                    <a:pt x="533" y="533"/>
                  </a:cubicBezTo>
                  <a:cubicBezTo>
                    <a:pt x="0" y="1359"/>
                    <a:pt x="373" y="3065"/>
                    <a:pt x="480" y="3971"/>
                  </a:cubicBezTo>
                  <a:cubicBezTo>
                    <a:pt x="613" y="5569"/>
                    <a:pt x="773" y="7275"/>
                    <a:pt x="853" y="8900"/>
                  </a:cubicBezTo>
                  <a:cubicBezTo>
                    <a:pt x="2238" y="7754"/>
                    <a:pt x="2691" y="1519"/>
                    <a:pt x="2372" y="347"/>
                  </a:cubicBezTo>
                  <a:lnTo>
                    <a:pt x="19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2909604" y="1760878"/>
              <a:ext cx="127913" cy="333606"/>
            </a:xfrm>
            <a:custGeom>
              <a:avLst/>
              <a:gdLst/>
              <a:ahLst/>
              <a:cxnLst/>
              <a:rect l="l" t="t" r="r" b="b"/>
              <a:pathLst>
                <a:path w="3345" h="8724" extrusionOk="0">
                  <a:moveTo>
                    <a:pt x="1198" y="0"/>
                  </a:moveTo>
                  <a:cubicBezTo>
                    <a:pt x="1" y="0"/>
                    <a:pt x="1031" y="3152"/>
                    <a:pt x="1186" y="3927"/>
                  </a:cubicBezTo>
                  <a:cubicBezTo>
                    <a:pt x="1399" y="5606"/>
                    <a:pt x="1906" y="7178"/>
                    <a:pt x="2225" y="8723"/>
                  </a:cubicBezTo>
                  <a:cubicBezTo>
                    <a:pt x="2279" y="7098"/>
                    <a:pt x="2812" y="5579"/>
                    <a:pt x="2838" y="3980"/>
                  </a:cubicBezTo>
                  <a:cubicBezTo>
                    <a:pt x="2838" y="2648"/>
                    <a:pt x="3345" y="943"/>
                    <a:pt x="2066" y="37"/>
                  </a:cubicBezTo>
                  <a:lnTo>
                    <a:pt x="1320" y="10"/>
                  </a:lnTo>
                  <a:cubicBezTo>
                    <a:pt x="1277" y="3"/>
                    <a:pt x="1236" y="0"/>
                    <a:pt x="11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3779252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07" y="1662"/>
                    <a:pt x="36053" y="1796"/>
                    <a:pt x="37785" y="2835"/>
                  </a:cubicBezTo>
                  <a:cubicBezTo>
                    <a:pt x="39197" y="3687"/>
                    <a:pt x="39676" y="4833"/>
                    <a:pt x="39703" y="7418"/>
                  </a:cubicBezTo>
                  <a:cubicBezTo>
                    <a:pt x="39756" y="10482"/>
                    <a:pt x="39756" y="13573"/>
                    <a:pt x="39730" y="16584"/>
                  </a:cubicBezTo>
                  <a:lnTo>
                    <a:pt x="39730" y="21140"/>
                  </a:lnTo>
                  <a:lnTo>
                    <a:pt x="39730" y="30227"/>
                  </a:lnTo>
                  <a:lnTo>
                    <a:pt x="39730" y="48372"/>
                  </a:lnTo>
                  <a:cubicBezTo>
                    <a:pt x="39730" y="49811"/>
                    <a:pt x="39703" y="50957"/>
                    <a:pt x="39357" y="51810"/>
                  </a:cubicBezTo>
                  <a:cubicBezTo>
                    <a:pt x="39170" y="52263"/>
                    <a:pt x="38797" y="52902"/>
                    <a:pt x="37651" y="53622"/>
                  </a:cubicBezTo>
                  <a:cubicBezTo>
                    <a:pt x="36612" y="54288"/>
                    <a:pt x="35093" y="54581"/>
                    <a:pt x="32855" y="54581"/>
                  </a:cubicBezTo>
                  <a:cubicBezTo>
                    <a:pt x="31763" y="54581"/>
                    <a:pt x="30643" y="54501"/>
                    <a:pt x="29524" y="54421"/>
                  </a:cubicBezTo>
                  <a:cubicBezTo>
                    <a:pt x="28485" y="54368"/>
                    <a:pt x="27526" y="54288"/>
                    <a:pt x="26620" y="54288"/>
                  </a:cubicBezTo>
                  <a:lnTo>
                    <a:pt x="9860" y="54288"/>
                  </a:lnTo>
                  <a:cubicBezTo>
                    <a:pt x="9353" y="54288"/>
                    <a:pt x="8821" y="54314"/>
                    <a:pt x="8288" y="54341"/>
                  </a:cubicBezTo>
                  <a:cubicBezTo>
                    <a:pt x="7728" y="54368"/>
                    <a:pt x="7169" y="54394"/>
                    <a:pt x="6609" y="54394"/>
                  </a:cubicBezTo>
                  <a:cubicBezTo>
                    <a:pt x="5756" y="54394"/>
                    <a:pt x="4504" y="54341"/>
                    <a:pt x="3705" y="53862"/>
                  </a:cubicBezTo>
                  <a:cubicBezTo>
                    <a:pt x="1839" y="52742"/>
                    <a:pt x="1839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3" y="2968"/>
                    <a:pt x="4264" y="1822"/>
                    <a:pt x="5890" y="1796"/>
                  </a:cubicBezTo>
                  <a:cubicBezTo>
                    <a:pt x="6476" y="1796"/>
                    <a:pt x="7142" y="1769"/>
                    <a:pt x="7915" y="1769"/>
                  </a:cubicBezTo>
                  <a:lnTo>
                    <a:pt x="28032" y="1769"/>
                  </a:lnTo>
                  <a:cubicBezTo>
                    <a:pt x="28778" y="1769"/>
                    <a:pt x="29551" y="1742"/>
                    <a:pt x="30297" y="1716"/>
                  </a:cubicBezTo>
                  <a:cubicBezTo>
                    <a:pt x="31043" y="1689"/>
                    <a:pt x="31736" y="1662"/>
                    <a:pt x="32455" y="1662"/>
                  </a:cubicBezTo>
                  <a:close/>
                  <a:moveTo>
                    <a:pt x="32483" y="1"/>
                  </a:moveTo>
                  <a:cubicBezTo>
                    <a:pt x="31009" y="1"/>
                    <a:pt x="29516" y="117"/>
                    <a:pt x="28032" y="117"/>
                  </a:cubicBezTo>
                  <a:lnTo>
                    <a:pt x="11991" y="117"/>
                  </a:lnTo>
                  <a:cubicBezTo>
                    <a:pt x="10624" y="117"/>
                    <a:pt x="9256" y="93"/>
                    <a:pt x="7888" y="93"/>
                  </a:cubicBezTo>
                  <a:cubicBezTo>
                    <a:pt x="7204" y="93"/>
                    <a:pt x="6520" y="99"/>
                    <a:pt x="5836" y="117"/>
                  </a:cubicBezTo>
                  <a:cubicBezTo>
                    <a:pt x="3278" y="197"/>
                    <a:pt x="241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1" y="53568"/>
                    <a:pt x="2879" y="55300"/>
                  </a:cubicBezTo>
                  <a:cubicBezTo>
                    <a:pt x="3923" y="55924"/>
                    <a:pt x="5259" y="56066"/>
                    <a:pt x="6608" y="56066"/>
                  </a:cubicBezTo>
                  <a:cubicBezTo>
                    <a:pt x="7738" y="56066"/>
                    <a:pt x="8876" y="55967"/>
                    <a:pt x="9860" y="55967"/>
                  </a:cubicBezTo>
                  <a:lnTo>
                    <a:pt x="26620" y="55967"/>
                  </a:lnTo>
                  <a:cubicBezTo>
                    <a:pt x="28425" y="55967"/>
                    <a:pt x="30686" y="56240"/>
                    <a:pt x="32888" y="56240"/>
                  </a:cubicBezTo>
                  <a:cubicBezTo>
                    <a:pt x="34977" y="56240"/>
                    <a:pt x="37014" y="55994"/>
                    <a:pt x="38557" y="55034"/>
                  </a:cubicBezTo>
                  <a:cubicBezTo>
                    <a:pt x="39810" y="54235"/>
                    <a:pt x="40502" y="53409"/>
                    <a:pt x="40902" y="52423"/>
                  </a:cubicBezTo>
                  <a:cubicBezTo>
                    <a:pt x="41355" y="51304"/>
                    <a:pt x="41382" y="49998"/>
                    <a:pt x="41382" y="48372"/>
                  </a:cubicBezTo>
                  <a:lnTo>
                    <a:pt x="41382" y="21140"/>
                  </a:lnTo>
                  <a:cubicBezTo>
                    <a:pt x="41382" y="16557"/>
                    <a:pt x="41462" y="12001"/>
                    <a:pt x="41382" y="7418"/>
                  </a:cubicBezTo>
                  <a:cubicBezTo>
                    <a:pt x="41355" y="4913"/>
                    <a:pt x="40955" y="2808"/>
                    <a:pt x="38664" y="1423"/>
                  </a:cubicBezTo>
                  <a:cubicBezTo>
                    <a:pt x="36697" y="242"/>
                    <a:pt x="34609" y="1"/>
                    <a:pt x="32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5512468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07" y="1662"/>
                    <a:pt x="36052" y="1796"/>
                    <a:pt x="37811" y="2835"/>
                  </a:cubicBezTo>
                  <a:cubicBezTo>
                    <a:pt x="39196" y="3687"/>
                    <a:pt x="39676" y="4833"/>
                    <a:pt x="39729" y="7418"/>
                  </a:cubicBezTo>
                  <a:cubicBezTo>
                    <a:pt x="39756" y="10482"/>
                    <a:pt x="39756" y="13573"/>
                    <a:pt x="39756" y="16584"/>
                  </a:cubicBezTo>
                  <a:lnTo>
                    <a:pt x="39729" y="16584"/>
                  </a:lnTo>
                  <a:lnTo>
                    <a:pt x="39729" y="21140"/>
                  </a:lnTo>
                  <a:lnTo>
                    <a:pt x="39729" y="30227"/>
                  </a:lnTo>
                  <a:lnTo>
                    <a:pt x="39729" y="48372"/>
                  </a:lnTo>
                  <a:cubicBezTo>
                    <a:pt x="39729" y="49811"/>
                    <a:pt x="39703" y="50957"/>
                    <a:pt x="39356" y="51810"/>
                  </a:cubicBezTo>
                  <a:cubicBezTo>
                    <a:pt x="39170" y="52263"/>
                    <a:pt x="38797" y="52902"/>
                    <a:pt x="37678" y="53622"/>
                  </a:cubicBezTo>
                  <a:cubicBezTo>
                    <a:pt x="36612" y="54288"/>
                    <a:pt x="35093" y="54581"/>
                    <a:pt x="32881" y="54581"/>
                  </a:cubicBezTo>
                  <a:cubicBezTo>
                    <a:pt x="31762" y="54581"/>
                    <a:pt x="30643" y="54501"/>
                    <a:pt x="29551" y="54421"/>
                  </a:cubicBezTo>
                  <a:cubicBezTo>
                    <a:pt x="28511" y="54368"/>
                    <a:pt x="27526" y="54288"/>
                    <a:pt x="26620" y="54288"/>
                  </a:cubicBezTo>
                  <a:lnTo>
                    <a:pt x="9859" y="54288"/>
                  </a:lnTo>
                  <a:cubicBezTo>
                    <a:pt x="9353" y="54288"/>
                    <a:pt x="8847" y="54314"/>
                    <a:pt x="8287" y="54341"/>
                  </a:cubicBezTo>
                  <a:cubicBezTo>
                    <a:pt x="7728" y="54368"/>
                    <a:pt x="7168" y="54394"/>
                    <a:pt x="6609" y="54394"/>
                  </a:cubicBezTo>
                  <a:cubicBezTo>
                    <a:pt x="5756" y="54394"/>
                    <a:pt x="4530" y="54341"/>
                    <a:pt x="3704" y="53862"/>
                  </a:cubicBezTo>
                  <a:cubicBezTo>
                    <a:pt x="1839" y="52742"/>
                    <a:pt x="1866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2" y="2968"/>
                    <a:pt x="4264" y="1822"/>
                    <a:pt x="5889" y="1796"/>
                  </a:cubicBezTo>
                  <a:cubicBezTo>
                    <a:pt x="6502" y="1796"/>
                    <a:pt x="7168" y="1769"/>
                    <a:pt x="7914" y="1769"/>
                  </a:cubicBezTo>
                  <a:lnTo>
                    <a:pt x="28032" y="1769"/>
                  </a:lnTo>
                  <a:cubicBezTo>
                    <a:pt x="28805" y="1769"/>
                    <a:pt x="29577" y="1742"/>
                    <a:pt x="30323" y="1716"/>
                  </a:cubicBezTo>
                  <a:cubicBezTo>
                    <a:pt x="31043" y="1689"/>
                    <a:pt x="31762" y="1662"/>
                    <a:pt x="32455" y="1662"/>
                  </a:cubicBezTo>
                  <a:close/>
                  <a:moveTo>
                    <a:pt x="32494" y="1"/>
                  </a:moveTo>
                  <a:cubicBezTo>
                    <a:pt x="31021" y="1"/>
                    <a:pt x="29526" y="117"/>
                    <a:pt x="28032" y="117"/>
                  </a:cubicBezTo>
                  <a:lnTo>
                    <a:pt x="12018" y="117"/>
                  </a:lnTo>
                  <a:cubicBezTo>
                    <a:pt x="10650" y="117"/>
                    <a:pt x="9282" y="93"/>
                    <a:pt x="7914" y="93"/>
                  </a:cubicBezTo>
                  <a:cubicBezTo>
                    <a:pt x="7230" y="93"/>
                    <a:pt x="6546" y="99"/>
                    <a:pt x="5862" y="117"/>
                  </a:cubicBezTo>
                  <a:cubicBezTo>
                    <a:pt x="3304" y="197"/>
                    <a:pt x="267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0" y="53568"/>
                    <a:pt x="2878" y="55300"/>
                  </a:cubicBezTo>
                  <a:cubicBezTo>
                    <a:pt x="3937" y="55924"/>
                    <a:pt x="5280" y="56066"/>
                    <a:pt x="6632" y="56066"/>
                  </a:cubicBezTo>
                  <a:cubicBezTo>
                    <a:pt x="7764" y="56066"/>
                    <a:pt x="8902" y="55967"/>
                    <a:pt x="9886" y="55967"/>
                  </a:cubicBezTo>
                  <a:lnTo>
                    <a:pt x="26646" y="55967"/>
                  </a:lnTo>
                  <a:cubicBezTo>
                    <a:pt x="28451" y="55967"/>
                    <a:pt x="30712" y="56240"/>
                    <a:pt x="32911" y="56240"/>
                  </a:cubicBezTo>
                  <a:cubicBezTo>
                    <a:pt x="34996" y="56240"/>
                    <a:pt x="37026" y="55994"/>
                    <a:pt x="38557" y="55034"/>
                  </a:cubicBezTo>
                  <a:cubicBezTo>
                    <a:pt x="39809" y="54235"/>
                    <a:pt x="40502" y="53409"/>
                    <a:pt x="40902" y="52423"/>
                  </a:cubicBezTo>
                  <a:cubicBezTo>
                    <a:pt x="41355" y="51304"/>
                    <a:pt x="41408" y="49998"/>
                    <a:pt x="41408" y="48372"/>
                  </a:cubicBezTo>
                  <a:lnTo>
                    <a:pt x="41408" y="21140"/>
                  </a:lnTo>
                  <a:cubicBezTo>
                    <a:pt x="41408" y="16557"/>
                    <a:pt x="41461" y="12001"/>
                    <a:pt x="41408" y="7418"/>
                  </a:cubicBezTo>
                  <a:cubicBezTo>
                    <a:pt x="41355" y="4913"/>
                    <a:pt x="40955" y="2808"/>
                    <a:pt x="38663" y="1423"/>
                  </a:cubicBezTo>
                  <a:cubicBezTo>
                    <a:pt x="36697" y="242"/>
                    <a:pt x="34618" y="1"/>
                    <a:pt x="324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2006343" y="128538"/>
              <a:ext cx="1585469" cy="2150656"/>
            </a:xfrm>
            <a:custGeom>
              <a:avLst/>
              <a:gdLst/>
              <a:ahLst/>
              <a:cxnLst/>
              <a:rect l="l" t="t" r="r" b="b"/>
              <a:pathLst>
                <a:path w="41461" h="56241" extrusionOk="0">
                  <a:moveTo>
                    <a:pt x="32481" y="1662"/>
                  </a:moveTo>
                  <a:cubicBezTo>
                    <a:pt x="34133" y="1662"/>
                    <a:pt x="36078" y="1796"/>
                    <a:pt x="37837" y="2835"/>
                  </a:cubicBezTo>
                  <a:cubicBezTo>
                    <a:pt x="39223" y="3687"/>
                    <a:pt x="39702" y="4833"/>
                    <a:pt x="39756" y="7418"/>
                  </a:cubicBezTo>
                  <a:cubicBezTo>
                    <a:pt x="39782" y="10482"/>
                    <a:pt x="39756" y="13573"/>
                    <a:pt x="39756" y="16584"/>
                  </a:cubicBezTo>
                  <a:lnTo>
                    <a:pt x="39729" y="16584"/>
                  </a:lnTo>
                  <a:lnTo>
                    <a:pt x="39729" y="21140"/>
                  </a:lnTo>
                  <a:lnTo>
                    <a:pt x="39729" y="30227"/>
                  </a:lnTo>
                  <a:lnTo>
                    <a:pt x="39729" y="48372"/>
                  </a:lnTo>
                  <a:cubicBezTo>
                    <a:pt x="39729" y="49811"/>
                    <a:pt x="39702" y="50957"/>
                    <a:pt x="39356" y="51810"/>
                  </a:cubicBezTo>
                  <a:cubicBezTo>
                    <a:pt x="39169" y="52263"/>
                    <a:pt x="38823" y="52902"/>
                    <a:pt x="37677" y="53622"/>
                  </a:cubicBezTo>
                  <a:cubicBezTo>
                    <a:pt x="36638" y="54288"/>
                    <a:pt x="35093" y="54581"/>
                    <a:pt x="32881" y="54581"/>
                  </a:cubicBezTo>
                  <a:cubicBezTo>
                    <a:pt x="31789" y="54581"/>
                    <a:pt x="30643" y="54501"/>
                    <a:pt x="29550" y="54421"/>
                  </a:cubicBezTo>
                  <a:cubicBezTo>
                    <a:pt x="28511" y="54368"/>
                    <a:pt x="27525" y="54288"/>
                    <a:pt x="26619" y="54288"/>
                  </a:cubicBezTo>
                  <a:lnTo>
                    <a:pt x="9886" y="54288"/>
                  </a:lnTo>
                  <a:cubicBezTo>
                    <a:pt x="9379" y="54288"/>
                    <a:pt x="8846" y="54314"/>
                    <a:pt x="8314" y="54341"/>
                  </a:cubicBezTo>
                  <a:cubicBezTo>
                    <a:pt x="7754" y="54368"/>
                    <a:pt x="7194" y="54394"/>
                    <a:pt x="6635" y="54394"/>
                  </a:cubicBezTo>
                  <a:cubicBezTo>
                    <a:pt x="5782" y="54394"/>
                    <a:pt x="4530" y="54341"/>
                    <a:pt x="3730" y="53862"/>
                  </a:cubicBezTo>
                  <a:cubicBezTo>
                    <a:pt x="1865" y="52742"/>
                    <a:pt x="1892" y="49731"/>
                    <a:pt x="1892" y="47307"/>
                  </a:cubicBezTo>
                  <a:lnTo>
                    <a:pt x="1892" y="7604"/>
                  </a:lnTo>
                  <a:lnTo>
                    <a:pt x="1892" y="6698"/>
                  </a:lnTo>
                  <a:lnTo>
                    <a:pt x="1892" y="4940"/>
                  </a:lnTo>
                  <a:cubicBezTo>
                    <a:pt x="1919" y="2968"/>
                    <a:pt x="4290" y="1822"/>
                    <a:pt x="5915" y="1796"/>
                  </a:cubicBezTo>
                  <a:cubicBezTo>
                    <a:pt x="6528" y="1796"/>
                    <a:pt x="7194" y="1769"/>
                    <a:pt x="7940" y="1769"/>
                  </a:cubicBezTo>
                  <a:lnTo>
                    <a:pt x="28058" y="1769"/>
                  </a:lnTo>
                  <a:cubicBezTo>
                    <a:pt x="28831" y="1769"/>
                    <a:pt x="29604" y="1742"/>
                    <a:pt x="30323" y="1716"/>
                  </a:cubicBezTo>
                  <a:cubicBezTo>
                    <a:pt x="31069" y="1689"/>
                    <a:pt x="31789" y="1662"/>
                    <a:pt x="32481" y="1662"/>
                  </a:cubicBezTo>
                  <a:close/>
                  <a:moveTo>
                    <a:pt x="32509" y="1"/>
                  </a:moveTo>
                  <a:cubicBezTo>
                    <a:pt x="31035" y="1"/>
                    <a:pt x="29542" y="117"/>
                    <a:pt x="28058" y="117"/>
                  </a:cubicBezTo>
                  <a:lnTo>
                    <a:pt x="12017" y="117"/>
                  </a:lnTo>
                  <a:cubicBezTo>
                    <a:pt x="10649" y="117"/>
                    <a:pt x="9282" y="93"/>
                    <a:pt x="7914" y="93"/>
                  </a:cubicBezTo>
                  <a:cubicBezTo>
                    <a:pt x="7230" y="93"/>
                    <a:pt x="6546" y="99"/>
                    <a:pt x="5862" y="117"/>
                  </a:cubicBezTo>
                  <a:cubicBezTo>
                    <a:pt x="3304" y="197"/>
                    <a:pt x="266" y="2035"/>
                    <a:pt x="213" y="4913"/>
                  </a:cubicBezTo>
                  <a:lnTo>
                    <a:pt x="213" y="7604"/>
                  </a:lnTo>
                  <a:lnTo>
                    <a:pt x="213" y="46720"/>
                  </a:lnTo>
                  <a:cubicBezTo>
                    <a:pt x="213" y="49572"/>
                    <a:pt x="0" y="53568"/>
                    <a:pt x="2878" y="55300"/>
                  </a:cubicBezTo>
                  <a:cubicBezTo>
                    <a:pt x="3937" y="55924"/>
                    <a:pt x="5279" y="56066"/>
                    <a:pt x="6632" y="56066"/>
                  </a:cubicBezTo>
                  <a:cubicBezTo>
                    <a:pt x="7764" y="56066"/>
                    <a:pt x="8902" y="55967"/>
                    <a:pt x="9886" y="55967"/>
                  </a:cubicBezTo>
                  <a:lnTo>
                    <a:pt x="26646" y="55967"/>
                  </a:lnTo>
                  <a:cubicBezTo>
                    <a:pt x="28451" y="55967"/>
                    <a:pt x="30712" y="56240"/>
                    <a:pt x="32910" y="56240"/>
                  </a:cubicBezTo>
                  <a:cubicBezTo>
                    <a:pt x="34996" y="56240"/>
                    <a:pt x="37026" y="55994"/>
                    <a:pt x="38557" y="55034"/>
                  </a:cubicBezTo>
                  <a:cubicBezTo>
                    <a:pt x="39809" y="54235"/>
                    <a:pt x="40528" y="53409"/>
                    <a:pt x="40901" y="52423"/>
                  </a:cubicBezTo>
                  <a:cubicBezTo>
                    <a:pt x="41354" y="51304"/>
                    <a:pt x="41408" y="49998"/>
                    <a:pt x="41408" y="48372"/>
                  </a:cubicBezTo>
                  <a:lnTo>
                    <a:pt x="41408" y="21140"/>
                  </a:lnTo>
                  <a:cubicBezTo>
                    <a:pt x="41408" y="16557"/>
                    <a:pt x="41461" y="12001"/>
                    <a:pt x="41408" y="7418"/>
                  </a:cubicBezTo>
                  <a:cubicBezTo>
                    <a:pt x="41354" y="4913"/>
                    <a:pt x="40955" y="2808"/>
                    <a:pt x="38690" y="1423"/>
                  </a:cubicBezTo>
                  <a:cubicBezTo>
                    <a:pt x="36723" y="242"/>
                    <a:pt x="34635" y="1"/>
                    <a:pt x="325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249328" y="145597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04" y="53026"/>
                    <a:pt x="37305" y="53772"/>
                  </a:cubicBezTo>
                  <a:cubicBezTo>
                    <a:pt x="34241" y="55690"/>
                    <a:pt x="29178" y="54704"/>
                    <a:pt x="25767" y="54704"/>
                  </a:cubicBezTo>
                  <a:lnTo>
                    <a:pt x="9540" y="54704"/>
                  </a:lnTo>
                  <a:cubicBezTo>
                    <a:pt x="7462" y="54704"/>
                    <a:pt x="4664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41" y="2505"/>
                    <a:pt x="3198" y="720"/>
                    <a:pt x="5677" y="667"/>
                  </a:cubicBezTo>
                  <a:cubicBezTo>
                    <a:pt x="7648" y="613"/>
                    <a:pt x="9647" y="667"/>
                    <a:pt x="11619" y="667"/>
                  </a:cubicBezTo>
                  <a:lnTo>
                    <a:pt x="27126" y="667"/>
                  </a:lnTo>
                  <a:cubicBezTo>
                    <a:pt x="30644" y="667"/>
                    <a:pt x="34188" y="0"/>
                    <a:pt x="37412" y="1919"/>
                  </a:cubicBezTo>
                  <a:cubicBezTo>
                    <a:pt x="39623" y="3251"/>
                    <a:pt x="40023" y="5276"/>
                    <a:pt x="40050" y="7728"/>
                  </a:cubicBezTo>
                  <a:cubicBezTo>
                    <a:pt x="40130" y="12151"/>
                    <a:pt x="40050" y="16574"/>
                    <a:pt x="40050" y="20997"/>
                  </a:cubicBezTo>
                  <a:lnTo>
                    <a:pt x="40050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2190750" y="2266950"/>
              <a:ext cx="5048400" cy="362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223186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07" y="1662"/>
                    <a:pt x="36053" y="1796"/>
                    <a:pt x="37811" y="2835"/>
                  </a:cubicBezTo>
                  <a:cubicBezTo>
                    <a:pt x="39197" y="3687"/>
                    <a:pt x="39676" y="4833"/>
                    <a:pt x="39730" y="7418"/>
                  </a:cubicBezTo>
                  <a:cubicBezTo>
                    <a:pt x="39783" y="10482"/>
                    <a:pt x="39756" y="13573"/>
                    <a:pt x="39730" y="16584"/>
                  </a:cubicBezTo>
                  <a:lnTo>
                    <a:pt x="39730" y="21140"/>
                  </a:lnTo>
                  <a:lnTo>
                    <a:pt x="39730" y="30227"/>
                  </a:lnTo>
                  <a:lnTo>
                    <a:pt x="39730" y="48372"/>
                  </a:lnTo>
                  <a:cubicBezTo>
                    <a:pt x="39730" y="49811"/>
                    <a:pt x="39703" y="50957"/>
                    <a:pt x="39357" y="51810"/>
                  </a:cubicBezTo>
                  <a:cubicBezTo>
                    <a:pt x="39144" y="52263"/>
                    <a:pt x="38797" y="52902"/>
                    <a:pt x="37651" y="53622"/>
                  </a:cubicBezTo>
                  <a:cubicBezTo>
                    <a:pt x="36612" y="54288"/>
                    <a:pt x="35093" y="54581"/>
                    <a:pt x="32855" y="54581"/>
                  </a:cubicBezTo>
                  <a:cubicBezTo>
                    <a:pt x="31763" y="54581"/>
                    <a:pt x="30644" y="54501"/>
                    <a:pt x="29524" y="54421"/>
                  </a:cubicBezTo>
                  <a:cubicBezTo>
                    <a:pt x="28485" y="54368"/>
                    <a:pt x="27526" y="54288"/>
                    <a:pt x="26620" y="54288"/>
                  </a:cubicBezTo>
                  <a:lnTo>
                    <a:pt x="9860" y="54288"/>
                  </a:lnTo>
                  <a:cubicBezTo>
                    <a:pt x="9353" y="54288"/>
                    <a:pt x="8821" y="54314"/>
                    <a:pt x="8288" y="54341"/>
                  </a:cubicBezTo>
                  <a:cubicBezTo>
                    <a:pt x="7728" y="54368"/>
                    <a:pt x="7169" y="54394"/>
                    <a:pt x="6609" y="54394"/>
                  </a:cubicBezTo>
                  <a:cubicBezTo>
                    <a:pt x="5756" y="54394"/>
                    <a:pt x="4504" y="54341"/>
                    <a:pt x="3705" y="53862"/>
                  </a:cubicBezTo>
                  <a:cubicBezTo>
                    <a:pt x="1839" y="52742"/>
                    <a:pt x="1839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3" y="2968"/>
                    <a:pt x="4264" y="1822"/>
                    <a:pt x="5890" y="1796"/>
                  </a:cubicBezTo>
                  <a:cubicBezTo>
                    <a:pt x="6502" y="1796"/>
                    <a:pt x="7142" y="1769"/>
                    <a:pt x="7915" y="1769"/>
                  </a:cubicBezTo>
                  <a:lnTo>
                    <a:pt x="28032" y="1769"/>
                  </a:lnTo>
                  <a:cubicBezTo>
                    <a:pt x="28805" y="1769"/>
                    <a:pt x="29578" y="1742"/>
                    <a:pt x="30297" y="1716"/>
                  </a:cubicBezTo>
                  <a:cubicBezTo>
                    <a:pt x="31043" y="1689"/>
                    <a:pt x="31763" y="1662"/>
                    <a:pt x="32455" y="1662"/>
                  </a:cubicBezTo>
                  <a:close/>
                  <a:moveTo>
                    <a:pt x="32483" y="1"/>
                  </a:moveTo>
                  <a:cubicBezTo>
                    <a:pt x="31009" y="1"/>
                    <a:pt x="29516" y="117"/>
                    <a:pt x="28032" y="117"/>
                  </a:cubicBezTo>
                  <a:lnTo>
                    <a:pt x="11991" y="117"/>
                  </a:lnTo>
                  <a:cubicBezTo>
                    <a:pt x="10641" y="117"/>
                    <a:pt x="9268" y="93"/>
                    <a:pt x="7894" y="93"/>
                  </a:cubicBezTo>
                  <a:cubicBezTo>
                    <a:pt x="7207" y="93"/>
                    <a:pt x="6520" y="99"/>
                    <a:pt x="5836" y="117"/>
                  </a:cubicBezTo>
                  <a:cubicBezTo>
                    <a:pt x="3278" y="197"/>
                    <a:pt x="241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1" y="53568"/>
                    <a:pt x="2879" y="55300"/>
                  </a:cubicBezTo>
                  <a:cubicBezTo>
                    <a:pt x="3923" y="55924"/>
                    <a:pt x="5259" y="56066"/>
                    <a:pt x="6608" y="56066"/>
                  </a:cubicBezTo>
                  <a:cubicBezTo>
                    <a:pt x="7738" y="56066"/>
                    <a:pt x="8876" y="55967"/>
                    <a:pt x="9860" y="55967"/>
                  </a:cubicBezTo>
                  <a:lnTo>
                    <a:pt x="26620" y="55967"/>
                  </a:lnTo>
                  <a:cubicBezTo>
                    <a:pt x="28425" y="55967"/>
                    <a:pt x="30686" y="56240"/>
                    <a:pt x="32884" y="56240"/>
                  </a:cubicBezTo>
                  <a:cubicBezTo>
                    <a:pt x="34970" y="56240"/>
                    <a:pt x="37000" y="55994"/>
                    <a:pt x="38531" y="55034"/>
                  </a:cubicBezTo>
                  <a:cubicBezTo>
                    <a:pt x="39783" y="54235"/>
                    <a:pt x="40502" y="53409"/>
                    <a:pt x="40876" y="52423"/>
                  </a:cubicBezTo>
                  <a:cubicBezTo>
                    <a:pt x="41355" y="51304"/>
                    <a:pt x="41382" y="49998"/>
                    <a:pt x="41382" y="48372"/>
                  </a:cubicBezTo>
                  <a:lnTo>
                    <a:pt x="41382" y="21140"/>
                  </a:lnTo>
                  <a:cubicBezTo>
                    <a:pt x="41382" y="16557"/>
                    <a:pt x="41462" y="12001"/>
                    <a:pt x="41382" y="7418"/>
                  </a:cubicBezTo>
                  <a:cubicBezTo>
                    <a:pt x="41355" y="4913"/>
                    <a:pt x="40955" y="2808"/>
                    <a:pt x="38664" y="1423"/>
                  </a:cubicBezTo>
                  <a:cubicBezTo>
                    <a:pt x="36697" y="242"/>
                    <a:pt x="34609" y="1"/>
                    <a:pt x="32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7" name="Google Shape;267;p8"/>
          <p:cNvSpPr txBox="1">
            <a:spLocks noGrp="1"/>
          </p:cNvSpPr>
          <p:nvPr>
            <p:ph type="title"/>
          </p:nvPr>
        </p:nvSpPr>
        <p:spPr>
          <a:xfrm>
            <a:off x="966800" y="3545133"/>
            <a:ext cx="10290000" cy="17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10666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45416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9"/>
          <p:cNvGrpSpPr/>
          <p:nvPr/>
        </p:nvGrpSpPr>
        <p:grpSpPr>
          <a:xfrm flipH="1">
            <a:off x="-1193827" y="246537"/>
            <a:ext cx="14185896" cy="7259767"/>
            <a:chOff x="-1180550" y="-1807169"/>
            <a:chExt cx="11966507" cy="6123974"/>
          </a:xfrm>
        </p:grpSpPr>
        <p:sp>
          <p:nvSpPr>
            <p:cNvPr id="270" name="Google Shape;270;p9"/>
            <p:cNvSpPr/>
            <p:nvPr/>
          </p:nvSpPr>
          <p:spPr>
            <a:xfrm>
              <a:off x="1966747" y="-11263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9112243" y="-32864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5825182" y="-1807169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-376905" y="-1533167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6" name="Google Shape;286;p9"/>
          <p:cNvSpPr txBox="1">
            <a:spLocks noGrp="1"/>
          </p:cNvSpPr>
          <p:nvPr>
            <p:ph type="title"/>
          </p:nvPr>
        </p:nvSpPr>
        <p:spPr>
          <a:xfrm>
            <a:off x="6362776" y="1620333"/>
            <a:ext cx="3430800" cy="18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92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7" name="Google Shape;287;p9"/>
          <p:cNvSpPr txBox="1">
            <a:spLocks noGrp="1"/>
          </p:cNvSpPr>
          <p:nvPr>
            <p:ph type="title" idx="2" hasCustomPrompt="1"/>
          </p:nvPr>
        </p:nvSpPr>
        <p:spPr>
          <a:xfrm>
            <a:off x="1886976" y="2481600"/>
            <a:ext cx="2527200" cy="18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88" name="Google Shape;288;p9"/>
          <p:cNvSpPr txBox="1">
            <a:spLocks noGrp="1"/>
          </p:cNvSpPr>
          <p:nvPr>
            <p:ph type="subTitle" idx="1"/>
          </p:nvPr>
        </p:nvSpPr>
        <p:spPr>
          <a:xfrm>
            <a:off x="6173176" y="4669133"/>
            <a:ext cx="3810000" cy="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45547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"/>
          <p:cNvSpPr txBox="1">
            <a:spLocks noGrp="1"/>
          </p:cNvSpPr>
          <p:nvPr>
            <p:ph type="title"/>
          </p:nvPr>
        </p:nvSpPr>
        <p:spPr>
          <a:xfrm>
            <a:off x="6311900" y="719333"/>
            <a:ext cx="4388800" cy="52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8266">
                <a:solidFill>
                  <a:srgbClr val="E1556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49694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"/>
          <p:cNvSpPr txBox="1">
            <a:spLocks noGrp="1"/>
          </p:cNvSpPr>
          <p:nvPr>
            <p:ph type="title" hasCustomPrompt="1"/>
          </p:nvPr>
        </p:nvSpPr>
        <p:spPr>
          <a:xfrm>
            <a:off x="3740000" y="1678033"/>
            <a:ext cx="75012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00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93" name="Google Shape;293;p11"/>
          <p:cNvSpPr txBox="1">
            <a:spLocks noGrp="1"/>
          </p:cNvSpPr>
          <p:nvPr>
            <p:ph type="subTitle" idx="1"/>
          </p:nvPr>
        </p:nvSpPr>
        <p:spPr>
          <a:xfrm>
            <a:off x="4525600" y="4143833"/>
            <a:ext cx="59300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94" name="Google Shape;294;p11"/>
          <p:cNvSpPr/>
          <p:nvPr/>
        </p:nvSpPr>
        <p:spPr>
          <a:xfrm>
            <a:off x="5814139" y="-436629"/>
            <a:ext cx="1984104" cy="945601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0" y="0"/>
                  <a:pt x="7930" y="2866"/>
                  <a:pt x="7930" y="6438"/>
                </a:cubicBezTo>
                <a:lnTo>
                  <a:pt x="7930" y="6713"/>
                </a:lnTo>
                <a:cubicBezTo>
                  <a:pt x="3337" y="7341"/>
                  <a:pt x="1" y="9265"/>
                  <a:pt x="1" y="11502"/>
                </a:cubicBezTo>
                <a:cubicBezTo>
                  <a:pt x="1" y="14289"/>
                  <a:pt x="5025" y="16527"/>
                  <a:pt x="11228" y="16527"/>
                </a:cubicBezTo>
                <a:cubicBezTo>
                  <a:pt x="11403" y="16532"/>
                  <a:pt x="11578" y="16534"/>
                  <a:pt x="11753" y="16534"/>
                </a:cubicBezTo>
                <a:cubicBezTo>
                  <a:pt x="14360" y="16534"/>
                  <a:pt x="16924" y="15989"/>
                  <a:pt x="19315" y="14996"/>
                </a:cubicBezTo>
                <a:cubicBezTo>
                  <a:pt x="20846" y="16056"/>
                  <a:pt x="23515" y="16762"/>
                  <a:pt x="26538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438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1"/>
          <p:cNvSpPr/>
          <p:nvPr/>
        </p:nvSpPr>
        <p:spPr>
          <a:xfrm>
            <a:off x="10572836" y="637445"/>
            <a:ext cx="1984104" cy="945601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1"/>
          <p:cNvSpPr/>
          <p:nvPr/>
        </p:nvSpPr>
        <p:spPr>
          <a:xfrm>
            <a:off x="603905" y="23735"/>
            <a:ext cx="1521288" cy="657853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7747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61BF-276B-4CFD-8851-6A2BE50954E7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CA6-1F32-4A00-88D7-4DC6D1641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48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78743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"/>
          <p:cNvSpPr txBox="1">
            <a:spLocks noGrp="1"/>
          </p:cNvSpPr>
          <p:nvPr>
            <p:ph type="title"/>
          </p:nvPr>
        </p:nvSpPr>
        <p:spPr>
          <a:xfrm>
            <a:off x="5381767" y="1933336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title" idx="2" hasCustomPrompt="1"/>
          </p:nvPr>
        </p:nvSpPr>
        <p:spPr>
          <a:xfrm>
            <a:off x="5897967" y="920236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13"/>
          <p:cNvSpPr txBox="1">
            <a:spLocks noGrp="1"/>
          </p:cNvSpPr>
          <p:nvPr>
            <p:ph type="subTitle" idx="1"/>
          </p:nvPr>
        </p:nvSpPr>
        <p:spPr>
          <a:xfrm>
            <a:off x="5057567" y="2471900"/>
            <a:ext cx="29212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3"/>
          <p:cNvSpPr txBox="1">
            <a:spLocks noGrp="1"/>
          </p:cNvSpPr>
          <p:nvPr>
            <p:ph type="title" idx="3"/>
          </p:nvPr>
        </p:nvSpPr>
        <p:spPr>
          <a:xfrm>
            <a:off x="8508867" y="1933336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title" idx="4" hasCustomPrompt="1"/>
          </p:nvPr>
        </p:nvSpPr>
        <p:spPr>
          <a:xfrm>
            <a:off x="9025067" y="1021836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4" name="Google Shape;304;p13"/>
          <p:cNvSpPr txBox="1">
            <a:spLocks noGrp="1"/>
          </p:cNvSpPr>
          <p:nvPr>
            <p:ph type="subTitle" idx="5"/>
          </p:nvPr>
        </p:nvSpPr>
        <p:spPr>
          <a:xfrm>
            <a:off x="8182267" y="2471884"/>
            <a:ext cx="2926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3"/>
          <p:cNvSpPr txBox="1">
            <a:spLocks noGrp="1"/>
          </p:cNvSpPr>
          <p:nvPr>
            <p:ph type="title" idx="6"/>
          </p:nvPr>
        </p:nvSpPr>
        <p:spPr>
          <a:xfrm>
            <a:off x="5381767" y="4701088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13"/>
          <p:cNvSpPr txBox="1">
            <a:spLocks noGrp="1"/>
          </p:cNvSpPr>
          <p:nvPr>
            <p:ph type="title" idx="7" hasCustomPrompt="1"/>
          </p:nvPr>
        </p:nvSpPr>
        <p:spPr>
          <a:xfrm>
            <a:off x="5897967" y="3647473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7" name="Google Shape;307;p13"/>
          <p:cNvSpPr txBox="1">
            <a:spLocks noGrp="1"/>
          </p:cNvSpPr>
          <p:nvPr>
            <p:ph type="subTitle" idx="8"/>
          </p:nvPr>
        </p:nvSpPr>
        <p:spPr>
          <a:xfrm>
            <a:off x="5055167" y="5238000"/>
            <a:ext cx="2926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title" idx="9"/>
          </p:nvPr>
        </p:nvSpPr>
        <p:spPr>
          <a:xfrm>
            <a:off x="8508867" y="4701088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13" hasCustomPrompt="1"/>
          </p:nvPr>
        </p:nvSpPr>
        <p:spPr>
          <a:xfrm>
            <a:off x="9025067" y="3647473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0" name="Google Shape;310;p13"/>
          <p:cNvSpPr txBox="1">
            <a:spLocks noGrp="1"/>
          </p:cNvSpPr>
          <p:nvPr>
            <p:ph type="subTitle" idx="14"/>
          </p:nvPr>
        </p:nvSpPr>
        <p:spPr>
          <a:xfrm>
            <a:off x="8182267" y="5238984"/>
            <a:ext cx="2926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title" idx="15"/>
          </p:nvPr>
        </p:nvSpPr>
        <p:spPr>
          <a:xfrm>
            <a:off x="1229781" y="2177900"/>
            <a:ext cx="2921200" cy="1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12" name="Google Shape;312;p13"/>
          <p:cNvGrpSpPr/>
          <p:nvPr/>
        </p:nvGrpSpPr>
        <p:grpSpPr>
          <a:xfrm>
            <a:off x="2780812" y="4356585"/>
            <a:ext cx="1868392" cy="2589073"/>
            <a:chOff x="1002412" y="3043930"/>
            <a:chExt cx="1598009" cy="2214397"/>
          </a:xfrm>
        </p:grpSpPr>
        <p:sp>
          <p:nvSpPr>
            <p:cNvPr id="313" name="Google Shape;313;p13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5" name="Google Shape;315;p13"/>
          <p:cNvGrpSpPr/>
          <p:nvPr/>
        </p:nvGrpSpPr>
        <p:grpSpPr>
          <a:xfrm>
            <a:off x="1255751" y="4151050"/>
            <a:ext cx="1293404" cy="2691756"/>
            <a:chOff x="464166" y="3124811"/>
            <a:chExt cx="1174114" cy="2443497"/>
          </a:xfrm>
        </p:grpSpPr>
        <p:sp>
          <p:nvSpPr>
            <p:cNvPr id="316" name="Google Shape;316;p13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8" name="Google Shape;318;p13"/>
          <p:cNvSpPr/>
          <p:nvPr/>
        </p:nvSpPr>
        <p:spPr>
          <a:xfrm>
            <a:off x="10781667" y="300781"/>
            <a:ext cx="1756405" cy="837088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3"/>
          <p:cNvSpPr/>
          <p:nvPr/>
        </p:nvSpPr>
        <p:spPr>
          <a:xfrm>
            <a:off x="-401589" y="878282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13"/>
          <p:cNvSpPr/>
          <p:nvPr/>
        </p:nvSpPr>
        <p:spPr>
          <a:xfrm>
            <a:off x="25416" y="51237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340960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14"/>
          <p:cNvGrpSpPr/>
          <p:nvPr/>
        </p:nvGrpSpPr>
        <p:grpSpPr>
          <a:xfrm>
            <a:off x="23912" y="2134452"/>
            <a:ext cx="1868392" cy="2589073"/>
            <a:chOff x="1002412" y="3043930"/>
            <a:chExt cx="1598009" cy="2214397"/>
          </a:xfrm>
        </p:grpSpPr>
        <p:sp>
          <p:nvSpPr>
            <p:cNvPr id="323" name="Google Shape;323;p14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5" name="Google Shape;325;p14"/>
          <p:cNvSpPr/>
          <p:nvPr/>
        </p:nvSpPr>
        <p:spPr>
          <a:xfrm>
            <a:off x="10540367" y="356448"/>
            <a:ext cx="1756405" cy="837088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4"/>
          <p:cNvSpPr/>
          <p:nvPr/>
        </p:nvSpPr>
        <p:spPr>
          <a:xfrm>
            <a:off x="3116311" y="-137718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7" name="Google Shape;327;p14"/>
          <p:cNvGrpSpPr/>
          <p:nvPr/>
        </p:nvGrpSpPr>
        <p:grpSpPr>
          <a:xfrm>
            <a:off x="-914399" y="4646133"/>
            <a:ext cx="14007924" cy="2191891"/>
            <a:chOff x="-1204233" y="3679133"/>
            <a:chExt cx="11612626" cy="1817086"/>
          </a:xfrm>
        </p:grpSpPr>
        <p:sp>
          <p:nvSpPr>
            <p:cNvPr id="328" name="Google Shape;328;p14"/>
            <p:cNvSpPr/>
            <p:nvPr/>
          </p:nvSpPr>
          <p:spPr>
            <a:xfrm>
              <a:off x="-1204233" y="4152100"/>
              <a:ext cx="11612626" cy="1344120"/>
            </a:xfrm>
            <a:custGeom>
              <a:avLst/>
              <a:gdLst/>
              <a:ahLst/>
              <a:cxnLst/>
              <a:rect l="l" t="t" r="r" b="b"/>
              <a:pathLst>
                <a:path w="238538" h="28155" extrusionOk="0">
                  <a:moveTo>
                    <a:pt x="14311" y="1"/>
                  </a:moveTo>
                  <a:cubicBezTo>
                    <a:pt x="12876" y="1"/>
                    <a:pt x="8473" y="4137"/>
                    <a:pt x="8473" y="5271"/>
                  </a:cubicBezTo>
                  <a:lnTo>
                    <a:pt x="1235" y="21883"/>
                  </a:lnTo>
                  <a:cubicBezTo>
                    <a:pt x="668" y="23217"/>
                    <a:pt x="0" y="28154"/>
                    <a:pt x="3837" y="28154"/>
                  </a:cubicBezTo>
                  <a:lnTo>
                    <a:pt x="235035" y="28154"/>
                  </a:lnTo>
                  <a:cubicBezTo>
                    <a:pt x="238538" y="28154"/>
                    <a:pt x="238404" y="23184"/>
                    <a:pt x="237671" y="21983"/>
                  </a:cubicBezTo>
                  <a:lnTo>
                    <a:pt x="228898" y="2302"/>
                  </a:lnTo>
                  <a:cubicBezTo>
                    <a:pt x="228898" y="1135"/>
                    <a:pt x="225996" y="1"/>
                    <a:pt x="2245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-1144157" y="3679133"/>
              <a:ext cx="11510344" cy="1618004"/>
            </a:xfrm>
            <a:custGeom>
              <a:avLst/>
              <a:gdLst/>
              <a:ahLst/>
              <a:cxnLst/>
              <a:rect l="l" t="t" r="r" b="b"/>
              <a:pathLst>
                <a:path w="236437" h="33892" extrusionOk="0">
                  <a:moveTo>
                    <a:pt x="13110" y="1"/>
                  </a:moveTo>
                  <a:cubicBezTo>
                    <a:pt x="11676" y="5738"/>
                    <a:pt x="10475" y="6672"/>
                    <a:pt x="10475" y="7840"/>
                  </a:cubicBezTo>
                  <a:lnTo>
                    <a:pt x="1" y="31823"/>
                  </a:lnTo>
                  <a:cubicBezTo>
                    <a:pt x="1" y="32958"/>
                    <a:pt x="1168" y="33892"/>
                    <a:pt x="2603" y="33892"/>
                  </a:cubicBezTo>
                  <a:lnTo>
                    <a:pt x="233801" y="33892"/>
                  </a:lnTo>
                  <a:cubicBezTo>
                    <a:pt x="235236" y="33892"/>
                    <a:pt x="236437" y="32958"/>
                    <a:pt x="236437" y="31823"/>
                  </a:cubicBezTo>
                  <a:lnTo>
                    <a:pt x="225929" y="7840"/>
                  </a:lnTo>
                  <a:cubicBezTo>
                    <a:pt x="225929" y="6672"/>
                    <a:pt x="224762" y="5738"/>
                    <a:pt x="2233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0" name="Google Shape;330;p14"/>
          <p:cNvGrpSpPr/>
          <p:nvPr/>
        </p:nvGrpSpPr>
        <p:grpSpPr>
          <a:xfrm>
            <a:off x="690208" y="468568"/>
            <a:ext cx="11116384" cy="5660033"/>
            <a:chOff x="702250" y="237125"/>
            <a:chExt cx="8337288" cy="4245025"/>
          </a:xfrm>
        </p:grpSpPr>
        <p:sp>
          <p:nvSpPr>
            <p:cNvPr id="331" name="Google Shape;331;p14"/>
            <p:cNvSpPr/>
            <p:nvPr/>
          </p:nvSpPr>
          <p:spPr>
            <a:xfrm>
              <a:off x="1098475" y="680400"/>
              <a:ext cx="6821592" cy="3492300"/>
            </a:xfrm>
            <a:custGeom>
              <a:avLst/>
              <a:gdLst/>
              <a:ahLst/>
              <a:cxnLst/>
              <a:rect l="l" t="t" r="r" b="b"/>
              <a:pathLst>
                <a:path w="146339" h="80859" extrusionOk="0">
                  <a:moveTo>
                    <a:pt x="0" y="1"/>
                  </a:moveTo>
                  <a:lnTo>
                    <a:pt x="0" y="80859"/>
                  </a:lnTo>
                  <a:lnTo>
                    <a:pt x="146338" y="80859"/>
                  </a:lnTo>
                  <a:lnTo>
                    <a:pt x="146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514550" y="4084725"/>
              <a:ext cx="4358488" cy="82200"/>
            </a:xfrm>
            <a:custGeom>
              <a:avLst/>
              <a:gdLst/>
              <a:ahLst/>
              <a:cxnLst/>
              <a:rect l="l" t="t" r="r" b="b"/>
              <a:pathLst>
                <a:path w="89231" h="1903" extrusionOk="0">
                  <a:moveTo>
                    <a:pt x="0" y="1"/>
                  </a:moveTo>
                  <a:lnTo>
                    <a:pt x="0" y="1902"/>
                  </a:lnTo>
                  <a:lnTo>
                    <a:pt x="89231" y="1902"/>
                  </a:lnTo>
                  <a:lnTo>
                    <a:pt x="89231" y="1"/>
                  </a:lnTo>
                  <a:close/>
                </a:path>
              </a:pathLst>
            </a:custGeom>
            <a:solidFill>
              <a:srgbClr val="3B3B3B">
                <a:alpha val="66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1122971" y="3978136"/>
              <a:ext cx="2348370" cy="188783"/>
            </a:xfrm>
            <a:custGeom>
              <a:avLst/>
              <a:gdLst/>
              <a:ahLst/>
              <a:cxnLst/>
              <a:rect l="l" t="t" r="r" b="b"/>
              <a:pathLst>
                <a:path w="54373" h="4371" extrusionOk="0">
                  <a:moveTo>
                    <a:pt x="0" y="0"/>
                  </a:moveTo>
                  <a:lnTo>
                    <a:pt x="0" y="4370"/>
                  </a:lnTo>
                  <a:lnTo>
                    <a:pt x="54372" y="4370"/>
                  </a:lnTo>
                  <a:lnTo>
                    <a:pt x="54372" y="0"/>
                  </a:lnTo>
                  <a:close/>
                </a:path>
              </a:pathLst>
            </a:custGeom>
            <a:solidFill>
              <a:srgbClr val="3B3B3B">
                <a:alpha val="66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1122971" y="3757765"/>
              <a:ext cx="2348370" cy="51914"/>
            </a:xfrm>
            <a:custGeom>
              <a:avLst/>
              <a:gdLst/>
              <a:ahLst/>
              <a:cxnLst/>
              <a:rect l="l" t="t" r="r" b="b"/>
              <a:pathLst>
                <a:path w="54373" h="1202" extrusionOk="0">
                  <a:moveTo>
                    <a:pt x="0" y="1"/>
                  </a:moveTo>
                  <a:lnTo>
                    <a:pt x="0" y="1202"/>
                  </a:lnTo>
                  <a:lnTo>
                    <a:pt x="54372" y="1202"/>
                  </a:lnTo>
                  <a:lnTo>
                    <a:pt x="543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1122971" y="959935"/>
              <a:ext cx="2348370" cy="51914"/>
            </a:xfrm>
            <a:custGeom>
              <a:avLst/>
              <a:gdLst/>
              <a:ahLst/>
              <a:cxnLst/>
              <a:rect l="l" t="t" r="r" b="b"/>
              <a:pathLst>
                <a:path w="54373" h="1202" extrusionOk="0">
                  <a:moveTo>
                    <a:pt x="0" y="0"/>
                  </a:moveTo>
                  <a:lnTo>
                    <a:pt x="0" y="1201"/>
                  </a:lnTo>
                  <a:lnTo>
                    <a:pt x="54372" y="1201"/>
                  </a:lnTo>
                  <a:lnTo>
                    <a:pt x="543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1264350" y="892547"/>
              <a:ext cx="2070289" cy="2978182"/>
            </a:xfrm>
            <a:custGeom>
              <a:avLst/>
              <a:gdLst/>
              <a:ahLst/>
              <a:cxnLst/>
              <a:rect l="l" t="t" r="r" b="b"/>
              <a:pathLst>
                <a:path w="49369" h="71019" extrusionOk="0">
                  <a:moveTo>
                    <a:pt x="0" y="1"/>
                  </a:moveTo>
                  <a:lnTo>
                    <a:pt x="0" y="71018"/>
                  </a:lnTo>
                  <a:lnTo>
                    <a:pt x="49369" y="71018"/>
                  </a:lnTo>
                  <a:lnTo>
                    <a:pt x="493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1423790" y="1054838"/>
              <a:ext cx="1751415" cy="2655031"/>
            </a:xfrm>
            <a:custGeom>
              <a:avLst/>
              <a:gdLst/>
              <a:ahLst/>
              <a:cxnLst/>
              <a:rect l="l" t="t" r="r" b="b"/>
              <a:pathLst>
                <a:path w="41765" h="63313" extrusionOk="0">
                  <a:moveTo>
                    <a:pt x="1" y="0"/>
                  </a:moveTo>
                  <a:lnTo>
                    <a:pt x="1" y="63312"/>
                  </a:lnTo>
                  <a:lnTo>
                    <a:pt x="41764" y="63312"/>
                  </a:lnTo>
                  <a:lnTo>
                    <a:pt x="417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1030760" y="696258"/>
              <a:ext cx="135444" cy="3614787"/>
            </a:xfrm>
            <a:custGeom>
              <a:avLst/>
              <a:gdLst/>
              <a:ahLst/>
              <a:cxnLst/>
              <a:rect l="l" t="t" r="r" b="b"/>
              <a:pathLst>
                <a:path w="3136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7044286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0" y="0"/>
                  </a:moveTo>
                  <a:lnTo>
                    <a:pt x="0" y="4904"/>
                  </a:lnTo>
                  <a:lnTo>
                    <a:pt x="1902" y="4904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6243234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1" y="0"/>
                  </a:moveTo>
                  <a:lnTo>
                    <a:pt x="1" y="4904"/>
                  </a:lnTo>
                  <a:lnTo>
                    <a:pt x="1902" y="4904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5442225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0" y="0"/>
                  </a:moveTo>
                  <a:lnTo>
                    <a:pt x="0" y="4904"/>
                  </a:lnTo>
                  <a:lnTo>
                    <a:pt x="1901" y="4904"/>
                  </a:lnTo>
                  <a:lnTo>
                    <a:pt x="19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3422340" y="696258"/>
              <a:ext cx="135444" cy="3614787"/>
            </a:xfrm>
            <a:custGeom>
              <a:avLst/>
              <a:gdLst/>
              <a:ahLst/>
              <a:cxnLst/>
              <a:rect l="l" t="t" r="r" b="b"/>
              <a:pathLst>
                <a:path w="3136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7873025" y="696250"/>
              <a:ext cx="135471" cy="3614787"/>
            </a:xfrm>
            <a:custGeom>
              <a:avLst/>
              <a:gdLst/>
              <a:ahLst/>
              <a:cxnLst/>
              <a:rect l="l" t="t" r="r" b="b"/>
              <a:pathLst>
                <a:path w="3137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5267865" y="3611459"/>
              <a:ext cx="2001165" cy="256505"/>
            </a:xfrm>
            <a:custGeom>
              <a:avLst/>
              <a:gdLst/>
              <a:ahLst/>
              <a:cxnLst/>
              <a:rect l="l" t="t" r="r" b="b"/>
              <a:pathLst>
                <a:path w="46334" h="5939" extrusionOk="0">
                  <a:moveTo>
                    <a:pt x="2269" y="1"/>
                  </a:moveTo>
                  <a:cubicBezTo>
                    <a:pt x="1002" y="1"/>
                    <a:pt x="1" y="568"/>
                    <a:pt x="1" y="1302"/>
                  </a:cubicBezTo>
                  <a:lnTo>
                    <a:pt x="1" y="4637"/>
                  </a:lnTo>
                  <a:cubicBezTo>
                    <a:pt x="1" y="5371"/>
                    <a:pt x="1002" y="5938"/>
                    <a:pt x="2269" y="5938"/>
                  </a:cubicBezTo>
                  <a:lnTo>
                    <a:pt x="44099" y="5938"/>
                  </a:lnTo>
                  <a:cubicBezTo>
                    <a:pt x="45333" y="5938"/>
                    <a:pt x="46334" y="5371"/>
                    <a:pt x="46334" y="4637"/>
                  </a:cubicBezTo>
                  <a:lnTo>
                    <a:pt x="46334" y="1302"/>
                  </a:lnTo>
                  <a:cubicBezTo>
                    <a:pt x="46334" y="568"/>
                    <a:pt x="45333" y="1"/>
                    <a:pt x="440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5267865" y="3494759"/>
              <a:ext cx="2001165" cy="257931"/>
            </a:xfrm>
            <a:custGeom>
              <a:avLst/>
              <a:gdLst/>
              <a:ahLst/>
              <a:cxnLst/>
              <a:rect l="l" t="t" r="r" b="b"/>
              <a:pathLst>
                <a:path w="46334" h="5972" extrusionOk="0">
                  <a:moveTo>
                    <a:pt x="2269" y="1"/>
                  </a:moveTo>
                  <a:cubicBezTo>
                    <a:pt x="1002" y="1"/>
                    <a:pt x="1" y="601"/>
                    <a:pt x="1" y="1335"/>
                  </a:cubicBezTo>
                  <a:lnTo>
                    <a:pt x="1" y="4671"/>
                  </a:lnTo>
                  <a:cubicBezTo>
                    <a:pt x="1" y="5371"/>
                    <a:pt x="1002" y="5972"/>
                    <a:pt x="2269" y="5972"/>
                  </a:cubicBezTo>
                  <a:lnTo>
                    <a:pt x="44099" y="5972"/>
                  </a:lnTo>
                  <a:cubicBezTo>
                    <a:pt x="45333" y="5972"/>
                    <a:pt x="46334" y="5371"/>
                    <a:pt x="46334" y="4671"/>
                  </a:cubicBezTo>
                  <a:lnTo>
                    <a:pt x="46334" y="1335"/>
                  </a:lnTo>
                  <a:cubicBezTo>
                    <a:pt x="46334" y="601"/>
                    <a:pt x="45333" y="1"/>
                    <a:pt x="440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5325524" y="3671969"/>
              <a:ext cx="1887360" cy="30319"/>
            </a:xfrm>
            <a:custGeom>
              <a:avLst/>
              <a:gdLst/>
              <a:ahLst/>
              <a:cxnLst/>
              <a:rect l="l" t="t" r="r" b="b"/>
              <a:pathLst>
                <a:path w="43699" h="702" extrusionOk="0">
                  <a:moveTo>
                    <a:pt x="367" y="1"/>
                  </a:moveTo>
                  <a:cubicBezTo>
                    <a:pt x="167" y="1"/>
                    <a:pt x="0" y="67"/>
                    <a:pt x="0" y="167"/>
                  </a:cubicBezTo>
                  <a:lnTo>
                    <a:pt x="0" y="534"/>
                  </a:lnTo>
                  <a:cubicBezTo>
                    <a:pt x="0" y="601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01"/>
                    <a:pt x="43698" y="534"/>
                  </a:cubicBezTo>
                  <a:lnTo>
                    <a:pt x="43698" y="167"/>
                  </a:lnTo>
                  <a:cubicBezTo>
                    <a:pt x="43698" y="67"/>
                    <a:pt x="43531" y="1"/>
                    <a:pt x="43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5325524" y="3604246"/>
              <a:ext cx="1887360" cy="30319"/>
            </a:xfrm>
            <a:custGeom>
              <a:avLst/>
              <a:gdLst/>
              <a:ahLst/>
              <a:cxnLst/>
              <a:rect l="l" t="t" r="r" b="b"/>
              <a:pathLst>
                <a:path w="43699" h="702" extrusionOk="0">
                  <a:moveTo>
                    <a:pt x="367" y="1"/>
                  </a:moveTo>
                  <a:cubicBezTo>
                    <a:pt x="167" y="1"/>
                    <a:pt x="0" y="68"/>
                    <a:pt x="0" y="168"/>
                  </a:cubicBezTo>
                  <a:lnTo>
                    <a:pt x="0" y="535"/>
                  </a:lnTo>
                  <a:cubicBezTo>
                    <a:pt x="0" y="635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35"/>
                    <a:pt x="43698" y="535"/>
                  </a:cubicBezTo>
                  <a:lnTo>
                    <a:pt x="43698" y="168"/>
                  </a:lnTo>
                  <a:cubicBezTo>
                    <a:pt x="43698" y="68"/>
                    <a:pt x="43531" y="1"/>
                    <a:pt x="43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5325524" y="3536567"/>
              <a:ext cx="1887360" cy="30276"/>
            </a:xfrm>
            <a:custGeom>
              <a:avLst/>
              <a:gdLst/>
              <a:ahLst/>
              <a:cxnLst/>
              <a:rect l="l" t="t" r="r" b="b"/>
              <a:pathLst>
                <a:path w="43699" h="701" extrusionOk="0">
                  <a:moveTo>
                    <a:pt x="367" y="0"/>
                  </a:moveTo>
                  <a:cubicBezTo>
                    <a:pt x="167" y="0"/>
                    <a:pt x="0" y="67"/>
                    <a:pt x="0" y="167"/>
                  </a:cubicBezTo>
                  <a:lnTo>
                    <a:pt x="0" y="534"/>
                  </a:lnTo>
                  <a:cubicBezTo>
                    <a:pt x="0" y="634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34"/>
                    <a:pt x="43698" y="534"/>
                  </a:cubicBezTo>
                  <a:lnTo>
                    <a:pt x="43698" y="167"/>
                  </a:lnTo>
                  <a:cubicBezTo>
                    <a:pt x="43698" y="67"/>
                    <a:pt x="43531" y="0"/>
                    <a:pt x="43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3497224" y="3334875"/>
              <a:ext cx="4408113" cy="115274"/>
            </a:xfrm>
            <a:custGeom>
              <a:avLst/>
              <a:gdLst/>
              <a:ahLst/>
              <a:cxnLst/>
              <a:rect l="l" t="t" r="r" b="b"/>
              <a:pathLst>
                <a:path w="90800" h="2669" extrusionOk="0">
                  <a:moveTo>
                    <a:pt x="835" y="0"/>
                  </a:moveTo>
                  <a:cubicBezTo>
                    <a:pt x="368" y="0"/>
                    <a:pt x="1" y="600"/>
                    <a:pt x="1" y="1334"/>
                  </a:cubicBezTo>
                  <a:cubicBezTo>
                    <a:pt x="1" y="2068"/>
                    <a:pt x="368" y="2669"/>
                    <a:pt x="835" y="2669"/>
                  </a:cubicBezTo>
                  <a:lnTo>
                    <a:pt x="89932" y="2669"/>
                  </a:lnTo>
                  <a:cubicBezTo>
                    <a:pt x="90399" y="2669"/>
                    <a:pt x="90799" y="2068"/>
                    <a:pt x="90799" y="1334"/>
                  </a:cubicBezTo>
                  <a:cubicBezTo>
                    <a:pt x="90799" y="600"/>
                    <a:pt x="90399" y="0"/>
                    <a:pt x="899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837699" y="281371"/>
              <a:ext cx="6961494" cy="338566"/>
            </a:xfrm>
            <a:custGeom>
              <a:avLst/>
              <a:gdLst/>
              <a:ahLst/>
              <a:cxnLst/>
              <a:rect l="l" t="t" r="r" b="b"/>
              <a:pathLst>
                <a:path w="161183" h="7839" extrusionOk="0">
                  <a:moveTo>
                    <a:pt x="0" y="0"/>
                  </a:moveTo>
                  <a:lnTo>
                    <a:pt x="4470" y="7839"/>
                  </a:lnTo>
                  <a:lnTo>
                    <a:pt x="152376" y="7839"/>
                  </a:lnTo>
                  <a:lnTo>
                    <a:pt x="161182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977475" y="554075"/>
              <a:ext cx="7090239" cy="144125"/>
            </a:xfrm>
            <a:custGeom>
              <a:avLst/>
              <a:gdLst/>
              <a:ahLst/>
              <a:cxnLst/>
              <a:rect l="l" t="t" r="r" b="b"/>
              <a:pathLst>
                <a:path w="151809" h="3337" extrusionOk="0">
                  <a:moveTo>
                    <a:pt x="1067" y="0"/>
                  </a:moveTo>
                  <a:cubicBezTo>
                    <a:pt x="467" y="0"/>
                    <a:pt x="0" y="734"/>
                    <a:pt x="0" y="1668"/>
                  </a:cubicBezTo>
                  <a:cubicBezTo>
                    <a:pt x="0" y="2569"/>
                    <a:pt x="467" y="3336"/>
                    <a:pt x="1067" y="3336"/>
                  </a:cubicBezTo>
                  <a:lnTo>
                    <a:pt x="150741" y="3336"/>
                  </a:lnTo>
                  <a:cubicBezTo>
                    <a:pt x="151342" y="3336"/>
                    <a:pt x="151809" y="2569"/>
                    <a:pt x="151809" y="1668"/>
                  </a:cubicBezTo>
                  <a:cubicBezTo>
                    <a:pt x="151809" y="734"/>
                    <a:pt x="151342" y="0"/>
                    <a:pt x="150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41168" y="257282"/>
              <a:ext cx="357354" cy="367417"/>
            </a:xfrm>
            <a:custGeom>
              <a:avLst/>
              <a:gdLst/>
              <a:ahLst/>
              <a:cxnLst/>
              <a:rect l="l" t="t" r="r" b="b"/>
              <a:pathLst>
                <a:path w="8274" h="8507" extrusionOk="0">
                  <a:moveTo>
                    <a:pt x="0" y="1"/>
                  </a:moveTo>
                  <a:lnTo>
                    <a:pt x="6705" y="8507"/>
                  </a:lnTo>
                  <a:lnTo>
                    <a:pt x="8273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923980" y="257282"/>
              <a:ext cx="233442" cy="367417"/>
            </a:xfrm>
            <a:custGeom>
              <a:avLst/>
              <a:gdLst/>
              <a:ahLst/>
              <a:cxnLst/>
              <a:rect l="l" t="t" r="r" b="b"/>
              <a:pathLst>
                <a:path w="5405" h="8507" extrusionOk="0">
                  <a:moveTo>
                    <a:pt x="1" y="1"/>
                  </a:moveTo>
                  <a:lnTo>
                    <a:pt x="3837" y="8507"/>
                  </a:lnTo>
                  <a:lnTo>
                    <a:pt x="5405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3105366" y="257282"/>
              <a:ext cx="110998" cy="367417"/>
            </a:xfrm>
            <a:custGeom>
              <a:avLst/>
              <a:gdLst/>
              <a:ahLst/>
              <a:cxnLst/>
              <a:rect l="l" t="t" r="r" b="b"/>
              <a:pathLst>
                <a:path w="2570" h="8507" extrusionOk="0">
                  <a:moveTo>
                    <a:pt x="1" y="1"/>
                  </a:moveTo>
                  <a:lnTo>
                    <a:pt x="1001" y="8507"/>
                  </a:lnTo>
                  <a:lnTo>
                    <a:pt x="2569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4207498" y="257282"/>
              <a:ext cx="155657" cy="367417"/>
            </a:xfrm>
            <a:custGeom>
              <a:avLst/>
              <a:gdLst/>
              <a:ahLst/>
              <a:cxnLst/>
              <a:rect l="l" t="t" r="r" b="b"/>
              <a:pathLst>
                <a:path w="3604" h="8507" extrusionOk="0">
                  <a:moveTo>
                    <a:pt x="1836" y="1"/>
                  </a:moveTo>
                  <a:lnTo>
                    <a:pt x="1" y="8507"/>
                  </a:lnTo>
                  <a:lnTo>
                    <a:pt x="1569" y="8507"/>
                  </a:lnTo>
                  <a:lnTo>
                    <a:pt x="36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5266440" y="257282"/>
              <a:ext cx="278100" cy="367417"/>
            </a:xfrm>
            <a:custGeom>
              <a:avLst/>
              <a:gdLst/>
              <a:ahLst/>
              <a:cxnLst/>
              <a:rect l="l" t="t" r="r" b="b"/>
              <a:pathLst>
                <a:path w="6439" h="8507" extrusionOk="0">
                  <a:moveTo>
                    <a:pt x="4704" y="1"/>
                  </a:moveTo>
                  <a:lnTo>
                    <a:pt x="0" y="8507"/>
                  </a:lnTo>
                  <a:lnTo>
                    <a:pt x="1568" y="8507"/>
                  </a:lnTo>
                  <a:lnTo>
                    <a:pt x="64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6477739" y="257282"/>
              <a:ext cx="402013" cy="367417"/>
            </a:xfrm>
            <a:custGeom>
              <a:avLst/>
              <a:gdLst/>
              <a:ahLst/>
              <a:cxnLst/>
              <a:rect l="l" t="t" r="r" b="b"/>
              <a:pathLst>
                <a:path w="9308" h="8507" extrusionOk="0">
                  <a:moveTo>
                    <a:pt x="7540" y="1"/>
                  </a:moveTo>
                  <a:lnTo>
                    <a:pt x="1" y="8507"/>
                  </a:lnTo>
                  <a:lnTo>
                    <a:pt x="1569" y="8507"/>
                  </a:lnTo>
                  <a:lnTo>
                    <a:pt x="930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7612880" y="257282"/>
              <a:ext cx="524456" cy="367417"/>
            </a:xfrm>
            <a:custGeom>
              <a:avLst/>
              <a:gdLst/>
              <a:ahLst/>
              <a:cxnLst/>
              <a:rect l="l" t="t" r="r" b="b"/>
              <a:pathLst>
                <a:path w="12143" h="8507" extrusionOk="0">
                  <a:moveTo>
                    <a:pt x="10408" y="1"/>
                  </a:moveTo>
                  <a:lnTo>
                    <a:pt x="1" y="8507"/>
                  </a:lnTo>
                  <a:lnTo>
                    <a:pt x="1568" y="8507"/>
                  </a:lnTo>
                  <a:lnTo>
                    <a:pt x="1214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702250" y="237125"/>
              <a:ext cx="7526705" cy="98024"/>
            </a:xfrm>
            <a:custGeom>
              <a:avLst/>
              <a:gdLst/>
              <a:ahLst/>
              <a:cxnLst/>
              <a:rect l="l" t="t" r="r" b="b"/>
              <a:pathLst>
                <a:path w="167288" h="2270" extrusionOk="0">
                  <a:moveTo>
                    <a:pt x="735" y="1"/>
                  </a:moveTo>
                  <a:cubicBezTo>
                    <a:pt x="334" y="1"/>
                    <a:pt x="1" y="501"/>
                    <a:pt x="1" y="1135"/>
                  </a:cubicBezTo>
                  <a:cubicBezTo>
                    <a:pt x="1" y="1769"/>
                    <a:pt x="334" y="2269"/>
                    <a:pt x="735" y="2269"/>
                  </a:cubicBezTo>
                  <a:lnTo>
                    <a:pt x="166553" y="2269"/>
                  </a:lnTo>
                  <a:cubicBezTo>
                    <a:pt x="166954" y="2269"/>
                    <a:pt x="167287" y="1769"/>
                    <a:pt x="167287" y="1135"/>
                  </a:cubicBezTo>
                  <a:cubicBezTo>
                    <a:pt x="167287" y="501"/>
                    <a:pt x="166920" y="1"/>
                    <a:pt x="166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8630358" y="1301077"/>
              <a:ext cx="82147" cy="3181073"/>
            </a:xfrm>
            <a:custGeom>
              <a:avLst/>
              <a:gdLst/>
              <a:ahLst/>
              <a:cxnLst/>
              <a:rect l="l" t="t" r="r" b="b"/>
              <a:pathLst>
                <a:path w="1902" h="73653" extrusionOk="0">
                  <a:moveTo>
                    <a:pt x="1" y="0"/>
                  </a:moveTo>
                  <a:lnTo>
                    <a:pt x="1" y="73219"/>
                  </a:lnTo>
                  <a:cubicBezTo>
                    <a:pt x="1" y="73453"/>
                    <a:pt x="401" y="73653"/>
                    <a:pt x="935" y="73653"/>
                  </a:cubicBezTo>
                  <a:cubicBezTo>
                    <a:pt x="1468" y="73653"/>
                    <a:pt x="1902" y="73453"/>
                    <a:pt x="1902" y="73219"/>
                  </a:cubicBez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8337916" y="989847"/>
              <a:ext cx="701622" cy="704558"/>
            </a:xfrm>
            <a:custGeom>
              <a:avLst/>
              <a:gdLst/>
              <a:ahLst/>
              <a:cxnLst/>
              <a:rect l="l" t="t" r="r" b="b"/>
              <a:pathLst>
                <a:path w="16245" h="16313" extrusionOk="0">
                  <a:moveTo>
                    <a:pt x="1101" y="1"/>
                  </a:moveTo>
                  <a:cubicBezTo>
                    <a:pt x="500" y="1"/>
                    <a:pt x="0" y="501"/>
                    <a:pt x="0" y="1135"/>
                  </a:cubicBezTo>
                  <a:lnTo>
                    <a:pt x="0" y="15178"/>
                  </a:lnTo>
                  <a:cubicBezTo>
                    <a:pt x="0" y="15812"/>
                    <a:pt x="500" y="16313"/>
                    <a:pt x="1101" y="16313"/>
                  </a:cubicBezTo>
                  <a:lnTo>
                    <a:pt x="15111" y="16313"/>
                  </a:lnTo>
                  <a:cubicBezTo>
                    <a:pt x="15745" y="16313"/>
                    <a:pt x="16245" y="15812"/>
                    <a:pt x="16245" y="15178"/>
                  </a:cubicBezTo>
                  <a:lnTo>
                    <a:pt x="16245" y="1135"/>
                  </a:lnTo>
                  <a:cubicBezTo>
                    <a:pt x="16245" y="501"/>
                    <a:pt x="15745" y="1"/>
                    <a:pt x="15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8371043" y="1023017"/>
              <a:ext cx="635368" cy="638262"/>
            </a:xfrm>
            <a:custGeom>
              <a:avLst/>
              <a:gdLst/>
              <a:ahLst/>
              <a:cxnLst/>
              <a:rect l="l" t="t" r="r" b="b"/>
              <a:pathLst>
                <a:path w="14711" h="14778" extrusionOk="0">
                  <a:moveTo>
                    <a:pt x="1001" y="0"/>
                  </a:moveTo>
                  <a:cubicBezTo>
                    <a:pt x="467" y="0"/>
                    <a:pt x="0" y="467"/>
                    <a:pt x="0" y="1034"/>
                  </a:cubicBezTo>
                  <a:lnTo>
                    <a:pt x="0" y="13743"/>
                  </a:lnTo>
                  <a:cubicBezTo>
                    <a:pt x="0" y="14310"/>
                    <a:pt x="467" y="14777"/>
                    <a:pt x="1001" y="14777"/>
                  </a:cubicBezTo>
                  <a:lnTo>
                    <a:pt x="13710" y="14777"/>
                  </a:lnTo>
                  <a:cubicBezTo>
                    <a:pt x="14244" y="14777"/>
                    <a:pt x="14711" y="14310"/>
                    <a:pt x="14711" y="13743"/>
                  </a:cubicBezTo>
                  <a:lnTo>
                    <a:pt x="14711" y="1034"/>
                  </a:lnTo>
                  <a:cubicBezTo>
                    <a:pt x="14711" y="467"/>
                    <a:pt x="14244" y="0"/>
                    <a:pt x="13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8494913" y="1093590"/>
              <a:ext cx="391949" cy="497074"/>
            </a:xfrm>
            <a:custGeom>
              <a:avLst/>
              <a:gdLst/>
              <a:ahLst/>
              <a:cxnLst/>
              <a:rect l="l" t="t" r="r" b="b"/>
              <a:pathLst>
                <a:path w="9075" h="11509" extrusionOk="0">
                  <a:moveTo>
                    <a:pt x="6039" y="768"/>
                  </a:moveTo>
                  <a:lnTo>
                    <a:pt x="6039" y="1535"/>
                  </a:lnTo>
                  <a:lnTo>
                    <a:pt x="2970" y="1535"/>
                  </a:lnTo>
                  <a:lnTo>
                    <a:pt x="2970" y="768"/>
                  </a:lnTo>
                  <a:close/>
                  <a:moveTo>
                    <a:pt x="8307" y="2302"/>
                  </a:moveTo>
                  <a:lnTo>
                    <a:pt x="8307" y="6906"/>
                  </a:lnTo>
                  <a:lnTo>
                    <a:pt x="668" y="6906"/>
                  </a:lnTo>
                  <a:lnTo>
                    <a:pt x="668" y="2302"/>
                  </a:lnTo>
                  <a:close/>
                  <a:moveTo>
                    <a:pt x="1402" y="7673"/>
                  </a:moveTo>
                  <a:cubicBezTo>
                    <a:pt x="1502" y="7673"/>
                    <a:pt x="1635" y="7673"/>
                    <a:pt x="1736" y="7740"/>
                  </a:cubicBezTo>
                  <a:cubicBezTo>
                    <a:pt x="1969" y="7806"/>
                    <a:pt x="2169" y="8006"/>
                    <a:pt x="2236" y="8240"/>
                  </a:cubicBezTo>
                  <a:lnTo>
                    <a:pt x="2236" y="8307"/>
                  </a:lnTo>
                  <a:cubicBezTo>
                    <a:pt x="2236" y="8407"/>
                    <a:pt x="2236" y="8507"/>
                    <a:pt x="2236" y="8607"/>
                  </a:cubicBezTo>
                  <a:lnTo>
                    <a:pt x="2203" y="8640"/>
                  </a:lnTo>
                  <a:cubicBezTo>
                    <a:pt x="2136" y="8874"/>
                    <a:pt x="2002" y="9040"/>
                    <a:pt x="1769" y="9141"/>
                  </a:cubicBezTo>
                  <a:cubicBezTo>
                    <a:pt x="1669" y="9174"/>
                    <a:pt x="1569" y="9191"/>
                    <a:pt x="1469" y="9191"/>
                  </a:cubicBezTo>
                  <a:cubicBezTo>
                    <a:pt x="1369" y="9191"/>
                    <a:pt x="1269" y="9174"/>
                    <a:pt x="1168" y="9141"/>
                  </a:cubicBezTo>
                  <a:cubicBezTo>
                    <a:pt x="935" y="9040"/>
                    <a:pt x="768" y="8874"/>
                    <a:pt x="701" y="8640"/>
                  </a:cubicBezTo>
                  <a:cubicBezTo>
                    <a:pt x="701" y="8607"/>
                    <a:pt x="701" y="8540"/>
                    <a:pt x="701" y="8507"/>
                  </a:cubicBezTo>
                  <a:cubicBezTo>
                    <a:pt x="668" y="8440"/>
                    <a:pt x="668" y="8373"/>
                    <a:pt x="701" y="8307"/>
                  </a:cubicBezTo>
                  <a:lnTo>
                    <a:pt x="701" y="8240"/>
                  </a:lnTo>
                  <a:cubicBezTo>
                    <a:pt x="735" y="8040"/>
                    <a:pt x="868" y="7873"/>
                    <a:pt x="1068" y="7773"/>
                  </a:cubicBezTo>
                  <a:cubicBezTo>
                    <a:pt x="1168" y="7706"/>
                    <a:pt x="1269" y="7673"/>
                    <a:pt x="1402" y="7673"/>
                  </a:cubicBezTo>
                  <a:close/>
                  <a:moveTo>
                    <a:pt x="7573" y="7673"/>
                  </a:moveTo>
                  <a:cubicBezTo>
                    <a:pt x="7673" y="7673"/>
                    <a:pt x="7773" y="7673"/>
                    <a:pt x="7873" y="7706"/>
                  </a:cubicBezTo>
                  <a:cubicBezTo>
                    <a:pt x="8107" y="7806"/>
                    <a:pt x="8274" y="8006"/>
                    <a:pt x="8340" y="8240"/>
                  </a:cubicBezTo>
                  <a:lnTo>
                    <a:pt x="8340" y="8307"/>
                  </a:lnTo>
                  <a:cubicBezTo>
                    <a:pt x="8340" y="8373"/>
                    <a:pt x="8340" y="8440"/>
                    <a:pt x="8340" y="8507"/>
                  </a:cubicBezTo>
                  <a:cubicBezTo>
                    <a:pt x="8307" y="8573"/>
                    <a:pt x="8307" y="8607"/>
                    <a:pt x="8307" y="8640"/>
                  </a:cubicBezTo>
                  <a:cubicBezTo>
                    <a:pt x="8240" y="8840"/>
                    <a:pt x="8107" y="9040"/>
                    <a:pt x="7907" y="9141"/>
                  </a:cubicBezTo>
                  <a:cubicBezTo>
                    <a:pt x="7809" y="9180"/>
                    <a:pt x="7700" y="9196"/>
                    <a:pt x="7586" y="9196"/>
                  </a:cubicBezTo>
                  <a:cubicBezTo>
                    <a:pt x="7505" y="9196"/>
                    <a:pt x="7422" y="9188"/>
                    <a:pt x="7340" y="9174"/>
                  </a:cubicBezTo>
                  <a:lnTo>
                    <a:pt x="7273" y="9141"/>
                  </a:lnTo>
                  <a:cubicBezTo>
                    <a:pt x="7139" y="9074"/>
                    <a:pt x="7039" y="9007"/>
                    <a:pt x="6973" y="8907"/>
                  </a:cubicBezTo>
                  <a:cubicBezTo>
                    <a:pt x="6906" y="8807"/>
                    <a:pt x="6839" y="8674"/>
                    <a:pt x="6806" y="8573"/>
                  </a:cubicBezTo>
                  <a:cubicBezTo>
                    <a:pt x="6806" y="8473"/>
                    <a:pt x="6806" y="8373"/>
                    <a:pt x="6806" y="8307"/>
                  </a:cubicBezTo>
                  <a:lnTo>
                    <a:pt x="6806" y="8240"/>
                  </a:lnTo>
                  <a:cubicBezTo>
                    <a:pt x="6873" y="8040"/>
                    <a:pt x="7006" y="7873"/>
                    <a:pt x="7173" y="7773"/>
                  </a:cubicBezTo>
                  <a:cubicBezTo>
                    <a:pt x="7306" y="7706"/>
                    <a:pt x="7440" y="7673"/>
                    <a:pt x="7573" y="7673"/>
                  </a:cubicBezTo>
                  <a:close/>
                  <a:moveTo>
                    <a:pt x="2203" y="1"/>
                  </a:moveTo>
                  <a:cubicBezTo>
                    <a:pt x="2002" y="1"/>
                    <a:pt x="1769" y="34"/>
                    <a:pt x="1569" y="101"/>
                  </a:cubicBezTo>
                  <a:lnTo>
                    <a:pt x="1602" y="101"/>
                  </a:lnTo>
                  <a:cubicBezTo>
                    <a:pt x="1535" y="134"/>
                    <a:pt x="1435" y="167"/>
                    <a:pt x="1335" y="201"/>
                  </a:cubicBezTo>
                  <a:cubicBezTo>
                    <a:pt x="1302" y="234"/>
                    <a:pt x="1235" y="268"/>
                    <a:pt x="1168" y="301"/>
                  </a:cubicBezTo>
                  <a:cubicBezTo>
                    <a:pt x="1102" y="368"/>
                    <a:pt x="1035" y="368"/>
                    <a:pt x="968" y="434"/>
                  </a:cubicBezTo>
                  <a:cubicBezTo>
                    <a:pt x="735" y="601"/>
                    <a:pt x="535" y="835"/>
                    <a:pt x="368" y="1068"/>
                  </a:cubicBezTo>
                  <a:cubicBezTo>
                    <a:pt x="301" y="1168"/>
                    <a:pt x="268" y="1268"/>
                    <a:pt x="201" y="1368"/>
                  </a:cubicBezTo>
                  <a:cubicBezTo>
                    <a:pt x="168" y="1435"/>
                    <a:pt x="168" y="1502"/>
                    <a:pt x="134" y="1568"/>
                  </a:cubicBezTo>
                  <a:cubicBezTo>
                    <a:pt x="68" y="1735"/>
                    <a:pt x="34" y="1935"/>
                    <a:pt x="1" y="2102"/>
                  </a:cubicBezTo>
                  <a:lnTo>
                    <a:pt x="1" y="3136"/>
                  </a:lnTo>
                  <a:lnTo>
                    <a:pt x="1" y="9174"/>
                  </a:lnTo>
                  <a:cubicBezTo>
                    <a:pt x="1" y="9241"/>
                    <a:pt x="1" y="9307"/>
                    <a:pt x="1" y="9374"/>
                  </a:cubicBezTo>
                  <a:lnTo>
                    <a:pt x="1" y="9441"/>
                  </a:lnTo>
                  <a:cubicBezTo>
                    <a:pt x="34" y="9507"/>
                    <a:pt x="68" y="9541"/>
                    <a:pt x="101" y="9608"/>
                  </a:cubicBezTo>
                  <a:cubicBezTo>
                    <a:pt x="168" y="9741"/>
                    <a:pt x="301" y="9841"/>
                    <a:pt x="435" y="9908"/>
                  </a:cubicBezTo>
                  <a:cubicBezTo>
                    <a:pt x="535" y="9941"/>
                    <a:pt x="635" y="9974"/>
                    <a:pt x="735" y="9974"/>
                  </a:cubicBezTo>
                  <a:lnTo>
                    <a:pt x="735" y="10775"/>
                  </a:lnTo>
                  <a:cubicBezTo>
                    <a:pt x="735" y="10808"/>
                    <a:pt x="735" y="10842"/>
                    <a:pt x="735" y="10875"/>
                  </a:cubicBezTo>
                  <a:lnTo>
                    <a:pt x="735" y="10942"/>
                  </a:lnTo>
                  <a:cubicBezTo>
                    <a:pt x="768" y="11009"/>
                    <a:pt x="802" y="11075"/>
                    <a:pt x="802" y="11142"/>
                  </a:cubicBezTo>
                  <a:cubicBezTo>
                    <a:pt x="935" y="11342"/>
                    <a:pt x="1168" y="11476"/>
                    <a:pt x="1402" y="11509"/>
                  </a:cubicBezTo>
                  <a:lnTo>
                    <a:pt x="2069" y="11509"/>
                  </a:lnTo>
                  <a:cubicBezTo>
                    <a:pt x="2236" y="11509"/>
                    <a:pt x="2403" y="11476"/>
                    <a:pt x="2536" y="11442"/>
                  </a:cubicBezTo>
                  <a:cubicBezTo>
                    <a:pt x="2636" y="11409"/>
                    <a:pt x="2703" y="11342"/>
                    <a:pt x="2770" y="11275"/>
                  </a:cubicBezTo>
                  <a:cubicBezTo>
                    <a:pt x="2870" y="11175"/>
                    <a:pt x="2936" y="11075"/>
                    <a:pt x="2970" y="10942"/>
                  </a:cubicBezTo>
                  <a:cubicBezTo>
                    <a:pt x="2970" y="10908"/>
                    <a:pt x="2970" y="10875"/>
                    <a:pt x="2970" y="10842"/>
                  </a:cubicBezTo>
                  <a:lnTo>
                    <a:pt x="2970" y="9974"/>
                  </a:lnTo>
                  <a:lnTo>
                    <a:pt x="6039" y="9974"/>
                  </a:lnTo>
                  <a:lnTo>
                    <a:pt x="6039" y="10708"/>
                  </a:lnTo>
                  <a:cubicBezTo>
                    <a:pt x="6039" y="10775"/>
                    <a:pt x="6072" y="10842"/>
                    <a:pt x="6072" y="10908"/>
                  </a:cubicBezTo>
                  <a:cubicBezTo>
                    <a:pt x="6072" y="10975"/>
                    <a:pt x="6105" y="11075"/>
                    <a:pt x="6139" y="11142"/>
                  </a:cubicBezTo>
                  <a:lnTo>
                    <a:pt x="6205" y="11175"/>
                  </a:lnTo>
                  <a:lnTo>
                    <a:pt x="6272" y="11275"/>
                  </a:lnTo>
                  <a:cubicBezTo>
                    <a:pt x="6372" y="11375"/>
                    <a:pt x="6539" y="11442"/>
                    <a:pt x="6672" y="11476"/>
                  </a:cubicBezTo>
                  <a:lnTo>
                    <a:pt x="7406" y="11476"/>
                  </a:lnTo>
                  <a:cubicBezTo>
                    <a:pt x="7451" y="11484"/>
                    <a:pt x="7496" y="11489"/>
                    <a:pt x="7540" y="11489"/>
                  </a:cubicBezTo>
                  <a:cubicBezTo>
                    <a:pt x="7662" y="11489"/>
                    <a:pt x="7785" y="11458"/>
                    <a:pt x="7907" y="11409"/>
                  </a:cubicBezTo>
                  <a:cubicBezTo>
                    <a:pt x="7973" y="11375"/>
                    <a:pt x="8040" y="11342"/>
                    <a:pt x="8073" y="11309"/>
                  </a:cubicBezTo>
                  <a:cubicBezTo>
                    <a:pt x="8240" y="11175"/>
                    <a:pt x="8307" y="10975"/>
                    <a:pt x="8340" y="10775"/>
                  </a:cubicBezTo>
                  <a:lnTo>
                    <a:pt x="8340" y="9941"/>
                  </a:lnTo>
                  <a:cubicBezTo>
                    <a:pt x="8607" y="9941"/>
                    <a:pt x="8841" y="9808"/>
                    <a:pt x="9007" y="9574"/>
                  </a:cubicBezTo>
                  <a:cubicBezTo>
                    <a:pt x="9041" y="9507"/>
                    <a:pt x="9041" y="9441"/>
                    <a:pt x="9074" y="9407"/>
                  </a:cubicBezTo>
                  <a:lnTo>
                    <a:pt x="9074" y="9341"/>
                  </a:lnTo>
                  <a:lnTo>
                    <a:pt x="9074" y="8607"/>
                  </a:lnTo>
                  <a:lnTo>
                    <a:pt x="9074" y="2302"/>
                  </a:lnTo>
                  <a:cubicBezTo>
                    <a:pt x="9074" y="2169"/>
                    <a:pt x="9074" y="2035"/>
                    <a:pt x="9041" y="1902"/>
                  </a:cubicBezTo>
                  <a:cubicBezTo>
                    <a:pt x="9007" y="1769"/>
                    <a:pt x="8974" y="1669"/>
                    <a:pt x="8941" y="1535"/>
                  </a:cubicBezTo>
                  <a:cubicBezTo>
                    <a:pt x="8907" y="1468"/>
                    <a:pt x="8907" y="1368"/>
                    <a:pt x="8841" y="1302"/>
                  </a:cubicBezTo>
                  <a:cubicBezTo>
                    <a:pt x="8807" y="1235"/>
                    <a:pt x="8774" y="1135"/>
                    <a:pt x="8707" y="1068"/>
                  </a:cubicBezTo>
                  <a:lnTo>
                    <a:pt x="8607" y="935"/>
                  </a:lnTo>
                  <a:cubicBezTo>
                    <a:pt x="8374" y="634"/>
                    <a:pt x="8073" y="401"/>
                    <a:pt x="7740" y="234"/>
                  </a:cubicBezTo>
                  <a:cubicBezTo>
                    <a:pt x="7640" y="167"/>
                    <a:pt x="7506" y="134"/>
                    <a:pt x="7406" y="101"/>
                  </a:cubicBezTo>
                  <a:cubicBezTo>
                    <a:pt x="7206" y="34"/>
                    <a:pt x="7006" y="1"/>
                    <a:pt x="67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8424340" y="1226142"/>
              <a:ext cx="33170" cy="99467"/>
            </a:xfrm>
            <a:custGeom>
              <a:avLst/>
              <a:gdLst/>
              <a:ahLst/>
              <a:cxnLst/>
              <a:rect l="l" t="t" r="r" b="b"/>
              <a:pathLst>
                <a:path w="768" h="2303" extrusionOk="0">
                  <a:moveTo>
                    <a:pt x="367" y="1"/>
                  </a:moveTo>
                  <a:cubicBezTo>
                    <a:pt x="167" y="1"/>
                    <a:pt x="34" y="134"/>
                    <a:pt x="0" y="334"/>
                  </a:cubicBezTo>
                  <a:lnTo>
                    <a:pt x="34" y="267"/>
                  </a:lnTo>
                  <a:lnTo>
                    <a:pt x="34" y="1935"/>
                  </a:lnTo>
                  <a:cubicBezTo>
                    <a:pt x="34" y="2135"/>
                    <a:pt x="167" y="2269"/>
                    <a:pt x="367" y="2302"/>
                  </a:cubicBezTo>
                  <a:lnTo>
                    <a:pt x="768" y="2302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8919949" y="1226142"/>
              <a:ext cx="33170" cy="99467"/>
            </a:xfrm>
            <a:custGeom>
              <a:avLst/>
              <a:gdLst/>
              <a:ahLst/>
              <a:cxnLst/>
              <a:rect l="l" t="t" r="r" b="b"/>
              <a:pathLst>
                <a:path w="768" h="2303" extrusionOk="0">
                  <a:moveTo>
                    <a:pt x="0" y="1"/>
                  </a:moveTo>
                  <a:cubicBezTo>
                    <a:pt x="0" y="768"/>
                    <a:pt x="0" y="1535"/>
                    <a:pt x="0" y="2302"/>
                  </a:cubicBezTo>
                  <a:lnTo>
                    <a:pt x="367" y="2302"/>
                  </a:lnTo>
                  <a:cubicBezTo>
                    <a:pt x="467" y="2302"/>
                    <a:pt x="567" y="2269"/>
                    <a:pt x="634" y="2202"/>
                  </a:cubicBezTo>
                  <a:cubicBezTo>
                    <a:pt x="701" y="2135"/>
                    <a:pt x="768" y="2035"/>
                    <a:pt x="768" y="1935"/>
                  </a:cubicBezTo>
                  <a:lnTo>
                    <a:pt x="768" y="367"/>
                  </a:lnTo>
                  <a:cubicBezTo>
                    <a:pt x="768" y="167"/>
                    <a:pt x="601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6" name="Google Shape;366;p14"/>
          <p:cNvSpPr txBox="1">
            <a:spLocks noGrp="1"/>
          </p:cNvSpPr>
          <p:nvPr>
            <p:ph type="title"/>
          </p:nvPr>
        </p:nvSpPr>
        <p:spPr>
          <a:xfrm>
            <a:off x="5049475" y="3651733"/>
            <a:ext cx="45856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67" name="Google Shape;367;p14"/>
          <p:cNvSpPr txBox="1">
            <a:spLocks noGrp="1"/>
          </p:cNvSpPr>
          <p:nvPr>
            <p:ph type="subTitle" idx="1"/>
          </p:nvPr>
        </p:nvSpPr>
        <p:spPr>
          <a:xfrm>
            <a:off x="4885075" y="1418933"/>
            <a:ext cx="4750000" cy="22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9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240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5"/>
          <p:cNvSpPr txBox="1">
            <a:spLocks noGrp="1"/>
          </p:cNvSpPr>
          <p:nvPr>
            <p:ph type="title"/>
          </p:nvPr>
        </p:nvSpPr>
        <p:spPr>
          <a:xfrm>
            <a:off x="4751200" y="45223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0" name="Google Shape;370;p15"/>
          <p:cNvSpPr txBox="1">
            <a:spLocks noGrp="1"/>
          </p:cNvSpPr>
          <p:nvPr>
            <p:ph type="subTitle" idx="1"/>
          </p:nvPr>
        </p:nvSpPr>
        <p:spPr>
          <a:xfrm>
            <a:off x="4681400" y="5108000"/>
            <a:ext cx="2829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15"/>
          <p:cNvSpPr txBox="1">
            <a:spLocks noGrp="1"/>
          </p:cNvSpPr>
          <p:nvPr>
            <p:ph type="title" idx="2" hasCustomPrompt="1"/>
          </p:nvPr>
        </p:nvSpPr>
        <p:spPr>
          <a:xfrm>
            <a:off x="5251600" y="2478800"/>
            <a:ext cx="16888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t>xx%</a:t>
            </a:r>
          </a:p>
        </p:txBody>
      </p:sp>
      <p:sp>
        <p:nvSpPr>
          <p:cNvPr id="372" name="Google Shape;372;p15"/>
          <p:cNvSpPr txBox="1">
            <a:spLocks noGrp="1"/>
          </p:cNvSpPr>
          <p:nvPr>
            <p:ph type="title" idx="3"/>
          </p:nvPr>
        </p:nvSpPr>
        <p:spPr>
          <a:xfrm>
            <a:off x="1370933" y="45223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3" name="Google Shape;373;p15"/>
          <p:cNvSpPr txBox="1">
            <a:spLocks noGrp="1"/>
          </p:cNvSpPr>
          <p:nvPr>
            <p:ph type="subTitle" idx="4"/>
          </p:nvPr>
        </p:nvSpPr>
        <p:spPr>
          <a:xfrm>
            <a:off x="1301133" y="5108000"/>
            <a:ext cx="2829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5"/>
          <p:cNvSpPr txBox="1">
            <a:spLocks noGrp="1"/>
          </p:cNvSpPr>
          <p:nvPr>
            <p:ph type="title" idx="5" hasCustomPrompt="1"/>
          </p:nvPr>
        </p:nvSpPr>
        <p:spPr>
          <a:xfrm>
            <a:off x="1871333" y="2478800"/>
            <a:ext cx="16888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t>xx%</a:t>
            </a:r>
          </a:p>
        </p:txBody>
      </p:sp>
      <p:sp>
        <p:nvSpPr>
          <p:cNvPr id="375" name="Google Shape;375;p15"/>
          <p:cNvSpPr txBox="1">
            <a:spLocks noGrp="1"/>
          </p:cNvSpPr>
          <p:nvPr>
            <p:ph type="title" idx="6"/>
          </p:nvPr>
        </p:nvSpPr>
        <p:spPr>
          <a:xfrm>
            <a:off x="8131467" y="45223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6" name="Google Shape;376;p15"/>
          <p:cNvSpPr txBox="1">
            <a:spLocks noGrp="1"/>
          </p:cNvSpPr>
          <p:nvPr>
            <p:ph type="subTitle" idx="7"/>
          </p:nvPr>
        </p:nvSpPr>
        <p:spPr>
          <a:xfrm>
            <a:off x="8061667" y="5108000"/>
            <a:ext cx="2829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5"/>
          <p:cNvSpPr txBox="1">
            <a:spLocks noGrp="1"/>
          </p:cNvSpPr>
          <p:nvPr>
            <p:ph type="title" idx="8" hasCustomPrompt="1"/>
          </p:nvPr>
        </p:nvSpPr>
        <p:spPr>
          <a:xfrm>
            <a:off x="8631867" y="2478800"/>
            <a:ext cx="16888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4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15"/>
          <p:cNvSpPr txBox="1">
            <a:spLocks noGrp="1"/>
          </p:cNvSpPr>
          <p:nvPr>
            <p:ph type="title" idx="9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79" name="Google Shape;379;p15"/>
          <p:cNvGrpSpPr/>
          <p:nvPr/>
        </p:nvGrpSpPr>
        <p:grpSpPr>
          <a:xfrm>
            <a:off x="-502540" y="-591681"/>
            <a:ext cx="14183895" cy="2633004"/>
            <a:chOff x="-376905" y="-824761"/>
            <a:chExt cx="10637921" cy="1974753"/>
          </a:xfrm>
        </p:grpSpPr>
        <p:sp>
          <p:nvSpPr>
            <p:cNvPr id="380" name="Google Shape;380;p1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601044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16"/>
          <p:cNvGrpSpPr/>
          <p:nvPr/>
        </p:nvGrpSpPr>
        <p:grpSpPr>
          <a:xfrm>
            <a:off x="-1269267" y="-591681"/>
            <a:ext cx="14950621" cy="7982201"/>
            <a:chOff x="-951950" y="-824761"/>
            <a:chExt cx="11212966" cy="5986651"/>
          </a:xfrm>
        </p:grpSpPr>
        <p:sp>
          <p:nvSpPr>
            <p:cNvPr id="386" name="Google Shape;386;p16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-9519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3836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1" name="Google Shape;401;p16"/>
          <p:cNvSpPr txBox="1">
            <a:spLocks noGrp="1"/>
          </p:cNvSpPr>
          <p:nvPr>
            <p:ph type="title" hasCustomPrompt="1"/>
          </p:nvPr>
        </p:nvSpPr>
        <p:spPr>
          <a:xfrm>
            <a:off x="3377400" y="923800"/>
            <a:ext cx="54372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8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402" name="Google Shape;402;p16"/>
          <p:cNvSpPr txBox="1">
            <a:spLocks noGrp="1"/>
          </p:cNvSpPr>
          <p:nvPr>
            <p:ph type="subTitle" idx="1"/>
          </p:nvPr>
        </p:nvSpPr>
        <p:spPr>
          <a:xfrm>
            <a:off x="3809600" y="1813233"/>
            <a:ext cx="4572800" cy="9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16"/>
          <p:cNvSpPr txBox="1">
            <a:spLocks noGrp="1"/>
          </p:cNvSpPr>
          <p:nvPr>
            <p:ph type="title" idx="2" hasCustomPrompt="1"/>
          </p:nvPr>
        </p:nvSpPr>
        <p:spPr>
          <a:xfrm>
            <a:off x="3377400" y="3184233"/>
            <a:ext cx="54372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404" name="Google Shape;404;p16"/>
          <p:cNvSpPr txBox="1">
            <a:spLocks noGrp="1"/>
          </p:cNvSpPr>
          <p:nvPr>
            <p:ph type="subTitle" idx="3"/>
          </p:nvPr>
        </p:nvSpPr>
        <p:spPr>
          <a:xfrm>
            <a:off x="3809600" y="4074500"/>
            <a:ext cx="4572800" cy="8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24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8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18" name="Google Shape;418;p18"/>
          <p:cNvGrpSpPr/>
          <p:nvPr/>
        </p:nvGrpSpPr>
        <p:grpSpPr>
          <a:xfrm flipH="1">
            <a:off x="-705740" y="-1"/>
            <a:ext cx="13790195" cy="1392157"/>
            <a:chOff x="-376905" y="-1"/>
            <a:chExt cx="10342646" cy="1044118"/>
          </a:xfrm>
        </p:grpSpPr>
        <p:sp>
          <p:nvSpPr>
            <p:cNvPr id="419" name="Google Shape;419;p18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6997474" y="-1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168351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9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4" name="Google Shape;424;p19"/>
          <p:cNvGrpSpPr/>
          <p:nvPr/>
        </p:nvGrpSpPr>
        <p:grpSpPr>
          <a:xfrm flipH="1">
            <a:off x="-1112140" y="328601"/>
            <a:ext cx="13790195" cy="1063556"/>
            <a:chOff x="-376905" y="246450"/>
            <a:chExt cx="10342646" cy="797667"/>
          </a:xfrm>
        </p:grpSpPr>
        <p:sp>
          <p:nvSpPr>
            <p:cNvPr id="425" name="Google Shape;425;p19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899543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0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9" name="Google Shape;429;p20"/>
          <p:cNvGrpSpPr/>
          <p:nvPr/>
        </p:nvGrpSpPr>
        <p:grpSpPr>
          <a:xfrm flipH="1">
            <a:off x="-502540" y="328601"/>
            <a:ext cx="13790195" cy="2193719"/>
            <a:chOff x="-376905" y="246450"/>
            <a:chExt cx="10342646" cy="1645289"/>
          </a:xfrm>
        </p:grpSpPr>
        <p:sp>
          <p:nvSpPr>
            <p:cNvPr id="430" name="Google Shape;430;p20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0"/>
            <p:cNvSpPr/>
            <p:nvPr/>
          </p:nvSpPr>
          <p:spPr>
            <a:xfrm>
              <a:off x="7199335" y="1419224"/>
              <a:ext cx="1092690" cy="472515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328753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1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35" name="Google Shape;435;p21"/>
          <p:cNvGrpSpPr/>
          <p:nvPr/>
        </p:nvGrpSpPr>
        <p:grpSpPr>
          <a:xfrm flipH="1">
            <a:off x="-1112140" y="328601"/>
            <a:ext cx="13790195" cy="1063556"/>
            <a:chOff x="-376905" y="246450"/>
            <a:chExt cx="10342646" cy="797667"/>
          </a:xfrm>
        </p:grpSpPr>
        <p:sp>
          <p:nvSpPr>
            <p:cNvPr id="436" name="Google Shape;436;p21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1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8" name="Google Shape;438;p21"/>
          <p:cNvGrpSpPr/>
          <p:nvPr/>
        </p:nvGrpSpPr>
        <p:grpSpPr>
          <a:xfrm>
            <a:off x="-647634" y="4121038"/>
            <a:ext cx="12978505" cy="3384925"/>
            <a:chOff x="-1945322" y="1131893"/>
            <a:chExt cx="12211615" cy="3184912"/>
          </a:xfrm>
        </p:grpSpPr>
        <p:sp>
          <p:nvSpPr>
            <p:cNvPr id="439" name="Google Shape;439;p21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-1945322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1"/>
            <p:cNvSpPr/>
            <p:nvPr/>
          </p:nvSpPr>
          <p:spPr>
            <a:xfrm>
              <a:off x="6887788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1"/>
            <p:cNvSpPr/>
            <p:nvPr/>
          </p:nvSpPr>
          <p:spPr>
            <a:xfrm>
              <a:off x="9349102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1"/>
            <p:cNvSpPr/>
            <p:nvPr/>
          </p:nvSpPr>
          <p:spPr>
            <a:xfrm>
              <a:off x="861313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1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1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1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1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1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1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1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21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1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511897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2"/>
          <p:cNvSpPr txBox="1">
            <a:spLocks noGrp="1"/>
          </p:cNvSpPr>
          <p:nvPr>
            <p:ph type="body" idx="1"/>
          </p:nvPr>
        </p:nvSpPr>
        <p:spPr>
          <a:xfrm>
            <a:off x="1421200" y="2127067"/>
            <a:ext cx="5234800" cy="33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56725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7" name="Google Shape;457;p22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58" name="Google Shape;458;p22"/>
          <p:cNvGrpSpPr/>
          <p:nvPr/>
        </p:nvGrpSpPr>
        <p:grpSpPr>
          <a:xfrm flipH="1">
            <a:off x="-729623" y="4432785"/>
            <a:ext cx="1868392" cy="2589073"/>
            <a:chOff x="1002412" y="3043930"/>
            <a:chExt cx="1598009" cy="2214397"/>
          </a:xfrm>
        </p:grpSpPr>
        <p:sp>
          <p:nvSpPr>
            <p:cNvPr id="459" name="Google Shape;459;p22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2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1" name="Google Shape;461;p22"/>
          <p:cNvGrpSpPr/>
          <p:nvPr/>
        </p:nvGrpSpPr>
        <p:grpSpPr>
          <a:xfrm flipH="1">
            <a:off x="9384129" y="4252650"/>
            <a:ext cx="1293404" cy="2691756"/>
            <a:chOff x="464166" y="3124811"/>
            <a:chExt cx="1174114" cy="2443497"/>
          </a:xfrm>
        </p:grpSpPr>
        <p:sp>
          <p:nvSpPr>
            <p:cNvPr id="462" name="Google Shape;462;p22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4" name="Google Shape;464;p22"/>
          <p:cNvSpPr/>
          <p:nvPr/>
        </p:nvSpPr>
        <p:spPr>
          <a:xfrm flipH="1">
            <a:off x="-274589" y="878248"/>
            <a:ext cx="1756405" cy="837088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2"/>
          <p:cNvSpPr/>
          <p:nvPr/>
        </p:nvSpPr>
        <p:spPr>
          <a:xfrm flipH="1">
            <a:off x="10350956" y="1170382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2"/>
          <p:cNvSpPr/>
          <p:nvPr/>
        </p:nvSpPr>
        <p:spPr>
          <a:xfrm flipH="1">
            <a:off x="10325400" y="51872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50828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61BF-276B-4CFD-8851-6A2BE50954E7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CA6-1F32-4A00-88D7-4DC6D1641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18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3"/>
          <p:cNvSpPr txBox="1">
            <a:spLocks noGrp="1"/>
          </p:cNvSpPr>
          <p:nvPr>
            <p:ph type="title"/>
          </p:nvPr>
        </p:nvSpPr>
        <p:spPr>
          <a:xfrm>
            <a:off x="1458967" y="1434417"/>
            <a:ext cx="4383200" cy="23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23"/>
          <p:cNvSpPr txBox="1">
            <a:spLocks noGrp="1"/>
          </p:cNvSpPr>
          <p:nvPr>
            <p:ph type="subTitle" idx="1"/>
          </p:nvPr>
        </p:nvSpPr>
        <p:spPr>
          <a:xfrm>
            <a:off x="2233767" y="4184784"/>
            <a:ext cx="3608400" cy="12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70" name="Google Shape;470;p23"/>
          <p:cNvGrpSpPr/>
          <p:nvPr/>
        </p:nvGrpSpPr>
        <p:grpSpPr>
          <a:xfrm>
            <a:off x="475151" y="4252650"/>
            <a:ext cx="1293404" cy="2691756"/>
            <a:chOff x="464166" y="3124811"/>
            <a:chExt cx="1174114" cy="2443497"/>
          </a:xfrm>
        </p:grpSpPr>
        <p:sp>
          <p:nvSpPr>
            <p:cNvPr id="471" name="Google Shape;471;p23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3" name="Google Shape;473;p23"/>
          <p:cNvSpPr/>
          <p:nvPr/>
        </p:nvSpPr>
        <p:spPr>
          <a:xfrm>
            <a:off x="-247023" y="586182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23"/>
          <p:cNvSpPr/>
          <p:nvPr/>
        </p:nvSpPr>
        <p:spPr>
          <a:xfrm>
            <a:off x="-755183" y="51872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073675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24"/>
          <p:cNvGrpSpPr/>
          <p:nvPr/>
        </p:nvGrpSpPr>
        <p:grpSpPr>
          <a:xfrm>
            <a:off x="-266680" y="278961"/>
            <a:ext cx="13295983" cy="6602900"/>
            <a:chOff x="-376905" y="-120993"/>
            <a:chExt cx="10637921" cy="5282883"/>
          </a:xfrm>
        </p:grpSpPr>
        <p:sp>
          <p:nvSpPr>
            <p:cNvPr id="477" name="Google Shape;477;p24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4514840" y="-12099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1" name="Google Shape;491;p24"/>
          <p:cNvSpPr txBox="1">
            <a:spLocks noGrp="1"/>
          </p:cNvSpPr>
          <p:nvPr>
            <p:ph type="title"/>
          </p:nvPr>
        </p:nvSpPr>
        <p:spPr>
          <a:xfrm>
            <a:off x="7146397" y="4461300"/>
            <a:ext cx="3658000" cy="12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5067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92" name="Google Shape;492;p24"/>
          <p:cNvSpPr txBox="1">
            <a:spLocks noGrp="1"/>
          </p:cNvSpPr>
          <p:nvPr>
            <p:ph type="subTitle" idx="1"/>
          </p:nvPr>
        </p:nvSpPr>
        <p:spPr>
          <a:xfrm>
            <a:off x="7162800" y="1999100"/>
            <a:ext cx="3543200" cy="14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62998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" name="Google Shape;494;p25"/>
          <p:cNvGrpSpPr/>
          <p:nvPr/>
        </p:nvGrpSpPr>
        <p:grpSpPr>
          <a:xfrm flipH="1">
            <a:off x="-774680" y="407028"/>
            <a:ext cx="13295983" cy="6474833"/>
            <a:chOff x="-376905" y="-18529"/>
            <a:chExt cx="10637921" cy="5180419"/>
          </a:xfrm>
        </p:grpSpPr>
        <p:sp>
          <p:nvSpPr>
            <p:cNvPr id="495" name="Google Shape;495;p25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25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25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25"/>
            <p:cNvSpPr/>
            <p:nvPr/>
          </p:nvSpPr>
          <p:spPr>
            <a:xfrm>
              <a:off x="2828101" y="-18529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4362603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5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8822181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808621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5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8" name="Google Shape;508;p25"/>
          <p:cNvSpPr txBox="1">
            <a:spLocks noGrp="1"/>
          </p:cNvSpPr>
          <p:nvPr>
            <p:ph type="title"/>
          </p:nvPr>
        </p:nvSpPr>
        <p:spPr>
          <a:xfrm>
            <a:off x="1860423" y="1404000"/>
            <a:ext cx="4181600" cy="12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5067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09" name="Google Shape;509;p25"/>
          <p:cNvSpPr txBox="1">
            <a:spLocks noGrp="1"/>
          </p:cNvSpPr>
          <p:nvPr>
            <p:ph type="subTitle" idx="1"/>
          </p:nvPr>
        </p:nvSpPr>
        <p:spPr>
          <a:xfrm>
            <a:off x="2301548" y="3625184"/>
            <a:ext cx="3261200" cy="14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58360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26"/>
          <p:cNvGrpSpPr/>
          <p:nvPr/>
        </p:nvGrpSpPr>
        <p:grpSpPr>
          <a:xfrm>
            <a:off x="-774680" y="464145"/>
            <a:ext cx="13295983" cy="6417716"/>
            <a:chOff x="-376905" y="27170"/>
            <a:chExt cx="10637921" cy="5134720"/>
          </a:xfrm>
        </p:grpSpPr>
        <p:sp>
          <p:nvSpPr>
            <p:cNvPr id="512" name="Google Shape;512;p26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26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6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6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6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6"/>
            <p:cNvSpPr/>
            <p:nvPr/>
          </p:nvSpPr>
          <p:spPr>
            <a:xfrm>
              <a:off x="3793582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6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6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6"/>
            <p:cNvSpPr/>
            <p:nvPr/>
          </p:nvSpPr>
          <p:spPr>
            <a:xfrm>
              <a:off x="8822181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6"/>
            <p:cNvSpPr/>
            <p:nvPr/>
          </p:nvSpPr>
          <p:spPr>
            <a:xfrm>
              <a:off x="808621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6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6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24" name="Google Shape;524;p26"/>
          <p:cNvSpPr txBox="1">
            <a:spLocks noGrp="1"/>
          </p:cNvSpPr>
          <p:nvPr>
            <p:ph type="title"/>
          </p:nvPr>
        </p:nvSpPr>
        <p:spPr>
          <a:xfrm>
            <a:off x="4941156" y="1349767"/>
            <a:ext cx="3298000" cy="20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5067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25" name="Google Shape;525;p26"/>
          <p:cNvSpPr txBox="1">
            <a:spLocks noGrp="1"/>
          </p:cNvSpPr>
          <p:nvPr>
            <p:ph type="subTitle" idx="1"/>
          </p:nvPr>
        </p:nvSpPr>
        <p:spPr>
          <a:xfrm>
            <a:off x="6873795" y="4141411"/>
            <a:ext cx="3298000" cy="14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86471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27"/>
          <p:cNvGrpSpPr/>
          <p:nvPr/>
        </p:nvGrpSpPr>
        <p:grpSpPr>
          <a:xfrm>
            <a:off x="-1573989" y="-570993"/>
            <a:ext cx="14616220" cy="7453848"/>
            <a:chOff x="-1180550" y="-672368"/>
            <a:chExt cx="11441566" cy="5834258"/>
          </a:xfrm>
        </p:grpSpPr>
        <p:sp>
          <p:nvSpPr>
            <p:cNvPr id="528" name="Google Shape;528;p27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8587302" y="-1248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4514840" y="-672368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-535969" y="-45285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5" name="Google Shape;555;p27"/>
          <p:cNvSpPr/>
          <p:nvPr/>
        </p:nvSpPr>
        <p:spPr>
          <a:xfrm>
            <a:off x="1174800" y="579400"/>
            <a:ext cx="9842400" cy="56992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7"/>
          <p:cNvSpPr txBox="1">
            <a:spLocks noGrp="1"/>
          </p:cNvSpPr>
          <p:nvPr>
            <p:ph type="title"/>
          </p:nvPr>
        </p:nvSpPr>
        <p:spPr>
          <a:xfrm>
            <a:off x="1937900" y="1151133"/>
            <a:ext cx="746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57" name="Google Shape;557;p27"/>
          <p:cNvSpPr txBox="1">
            <a:spLocks noGrp="1"/>
          </p:cNvSpPr>
          <p:nvPr>
            <p:ph type="subTitle" idx="1"/>
          </p:nvPr>
        </p:nvSpPr>
        <p:spPr>
          <a:xfrm>
            <a:off x="1937900" y="2916051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use Memoirs"/>
              <a:buNone/>
              <a:defRPr sz="4667">
                <a:solidFill>
                  <a:schemeClr val="accent4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27"/>
          <p:cNvSpPr txBox="1">
            <a:spLocks noGrp="1"/>
          </p:cNvSpPr>
          <p:nvPr>
            <p:ph type="subTitle" idx="2"/>
          </p:nvPr>
        </p:nvSpPr>
        <p:spPr>
          <a:xfrm>
            <a:off x="1937900" y="2255657"/>
            <a:ext cx="58136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7"/>
          <p:cNvSpPr txBox="1">
            <a:spLocks noGrp="1"/>
          </p:cNvSpPr>
          <p:nvPr>
            <p:ph type="subTitle" idx="3"/>
          </p:nvPr>
        </p:nvSpPr>
        <p:spPr>
          <a:xfrm>
            <a:off x="1937900" y="5265567"/>
            <a:ext cx="28704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27"/>
          <p:cNvSpPr txBox="1">
            <a:spLocks noGrp="1"/>
          </p:cNvSpPr>
          <p:nvPr>
            <p:ph type="subTitle" idx="4"/>
          </p:nvPr>
        </p:nvSpPr>
        <p:spPr>
          <a:xfrm>
            <a:off x="1937900" y="3855869"/>
            <a:ext cx="5813600" cy="8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30482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8"/>
          <p:cNvSpPr txBox="1">
            <a:spLocks noGrp="1"/>
          </p:cNvSpPr>
          <p:nvPr>
            <p:ph type="body" idx="1"/>
          </p:nvPr>
        </p:nvSpPr>
        <p:spPr>
          <a:xfrm>
            <a:off x="950967" y="1966133"/>
            <a:ext cx="4996000" cy="50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3" name="Google Shape;563;p28"/>
          <p:cNvSpPr txBox="1">
            <a:spLocks noGrp="1"/>
          </p:cNvSpPr>
          <p:nvPr>
            <p:ph type="body" idx="2"/>
          </p:nvPr>
        </p:nvSpPr>
        <p:spPr>
          <a:xfrm>
            <a:off x="6448167" y="1961435"/>
            <a:ext cx="4768000" cy="41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4" name="Google Shape;564;p28"/>
          <p:cNvSpPr txBox="1">
            <a:spLocks noGrp="1"/>
          </p:cNvSpPr>
          <p:nvPr>
            <p:ph type="subTitle" idx="3"/>
          </p:nvPr>
        </p:nvSpPr>
        <p:spPr>
          <a:xfrm>
            <a:off x="938367" y="1518133"/>
            <a:ext cx="10290400" cy="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28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66" name="Google Shape;566;p28"/>
          <p:cNvGrpSpPr/>
          <p:nvPr/>
        </p:nvGrpSpPr>
        <p:grpSpPr>
          <a:xfrm flipH="1">
            <a:off x="-705740" y="-1"/>
            <a:ext cx="13790195" cy="1392157"/>
            <a:chOff x="-376905" y="-1"/>
            <a:chExt cx="10342646" cy="1044118"/>
          </a:xfrm>
        </p:grpSpPr>
        <p:sp>
          <p:nvSpPr>
            <p:cNvPr id="567" name="Google Shape;567;p28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28"/>
            <p:cNvSpPr/>
            <p:nvPr/>
          </p:nvSpPr>
          <p:spPr>
            <a:xfrm>
              <a:off x="6997474" y="-1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28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28"/>
          <p:cNvGrpSpPr/>
          <p:nvPr/>
        </p:nvGrpSpPr>
        <p:grpSpPr>
          <a:xfrm>
            <a:off x="10550445" y="4449585"/>
            <a:ext cx="1868392" cy="2589073"/>
            <a:chOff x="1002412" y="3043930"/>
            <a:chExt cx="1598009" cy="2214397"/>
          </a:xfrm>
        </p:grpSpPr>
        <p:sp>
          <p:nvSpPr>
            <p:cNvPr id="571" name="Google Shape;571;p28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8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3" name="Google Shape;573;p28"/>
          <p:cNvSpPr/>
          <p:nvPr/>
        </p:nvSpPr>
        <p:spPr>
          <a:xfrm>
            <a:off x="10121916" y="53015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94412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9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29"/>
          <p:cNvSpPr txBox="1">
            <a:spLocks noGrp="1"/>
          </p:cNvSpPr>
          <p:nvPr>
            <p:ph type="title" idx="2"/>
          </p:nvPr>
        </p:nvSpPr>
        <p:spPr>
          <a:xfrm>
            <a:off x="1591235" y="40746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rgbClr val="E1556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77" name="Google Shape;577;p29"/>
          <p:cNvSpPr txBox="1">
            <a:spLocks noGrp="1"/>
          </p:cNvSpPr>
          <p:nvPr>
            <p:ph type="subTitle" idx="1"/>
          </p:nvPr>
        </p:nvSpPr>
        <p:spPr>
          <a:xfrm>
            <a:off x="1591235" y="46206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8" name="Google Shape;578;p29"/>
          <p:cNvSpPr txBox="1">
            <a:spLocks noGrp="1"/>
          </p:cNvSpPr>
          <p:nvPr>
            <p:ph type="title" idx="3"/>
          </p:nvPr>
        </p:nvSpPr>
        <p:spPr>
          <a:xfrm>
            <a:off x="4729800" y="40746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rgbClr val="5587A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79" name="Google Shape;579;p29"/>
          <p:cNvSpPr txBox="1">
            <a:spLocks noGrp="1"/>
          </p:cNvSpPr>
          <p:nvPr>
            <p:ph type="subTitle" idx="4"/>
          </p:nvPr>
        </p:nvSpPr>
        <p:spPr>
          <a:xfrm>
            <a:off x="4729800" y="46206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80" name="Google Shape;580;p29"/>
          <p:cNvSpPr txBox="1">
            <a:spLocks noGrp="1"/>
          </p:cNvSpPr>
          <p:nvPr>
            <p:ph type="title" idx="5"/>
          </p:nvPr>
        </p:nvSpPr>
        <p:spPr>
          <a:xfrm>
            <a:off x="7868365" y="40746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rgbClr val="D4852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29"/>
          <p:cNvSpPr txBox="1">
            <a:spLocks noGrp="1"/>
          </p:cNvSpPr>
          <p:nvPr>
            <p:ph type="subTitle" idx="6"/>
          </p:nvPr>
        </p:nvSpPr>
        <p:spPr>
          <a:xfrm>
            <a:off x="7868365" y="46206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582" name="Google Shape;582;p29"/>
          <p:cNvGrpSpPr/>
          <p:nvPr/>
        </p:nvGrpSpPr>
        <p:grpSpPr>
          <a:xfrm>
            <a:off x="-239011" y="5937398"/>
            <a:ext cx="13259732" cy="956535"/>
            <a:chOff x="-179259" y="4453048"/>
            <a:chExt cx="9944799" cy="717401"/>
          </a:xfrm>
        </p:grpSpPr>
        <p:sp>
          <p:nvSpPr>
            <p:cNvPr id="583" name="Google Shape;583;p29"/>
            <p:cNvSpPr/>
            <p:nvPr/>
          </p:nvSpPr>
          <p:spPr>
            <a:xfrm>
              <a:off x="-179250" y="4453048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29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5" name="Google Shape;585;p29"/>
          <p:cNvGrpSpPr/>
          <p:nvPr/>
        </p:nvGrpSpPr>
        <p:grpSpPr>
          <a:xfrm>
            <a:off x="-502540" y="328600"/>
            <a:ext cx="13790195" cy="1699240"/>
            <a:chOff x="-376905" y="246450"/>
            <a:chExt cx="10342646" cy="1274430"/>
          </a:xfrm>
        </p:grpSpPr>
        <p:sp>
          <p:nvSpPr>
            <p:cNvPr id="586" name="Google Shape;586;p29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29"/>
            <p:cNvSpPr/>
            <p:nvPr/>
          </p:nvSpPr>
          <p:spPr>
            <a:xfrm>
              <a:off x="75118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29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430402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0"/>
          <p:cNvSpPr txBox="1">
            <a:spLocks noGrp="1"/>
          </p:cNvSpPr>
          <p:nvPr>
            <p:ph type="subTitle" idx="1"/>
          </p:nvPr>
        </p:nvSpPr>
        <p:spPr>
          <a:xfrm>
            <a:off x="1411800" y="4021384"/>
            <a:ext cx="2817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3733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591" name="Google Shape;591;p30"/>
          <p:cNvSpPr txBox="1">
            <a:spLocks noGrp="1"/>
          </p:cNvSpPr>
          <p:nvPr>
            <p:ph type="subTitle" idx="2"/>
          </p:nvPr>
        </p:nvSpPr>
        <p:spPr>
          <a:xfrm>
            <a:off x="1411800" y="4647784"/>
            <a:ext cx="281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30"/>
          <p:cNvSpPr txBox="1">
            <a:spLocks noGrp="1"/>
          </p:cNvSpPr>
          <p:nvPr>
            <p:ph type="subTitle" idx="3"/>
          </p:nvPr>
        </p:nvSpPr>
        <p:spPr>
          <a:xfrm>
            <a:off x="4687200" y="4021384"/>
            <a:ext cx="2817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3733">
                <a:solidFill>
                  <a:schemeClr val="accent4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593" name="Google Shape;593;p30"/>
          <p:cNvSpPr txBox="1">
            <a:spLocks noGrp="1"/>
          </p:cNvSpPr>
          <p:nvPr>
            <p:ph type="subTitle" idx="4"/>
          </p:nvPr>
        </p:nvSpPr>
        <p:spPr>
          <a:xfrm>
            <a:off x="4687200" y="4647784"/>
            <a:ext cx="281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30"/>
          <p:cNvSpPr txBox="1">
            <a:spLocks noGrp="1"/>
          </p:cNvSpPr>
          <p:nvPr>
            <p:ph type="subTitle" idx="5"/>
          </p:nvPr>
        </p:nvSpPr>
        <p:spPr>
          <a:xfrm>
            <a:off x="7962600" y="4021384"/>
            <a:ext cx="2817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3733">
                <a:solidFill>
                  <a:schemeClr val="accent3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595" name="Google Shape;595;p30"/>
          <p:cNvSpPr txBox="1">
            <a:spLocks noGrp="1"/>
          </p:cNvSpPr>
          <p:nvPr>
            <p:ph type="subTitle" idx="6"/>
          </p:nvPr>
        </p:nvSpPr>
        <p:spPr>
          <a:xfrm>
            <a:off x="7962600" y="4647784"/>
            <a:ext cx="281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30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97" name="Google Shape;597;p30"/>
          <p:cNvGrpSpPr/>
          <p:nvPr/>
        </p:nvGrpSpPr>
        <p:grpSpPr>
          <a:xfrm flipH="1">
            <a:off x="-1010540" y="-286881"/>
            <a:ext cx="14183895" cy="2633004"/>
            <a:chOff x="-376905" y="-824761"/>
            <a:chExt cx="10637921" cy="1974753"/>
          </a:xfrm>
        </p:grpSpPr>
        <p:sp>
          <p:nvSpPr>
            <p:cNvPr id="598" name="Google Shape;598;p30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30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30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30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475278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" name="Google Shape;603;p31"/>
          <p:cNvGrpSpPr/>
          <p:nvPr/>
        </p:nvGrpSpPr>
        <p:grpSpPr>
          <a:xfrm>
            <a:off x="-89745" y="4034064"/>
            <a:ext cx="12192076" cy="3179816"/>
            <a:chOff x="-1945322" y="1131893"/>
            <a:chExt cx="12211615" cy="3184912"/>
          </a:xfrm>
        </p:grpSpPr>
        <p:sp>
          <p:nvSpPr>
            <p:cNvPr id="604" name="Google Shape;604;p31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-1945322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6887788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9349102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861313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0" name="Google Shape;620;p31"/>
          <p:cNvGrpSpPr/>
          <p:nvPr/>
        </p:nvGrpSpPr>
        <p:grpSpPr>
          <a:xfrm flipH="1">
            <a:off x="-1010540" y="-490081"/>
            <a:ext cx="14183895" cy="2633004"/>
            <a:chOff x="-376905" y="-824761"/>
            <a:chExt cx="10637921" cy="1974753"/>
          </a:xfrm>
        </p:grpSpPr>
        <p:sp>
          <p:nvSpPr>
            <p:cNvPr id="621" name="Google Shape;621;p31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5" name="Google Shape;625;p31"/>
          <p:cNvSpPr txBox="1">
            <a:spLocks noGrp="1"/>
          </p:cNvSpPr>
          <p:nvPr>
            <p:ph type="title"/>
          </p:nvPr>
        </p:nvSpPr>
        <p:spPr>
          <a:xfrm>
            <a:off x="1427800" y="40746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26" name="Google Shape;626;p31"/>
          <p:cNvSpPr txBox="1">
            <a:spLocks noGrp="1"/>
          </p:cNvSpPr>
          <p:nvPr>
            <p:ph type="subTitle" idx="1"/>
          </p:nvPr>
        </p:nvSpPr>
        <p:spPr>
          <a:xfrm>
            <a:off x="1427800" y="47222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31"/>
          <p:cNvSpPr txBox="1">
            <a:spLocks noGrp="1"/>
          </p:cNvSpPr>
          <p:nvPr>
            <p:ph type="title" idx="2"/>
          </p:nvPr>
        </p:nvSpPr>
        <p:spPr>
          <a:xfrm>
            <a:off x="4729800" y="36555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28" name="Google Shape;628;p31"/>
          <p:cNvSpPr txBox="1">
            <a:spLocks noGrp="1"/>
          </p:cNvSpPr>
          <p:nvPr>
            <p:ph type="subTitle" idx="3"/>
          </p:nvPr>
        </p:nvSpPr>
        <p:spPr>
          <a:xfrm>
            <a:off x="4729800" y="43031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31"/>
          <p:cNvSpPr txBox="1">
            <a:spLocks noGrp="1"/>
          </p:cNvSpPr>
          <p:nvPr>
            <p:ph type="title" idx="4"/>
          </p:nvPr>
        </p:nvSpPr>
        <p:spPr>
          <a:xfrm>
            <a:off x="8003583" y="40746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0" name="Google Shape;630;p31"/>
          <p:cNvSpPr txBox="1">
            <a:spLocks noGrp="1"/>
          </p:cNvSpPr>
          <p:nvPr>
            <p:ph type="subTitle" idx="5"/>
          </p:nvPr>
        </p:nvSpPr>
        <p:spPr>
          <a:xfrm>
            <a:off x="8003583" y="47222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31"/>
          <p:cNvSpPr txBox="1">
            <a:spLocks noGrp="1"/>
          </p:cNvSpPr>
          <p:nvPr>
            <p:ph type="title" idx="6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4057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2"/>
          <p:cNvSpPr txBox="1">
            <a:spLocks noGrp="1"/>
          </p:cNvSpPr>
          <p:nvPr>
            <p:ph type="subTitle" idx="1"/>
          </p:nvPr>
        </p:nvSpPr>
        <p:spPr>
          <a:xfrm>
            <a:off x="3051444" y="4275404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3733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9pPr>
          </a:lstStyle>
          <a:p>
            <a:endParaRPr/>
          </a:p>
        </p:txBody>
      </p:sp>
      <p:sp>
        <p:nvSpPr>
          <p:cNvPr id="634" name="Google Shape;634;p32"/>
          <p:cNvSpPr txBox="1">
            <a:spLocks noGrp="1"/>
          </p:cNvSpPr>
          <p:nvPr>
            <p:ph type="subTitle" idx="2"/>
          </p:nvPr>
        </p:nvSpPr>
        <p:spPr>
          <a:xfrm>
            <a:off x="3051447" y="4901800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32"/>
          <p:cNvSpPr txBox="1">
            <a:spLocks noGrp="1"/>
          </p:cNvSpPr>
          <p:nvPr>
            <p:ph type="subTitle" idx="3"/>
          </p:nvPr>
        </p:nvSpPr>
        <p:spPr>
          <a:xfrm>
            <a:off x="8048411" y="4275407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3733">
                <a:solidFill>
                  <a:schemeClr val="dk2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9pPr>
          </a:lstStyle>
          <a:p>
            <a:endParaRPr/>
          </a:p>
        </p:txBody>
      </p:sp>
      <p:sp>
        <p:nvSpPr>
          <p:cNvPr id="636" name="Google Shape;636;p32"/>
          <p:cNvSpPr txBox="1">
            <a:spLocks noGrp="1"/>
          </p:cNvSpPr>
          <p:nvPr>
            <p:ph type="subTitle" idx="4"/>
          </p:nvPr>
        </p:nvSpPr>
        <p:spPr>
          <a:xfrm>
            <a:off x="8048413" y="4901804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32"/>
          <p:cNvSpPr txBox="1">
            <a:spLocks noGrp="1"/>
          </p:cNvSpPr>
          <p:nvPr>
            <p:ph type="subTitle" idx="5"/>
          </p:nvPr>
        </p:nvSpPr>
        <p:spPr>
          <a:xfrm>
            <a:off x="3051444" y="2033400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3733">
                <a:solidFill>
                  <a:schemeClr val="accent4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9pPr>
          </a:lstStyle>
          <a:p>
            <a:endParaRPr/>
          </a:p>
        </p:txBody>
      </p:sp>
      <p:sp>
        <p:nvSpPr>
          <p:cNvPr id="638" name="Google Shape;638;p32"/>
          <p:cNvSpPr txBox="1">
            <a:spLocks noGrp="1"/>
          </p:cNvSpPr>
          <p:nvPr>
            <p:ph type="subTitle" idx="6"/>
          </p:nvPr>
        </p:nvSpPr>
        <p:spPr>
          <a:xfrm>
            <a:off x="3051447" y="2659796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32"/>
          <p:cNvSpPr txBox="1">
            <a:spLocks noGrp="1"/>
          </p:cNvSpPr>
          <p:nvPr>
            <p:ph type="subTitle" idx="7"/>
          </p:nvPr>
        </p:nvSpPr>
        <p:spPr>
          <a:xfrm>
            <a:off x="8048411" y="2033400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3733">
                <a:solidFill>
                  <a:schemeClr val="accent3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667">
                <a:latin typeface="Mouse Memoirs"/>
                <a:ea typeface="Mouse Memoirs"/>
                <a:cs typeface="Mouse Memoirs"/>
                <a:sym typeface="Mouse Memoirs"/>
              </a:defRPr>
            </a:lvl9pPr>
          </a:lstStyle>
          <a:p>
            <a:endParaRPr/>
          </a:p>
        </p:txBody>
      </p:sp>
      <p:sp>
        <p:nvSpPr>
          <p:cNvPr id="640" name="Google Shape;640;p32"/>
          <p:cNvSpPr txBox="1">
            <a:spLocks noGrp="1"/>
          </p:cNvSpPr>
          <p:nvPr>
            <p:ph type="subTitle" idx="8"/>
          </p:nvPr>
        </p:nvSpPr>
        <p:spPr>
          <a:xfrm>
            <a:off x="8048413" y="2659797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32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42" name="Google Shape;642;p32"/>
          <p:cNvGrpSpPr/>
          <p:nvPr/>
        </p:nvGrpSpPr>
        <p:grpSpPr>
          <a:xfrm>
            <a:off x="453945" y="4284485"/>
            <a:ext cx="1868392" cy="2589073"/>
            <a:chOff x="1002412" y="3043930"/>
            <a:chExt cx="1598009" cy="2214397"/>
          </a:xfrm>
        </p:grpSpPr>
        <p:sp>
          <p:nvSpPr>
            <p:cNvPr id="643" name="Google Shape;643;p32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5" name="Google Shape;645;p32"/>
          <p:cNvSpPr/>
          <p:nvPr/>
        </p:nvSpPr>
        <p:spPr>
          <a:xfrm>
            <a:off x="25416" y="51364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46" name="Google Shape;646;p32"/>
          <p:cNvGrpSpPr/>
          <p:nvPr/>
        </p:nvGrpSpPr>
        <p:grpSpPr>
          <a:xfrm flipH="1">
            <a:off x="-1010540" y="-490081"/>
            <a:ext cx="14183895" cy="2633004"/>
            <a:chOff x="-376905" y="-824761"/>
            <a:chExt cx="10637921" cy="1974753"/>
          </a:xfrm>
        </p:grpSpPr>
        <p:sp>
          <p:nvSpPr>
            <p:cNvPr id="647" name="Google Shape;647;p32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14668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61BF-276B-4CFD-8851-6A2BE50954E7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CA6-1F32-4A00-88D7-4DC6D1641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97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3"/>
          <p:cNvSpPr txBox="1">
            <a:spLocks noGrp="1"/>
          </p:cNvSpPr>
          <p:nvPr>
            <p:ph type="title"/>
          </p:nvPr>
        </p:nvSpPr>
        <p:spPr>
          <a:xfrm>
            <a:off x="1021459" y="23006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3" name="Google Shape;653;p33"/>
          <p:cNvSpPr txBox="1">
            <a:spLocks noGrp="1"/>
          </p:cNvSpPr>
          <p:nvPr>
            <p:ph type="subTitle" idx="1"/>
          </p:nvPr>
        </p:nvSpPr>
        <p:spPr>
          <a:xfrm>
            <a:off x="951659" y="2873600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33"/>
          <p:cNvSpPr txBox="1">
            <a:spLocks noGrp="1"/>
          </p:cNvSpPr>
          <p:nvPr>
            <p:ph type="title" idx="2"/>
          </p:nvPr>
        </p:nvSpPr>
        <p:spPr>
          <a:xfrm>
            <a:off x="4751200" y="23006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5" name="Google Shape;655;p33"/>
          <p:cNvSpPr txBox="1">
            <a:spLocks noGrp="1"/>
          </p:cNvSpPr>
          <p:nvPr>
            <p:ph type="subTitle" idx="3"/>
          </p:nvPr>
        </p:nvSpPr>
        <p:spPr>
          <a:xfrm>
            <a:off x="4681400" y="2873600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33"/>
          <p:cNvSpPr txBox="1">
            <a:spLocks noGrp="1"/>
          </p:cNvSpPr>
          <p:nvPr>
            <p:ph type="title" idx="4"/>
          </p:nvPr>
        </p:nvSpPr>
        <p:spPr>
          <a:xfrm>
            <a:off x="8480959" y="23006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7" name="Google Shape;657;p33"/>
          <p:cNvSpPr txBox="1">
            <a:spLocks noGrp="1"/>
          </p:cNvSpPr>
          <p:nvPr>
            <p:ph type="subTitle" idx="5"/>
          </p:nvPr>
        </p:nvSpPr>
        <p:spPr>
          <a:xfrm>
            <a:off x="8411159" y="2873600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33"/>
          <p:cNvSpPr txBox="1">
            <a:spLocks noGrp="1"/>
          </p:cNvSpPr>
          <p:nvPr>
            <p:ph type="title" idx="6"/>
          </p:nvPr>
        </p:nvSpPr>
        <p:spPr>
          <a:xfrm>
            <a:off x="1021459" y="45224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9" name="Google Shape;659;p33"/>
          <p:cNvSpPr txBox="1">
            <a:spLocks noGrp="1"/>
          </p:cNvSpPr>
          <p:nvPr>
            <p:ph type="subTitle" idx="7"/>
          </p:nvPr>
        </p:nvSpPr>
        <p:spPr>
          <a:xfrm>
            <a:off x="951659" y="5095433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33"/>
          <p:cNvSpPr txBox="1">
            <a:spLocks noGrp="1"/>
          </p:cNvSpPr>
          <p:nvPr>
            <p:ph type="title" idx="8"/>
          </p:nvPr>
        </p:nvSpPr>
        <p:spPr>
          <a:xfrm>
            <a:off x="4751200" y="45224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61" name="Google Shape;661;p33"/>
          <p:cNvSpPr txBox="1">
            <a:spLocks noGrp="1"/>
          </p:cNvSpPr>
          <p:nvPr>
            <p:ph type="subTitle" idx="9"/>
          </p:nvPr>
        </p:nvSpPr>
        <p:spPr>
          <a:xfrm>
            <a:off x="4681400" y="5095433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33"/>
          <p:cNvSpPr txBox="1">
            <a:spLocks noGrp="1"/>
          </p:cNvSpPr>
          <p:nvPr>
            <p:ph type="title" idx="13"/>
          </p:nvPr>
        </p:nvSpPr>
        <p:spPr>
          <a:xfrm>
            <a:off x="8480959" y="45224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63" name="Google Shape;663;p33"/>
          <p:cNvSpPr txBox="1">
            <a:spLocks noGrp="1"/>
          </p:cNvSpPr>
          <p:nvPr>
            <p:ph type="subTitle" idx="14"/>
          </p:nvPr>
        </p:nvSpPr>
        <p:spPr>
          <a:xfrm>
            <a:off x="8411159" y="5095433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4" name="Google Shape;664;p33"/>
          <p:cNvSpPr txBox="1">
            <a:spLocks noGrp="1"/>
          </p:cNvSpPr>
          <p:nvPr>
            <p:ph type="title" idx="15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33"/>
          <p:cNvSpPr/>
          <p:nvPr/>
        </p:nvSpPr>
        <p:spPr>
          <a:xfrm>
            <a:off x="-239012" y="6087290"/>
            <a:ext cx="13259720" cy="1100927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6" name="Google Shape;666;p33"/>
          <p:cNvGrpSpPr/>
          <p:nvPr/>
        </p:nvGrpSpPr>
        <p:grpSpPr>
          <a:xfrm>
            <a:off x="265268" y="326033"/>
            <a:ext cx="12773120" cy="6012087"/>
            <a:chOff x="-4046588" y="-2315520"/>
            <a:chExt cx="12952732" cy="6096626"/>
          </a:xfrm>
        </p:grpSpPr>
        <p:sp>
          <p:nvSpPr>
            <p:cNvPr id="667" name="Google Shape;667;p33"/>
            <p:cNvSpPr/>
            <p:nvPr/>
          </p:nvSpPr>
          <p:spPr>
            <a:xfrm>
              <a:off x="-4046588" y="-23155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6344935" y="-1765791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7828364" y="3063715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6954167" y="1072501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1" name="Google Shape;671;p33"/>
          <p:cNvSpPr/>
          <p:nvPr/>
        </p:nvSpPr>
        <p:spPr>
          <a:xfrm>
            <a:off x="-1111904" y="4162696"/>
            <a:ext cx="1961267" cy="2180309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33"/>
          <p:cNvSpPr/>
          <p:nvPr/>
        </p:nvSpPr>
        <p:spPr>
          <a:xfrm>
            <a:off x="-239000" y="6604006"/>
            <a:ext cx="13259720" cy="685809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683263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4"/>
          <p:cNvSpPr/>
          <p:nvPr/>
        </p:nvSpPr>
        <p:spPr>
          <a:xfrm>
            <a:off x="-1062333" y="5207235"/>
            <a:ext cx="13251673" cy="1762667"/>
          </a:xfrm>
          <a:custGeom>
            <a:avLst/>
            <a:gdLst/>
            <a:ahLst/>
            <a:cxnLst/>
            <a:rect l="l" t="t" r="r" b="b"/>
            <a:pathLst>
              <a:path w="208962" h="27795" extrusionOk="0">
                <a:moveTo>
                  <a:pt x="1" y="1"/>
                </a:moveTo>
                <a:lnTo>
                  <a:pt x="1" y="27794"/>
                </a:lnTo>
                <a:lnTo>
                  <a:pt x="208962" y="27794"/>
                </a:lnTo>
                <a:lnTo>
                  <a:pt x="208962" y="1"/>
                </a:lnTo>
                <a:close/>
              </a:path>
            </a:pathLst>
          </a:custGeom>
          <a:solidFill>
            <a:srgbClr val="7BA14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34"/>
          <p:cNvSpPr/>
          <p:nvPr/>
        </p:nvSpPr>
        <p:spPr>
          <a:xfrm>
            <a:off x="5273267" y="719336"/>
            <a:ext cx="1462300" cy="696880"/>
          </a:xfrm>
          <a:custGeom>
            <a:avLst/>
            <a:gdLst/>
            <a:ahLst/>
            <a:cxnLst/>
            <a:rect l="l" t="t" r="r" b="b"/>
            <a:pathLst>
              <a:path w="35174" h="16764" extrusionOk="0">
                <a:moveTo>
                  <a:pt x="16645" y="1"/>
                </a:moveTo>
                <a:cubicBezTo>
                  <a:pt x="10796" y="1"/>
                  <a:pt x="6046" y="2866"/>
                  <a:pt x="6046" y="6399"/>
                </a:cubicBezTo>
                <a:cubicBezTo>
                  <a:pt x="6046" y="7302"/>
                  <a:pt x="6360" y="8205"/>
                  <a:pt x="6910" y="8951"/>
                </a:cubicBezTo>
                <a:cubicBezTo>
                  <a:pt x="2945" y="9304"/>
                  <a:pt x="0" y="10914"/>
                  <a:pt x="0" y="12837"/>
                </a:cubicBezTo>
                <a:cubicBezTo>
                  <a:pt x="0" y="14997"/>
                  <a:pt x="3887" y="16763"/>
                  <a:pt x="8637" y="16763"/>
                </a:cubicBezTo>
                <a:cubicBezTo>
                  <a:pt x="11660" y="16763"/>
                  <a:pt x="14329" y="16056"/>
                  <a:pt x="15860" y="14997"/>
                </a:cubicBezTo>
                <a:cubicBezTo>
                  <a:pt x="18320" y="16019"/>
                  <a:pt x="20964" y="16530"/>
                  <a:pt x="23648" y="16530"/>
                </a:cubicBezTo>
                <a:cubicBezTo>
                  <a:pt x="23748" y="16530"/>
                  <a:pt x="23847" y="16529"/>
                  <a:pt x="23947" y="16528"/>
                </a:cubicBezTo>
                <a:cubicBezTo>
                  <a:pt x="30149" y="16528"/>
                  <a:pt x="35174" y="14251"/>
                  <a:pt x="35174" y="11503"/>
                </a:cubicBezTo>
                <a:cubicBezTo>
                  <a:pt x="35174" y="9226"/>
                  <a:pt x="31837" y="7342"/>
                  <a:pt x="27244" y="6674"/>
                </a:cubicBezTo>
                <a:lnTo>
                  <a:pt x="27244" y="6399"/>
                </a:lnTo>
                <a:cubicBezTo>
                  <a:pt x="27244" y="2866"/>
                  <a:pt x="22494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" name="Google Shape;676;p34"/>
          <p:cNvSpPr/>
          <p:nvPr/>
        </p:nvSpPr>
        <p:spPr>
          <a:xfrm>
            <a:off x="9988916" y="3694171"/>
            <a:ext cx="2101941" cy="1004091"/>
          </a:xfrm>
          <a:custGeom>
            <a:avLst/>
            <a:gdLst/>
            <a:ahLst/>
            <a:cxnLst/>
            <a:rect l="l" t="t" r="r" b="b"/>
            <a:pathLst>
              <a:path w="35175" h="16803" extrusionOk="0">
                <a:moveTo>
                  <a:pt x="16645" y="0"/>
                </a:moveTo>
                <a:cubicBezTo>
                  <a:pt x="10796" y="0"/>
                  <a:pt x="6046" y="2905"/>
                  <a:pt x="6046" y="6439"/>
                </a:cubicBezTo>
                <a:cubicBezTo>
                  <a:pt x="6046" y="7341"/>
                  <a:pt x="6360" y="8244"/>
                  <a:pt x="6910" y="8951"/>
                </a:cubicBezTo>
                <a:cubicBezTo>
                  <a:pt x="2945" y="9343"/>
                  <a:pt x="1" y="10914"/>
                  <a:pt x="1" y="12877"/>
                </a:cubicBezTo>
                <a:cubicBezTo>
                  <a:pt x="1" y="14996"/>
                  <a:pt x="3887" y="16802"/>
                  <a:pt x="8637" y="16802"/>
                </a:cubicBezTo>
                <a:cubicBezTo>
                  <a:pt x="11660" y="16802"/>
                  <a:pt x="14329" y="16096"/>
                  <a:pt x="15860" y="14996"/>
                </a:cubicBezTo>
                <a:cubicBezTo>
                  <a:pt x="18251" y="15990"/>
                  <a:pt x="20815" y="16535"/>
                  <a:pt x="23422" y="16535"/>
                </a:cubicBezTo>
                <a:cubicBezTo>
                  <a:pt x="23597" y="16535"/>
                  <a:pt x="23772" y="16532"/>
                  <a:pt x="23947" y="16527"/>
                </a:cubicBezTo>
                <a:cubicBezTo>
                  <a:pt x="30150" y="16527"/>
                  <a:pt x="35174" y="14290"/>
                  <a:pt x="35174" y="11503"/>
                </a:cubicBezTo>
                <a:cubicBezTo>
                  <a:pt x="35174" y="9265"/>
                  <a:pt x="31838" y="7341"/>
                  <a:pt x="27245" y="6713"/>
                </a:cubicBezTo>
                <a:lnTo>
                  <a:pt x="27245" y="6439"/>
                </a:lnTo>
                <a:cubicBezTo>
                  <a:pt x="27245" y="2905"/>
                  <a:pt x="22495" y="0"/>
                  <a:pt x="166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34"/>
          <p:cNvSpPr/>
          <p:nvPr/>
        </p:nvSpPr>
        <p:spPr>
          <a:xfrm>
            <a:off x="11791334" y="1623888"/>
            <a:ext cx="2104271" cy="1001761"/>
          </a:xfrm>
          <a:custGeom>
            <a:avLst/>
            <a:gdLst/>
            <a:ahLst/>
            <a:cxnLst/>
            <a:rect l="l" t="t" r="r" b="b"/>
            <a:pathLst>
              <a:path w="35214" h="16764" extrusionOk="0">
                <a:moveTo>
                  <a:pt x="18530" y="1"/>
                </a:moveTo>
                <a:cubicBezTo>
                  <a:pt x="12680" y="1"/>
                  <a:pt x="7930" y="2866"/>
                  <a:pt x="7930" y="6400"/>
                </a:cubicBezTo>
                <a:lnTo>
                  <a:pt x="7930" y="6714"/>
                </a:lnTo>
                <a:cubicBezTo>
                  <a:pt x="3337" y="7342"/>
                  <a:pt x="1" y="9226"/>
                  <a:pt x="1" y="11503"/>
                </a:cubicBezTo>
                <a:cubicBezTo>
                  <a:pt x="1" y="14290"/>
                  <a:pt x="5065" y="16528"/>
                  <a:pt x="11267" y="16528"/>
                </a:cubicBezTo>
                <a:cubicBezTo>
                  <a:pt x="11365" y="16529"/>
                  <a:pt x="11463" y="16530"/>
                  <a:pt x="11562" y="16530"/>
                </a:cubicBezTo>
                <a:cubicBezTo>
                  <a:pt x="14211" y="16530"/>
                  <a:pt x="16854" y="16019"/>
                  <a:pt x="19315" y="14997"/>
                </a:cubicBezTo>
                <a:cubicBezTo>
                  <a:pt x="20885" y="16057"/>
                  <a:pt x="23515" y="16763"/>
                  <a:pt x="26538" y="16763"/>
                </a:cubicBezTo>
                <a:cubicBezTo>
                  <a:pt x="31327" y="16763"/>
                  <a:pt x="35174" y="14997"/>
                  <a:pt x="35174" y="12838"/>
                </a:cubicBezTo>
                <a:cubicBezTo>
                  <a:pt x="35213" y="10914"/>
                  <a:pt x="32230" y="9305"/>
                  <a:pt x="28304" y="8951"/>
                </a:cubicBezTo>
                <a:cubicBezTo>
                  <a:pt x="28854" y="8205"/>
                  <a:pt x="29129" y="7342"/>
                  <a:pt x="29168" y="6400"/>
                </a:cubicBezTo>
                <a:cubicBezTo>
                  <a:pt x="29168" y="2866"/>
                  <a:pt x="24418" y="1"/>
                  <a:pt x="185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8" name="Google Shape;678;p34"/>
          <p:cNvSpPr/>
          <p:nvPr/>
        </p:nvSpPr>
        <p:spPr>
          <a:xfrm>
            <a:off x="-630648" y="921881"/>
            <a:ext cx="1611637" cy="696883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6331" y="0"/>
                </a:moveTo>
                <a:cubicBezTo>
                  <a:pt x="13544" y="0"/>
                  <a:pt x="11306" y="1060"/>
                  <a:pt x="10914" y="2434"/>
                </a:cubicBezTo>
                <a:cubicBezTo>
                  <a:pt x="10560" y="2395"/>
                  <a:pt x="10207" y="2395"/>
                  <a:pt x="9815" y="2395"/>
                </a:cubicBezTo>
                <a:cubicBezTo>
                  <a:pt x="6713" y="2395"/>
                  <a:pt x="4201" y="3455"/>
                  <a:pt x="4201" y="4789"/>
                </a:cubicBezTo>
                <a:cubicBezTo>
                  <a:pt x="4201" y="4907"/>
                  <a:pt x="4201" y="4986"/>
                  <a:pt x="4240" y="5103"/>
                </a:cubicBezTo>
                <a:cubicBezTo>
                  <a:pt x="1728" y="5653"/>
                  <a:pt x="1" y="6831"/>
                  <a:pt x="1" y="8205"/>
                </a:cubicBezTo>
                <a:cubicBezTo>
                  <a:pt x="1" y="10089"/>
                  <a:pt x="3455" y="11659"/>
                  <a:pt x="7734" y="11659"/>
                </a:cubicBezTo>
                <a:cubicBezTo>
                  <a:pt x="10403" y="11659"/>
                  <a:pt x="12759" y="11031"/>
                  <a:pt x="14172" y="10089"/>
                </a:cubicBezTo>
                <a:cubicBezTo>
                  <a:pt x="15766" y="11113"/>
                  <a:pt x="17616" y="11661"/>
                  <a:pt x="19511" y="11661"/>
                </a:cubicBezTo>
                <a:cubicBezTo>
                  <a:pt x="19576" y="11661"/>
                  <a:pt x="19642" y="11661"/>
                  <a:pt x="19707" y="11659"/>
                </a:cubicBezTo>
                <a:cubicBezTo>
                  <a:pt x="23711" y="11659"/>
                  <a:pt x="26970" y="9696"/>
                  <a:pt x="26970" y="7223"/>
                </a:cubicBezTo>
                <a:cubicBezTo>
                  <a:pt x="26970" y="5221"/>
                  <a:pt x="24771" y="3533"/>
                  <a:pt x="21748" y="3023"/>
                </a:cubicBezTo>
                <a:cubicBezTo>
                  <a:pt x="21748" y="2944"/>
                  <a:pt x="21748" y="2866"/>
                  <a:pt x="21748" y="2827"/>
                </a:cubicBezTo>
                <a:cubicBezTo>
                  <a:pt x="21748" y="1256"/>
                  <a:pt x="19315" y="0"/>
                  <a:pt x="163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9" name="Google Shape;679;p34"/>
          <p:cNvSpPr/>
          <p:nvPr/>
        </p:nvSpPr>
        <p:spPr>
          <a:xfrm>
            <a:off x="6655483" y="3996782"/>
            <a:ext cx="1653885" cy="713615"/>
          </a:xfrm>
          <a:custGeom>
            <a:avLst/>
            <a:gdLst/>
            <a:ahLst/>
            <a:cxnLst/>
            <a:rect l="l" t="t" r="r" b="b"/>
            <a:pathLst>
              <a:path w="27677" h="11942" extrusionOk="0">
                <a:moveTo>
                  <a:pt x="16763" y="1"/>
                </a:moveTo>
                <a:cubicBezTo>
                  <a:pt x="13937" y="1"/>
                  <a:pt x="11581" y="1100"/>
                  <a:pt x="11228" y="2513"/>
                </a:cubicBezTo>
                <a:cubicBezTo>
                  <a:pt x="10835" y="2474"/>
                  <a:pt x="10482" y="2474"/>
                  <a:pt x="10090" y="2474"/>
                </a:cubicBezTo>
                <a:cubicBezTo>
                  <a:pt x="6910" y="2474"/>
                  <a:pt x="4319" y="3573"/>
                  <a:pt x="4319" y="4908"/>
                </a:cubicBezTo>
                <a:cubicBezTo>
                  <a:pt x="4319" y="5025"/>
                  <a:pt x="4358" y="5143"/>
                  <a:pt x="4397" y="5222"/>
                </a:cubicBezTo>
                <a:cubicBezTo>
                  <a:pt x="1807" y="5810"/>
                  <a:pt x="1" y="7027"/>
                  <a:pt x="40" y="8401"/>
                </a:cubicBezTo>
                <a:cubicBezTo>
                  <a:pt x="40" y="10364"/>
                  <a:pt x="3573" y="11934"/>
                  <a:pt x="7930" y="11934"/>
                </a:cubicBezTo>
                <a:cubicBezTo>
                  <a:pt x="10678" y="11934"/>
                  <a:pt x="13112" y="11306"/>
                  <a:pt x="14526" y="10364"/>
                </a:cubicBezTo>
                <a:cubicBezTo>
                  <a:pt x="16108" y="11394"/>
                  <a:pt x="17966" y="11942"/>
                  <a:pt x="19841" y="11942"/>
                </a:cubicBezTo>
                <a:cubicBezTo>
                  <a:pt x="19966" y="11942"/>
                  <a:pt x="20092" y="11939"/>
                  <a:pt x="20218" y="11934"/>
                </a:cubicBezTo>
                <a:cubicBezTo>
                  <a:pt x="24340" y="11934"/>
                  <a:pt x="27676" y="9932"/>
                  <a:pt x="27676" y="7420"/>
                </a:cubicBezTo>
                <a:cubicBezTo>
                  <a:pt x="27676" y="5379"/>
                  <a:pt x="25399" y="3651"/>
                  <a:pt x="22338" y="3102"/>
                </a:cubicBezTo>
                <a:cubicBezTo>
                  <a:pt x="22338" y="3023"/>
                  <a:pt x="22338" y="2984"/>
                  <a:pt x="22338" y="2906"/>
                </a:cubicBezTo>
                <a:cubicBezTo>
                  <a:pt x="22338" y="1296"/>
                  <a:pt x="19825" y="1"/>
                  <a:pt x="167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0" name="Google Shape;680;p34"/>
          <p:cNvSpPr/>
          <p:nvPr/>
        </p:nvSpPr>
        <p:spPr>
          <a:xfrm>
            <a:off x="9543114" y="133493"/>
            <a:ext cx="1825148" cy="788369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2013" y="1"/>
                </a:moveTo>
                <a:cubicBezTo>
                  <a:pt x="8637" y="1"/>
                  <a:pt x="5889" y="1414"/>
                  <a:pt x="5889" y="3220"/>
                </a:cubicBezTo>
                <a:cubicBezTo>
                  <a:pt x="5850" y="3259"/>
                  <a:pt x="5850" y="3337"/>
                  <a:pt x="5889" y="3416"/>
                </a:cubicBezTo>
                <a:cubicBezTo>
                  <a:pt x="2435" y="4005"/>
                  <a:pt x="1" y="5928"/>
                  <a:pt x="1" y="8205"/>
                </a:cubicBezTo>
                <a:cubicBezTo>
                  <a:pt x="1" y="10953"/>
                  <a:pt x="3691" y="13191"/>
                  <a:pt x="8245" y="13191"/>
                </a:cubicBezTo>
                <a:cubicBezTo>
                  <a:pt x="8313" y="13192"/>
                  <a:pt x="8382" y="13193"/>
                  <a:pt x="8451" y="13193"/>
                </a:cubicBezTo>
                <a:cubicBezTo>
                  <a:pt x="10580" y="13193"/>
                  <a:pt x="12699" y="12603"/>
                  <a:pt x="14486" y="11424"/>
                </a:cubicBezTo>
                <a:cubicBezTo>
                  <a:pt x="16057" y="12484"/>
                  <a:pt x="18726" y="13191"/>
                  <a:pt x="21788" y="13191"/>
                </a:cubicBezTo>
                <a:cubicBezTo>
                  <a:pt x="26617" y="13191"/>
                  <a:pt x="30503" y="11424"/>
                  <a:pt x="30503" y="9265"/>
                </a:cubicBezTo>
                <a:cubicBezTo>
                  <a:pt x="30542" y="7734"/>
                  <a:pt x="28579" y="6399"/>
                  <a:pt x="25714" y="5771"/>
                </a:cubicBezTo>
                <a:cubicBezTo>
                  <a:pt x="25753" y="5653"/>
                  <a:pt x="25753" y="5536"/>
                  <a:pt x="25753" y="5418"/>
                </a:cubicBezTo>
                <a:cubicBezTo>
                  <a:pt x="25753" y="3926"/>
                  <a:pt x="22926" y="2709"/>
                  <a:pt x="19393" y="2709"/>
                </a:cubicBezTo>
                <a:cubicBezTo>
                  <a:pt x="18962" y="2709"/>
                  <a:pt x="18530" y="2709"/>
                  <a:pt x="18137" y="2749"/>
                </a:cubicBezTo>
                <a:cubicBezTo>
                  <a:pt x="17705" y="1178"/>
                  <a:pt x="15154" y="1"/>
                  <a:pt x="120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1" name="Google Shape;681;p34"/>
          <p:cNvSpPr/>
          <p:nvPr/>
        </p:nvSpPr>
        <p:spPr>
          <a:xfrm>
            <a:off x="672921" y="5207235"/>
            <a:ext cx="11518940" cy="1762667"/>
          </a:xfrm>
          <a:custGeom>
            <a:avLst/>
            <a:gdLst/>
            <a:ahLst/>
            <a:cxnLst/>
            <a:rect l="l" t="t" r="r" b="b"/>
            <a:pathLst>
              <a:path w="181639" h="27795" extrusionOk="0">
                <a:moveTo>
                  <a:pt x="37726" y="1"/>
                </a:moveTo>
                <a:cubicBezTo>
                  <a:pt x="37726" y="1"/>
                  <a:pt x="0" y="3377"/>
                  <a:pt x="0" y="27794"/>
                </a:cubicBezTo>
                <a:lnTo>
                  <a:pt x="181639" y="27794"/>
                </a:lnTo>
                <a:cubicBezTo>
                  <a:pt x="181639" y="27794"/>
                  <a:pt x="58845" y="17705"/>
                  <a:pt x="45106" y="10914"/>
                </a:cubicBezTo>
                <a:cubicBezTo>
                  <a:pt x="30777" y="3809"/>
                  <a:pt x="50248" y="1"/>
                  <a:pt x="50248" y="1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2" name="Google Shape;682;p34"/>
          <p:cNvSpPr/>
          <p:nvPr/>
        </p:nvSpPr>
        <p:spPr>
          <a:xfrm>
            <a:off x="2843516" y="5268234"/>
            <a:ext cx="133795" cy="42308"/>
          </a:xfrm>
          <a:custGeom>
            <a:avLst/>
            <a:gdLst/>
            <a:ahLst/>
            <a:cxnLst/>
            <a:rect l="l" t="t" r="r" b="b"/>
            <a:pathLst>
              <a:path w="2239" h="708" fill="none" extrusionOk="0">
                <a:moveTo>
                  <a:pt x="0" y="707"/>
                </a:moveTo>
                <a:cubicBezTo>
                  <a:pt x="786" y="432"/>
                  <a:pt x="1531" y="236"/>
                  <a:pt x="2238" y="0"/>
                </a:cubicBezTo>
              </a:path>
            </a:pathLst>
          </a:custGeom>
          <a:noFill/>
          <a:ln w="176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3" name="Google Shape;683;p34"/>
          <p:cNvSpPr/>
          <p:nvPr/>
        </p:nvSpPr>
        <p:spPr>
          <a:xfrm>
            <a:off x="2512760" y="5366774"/>
            <a:ext cx="175984" cy="77444"/>
          </a:xfrm>
          <a:custGeom>
            <a:avLst/>
            <a:gdLst/>
            <a:ahLst/>
            <a:cxnLst/>
            <a:rect l="l" t="t" r="r" b="b"/>
            <a:pathLst>
              <a:path w="2945" h="1296" fill="none" extrusionOk="0">
                <a:moveTo>
                  <a:pt x="0" y="1296"/>
                </a:moveTo>
                <a:cubicBezTo>
                  <a:pt x="982" y="825"/>
                  <a:pt x="1963" y="393"/>
                  <a:pt x="2945" y="0"/>
                </a:cubicBezTo>
              </a:path>
            </a:pathLst>
          </a:custGeom>
          <a:noFill/>
          <a:ln w="26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4" name="Google Shape;684;p34"/>
          <p:cNvSpPr/>
          <p:nvPr/>
        </p:nvSpPr>
        <p:spPr>
          <a:xfrm>
            <a:off x="2045938" y="5584947"/>
            <a:ext cx="225223" cy="211180"/>
          </a:xfrm>
          <a:custGeom>
            <a:avLst/>
            <a:gdLst/>
            <a:ahLst/>
            <a:cxnLst/>
            <a:rect l="l" t="t" r="r" b="b"/>
            <a:pathLst>
              <a:path w="3769" h="3534" fill="none" extrusionOk="0">
                <a:moveTo>
                  <a:pt x="0" y="3533"/>
                </a:moveTo>
                <a:cubicBezTo>
                  <a:pt x="275" y="3141"/>
                  <a:pt x="589" y="2787"/>
                  <a:pt x="943" y="2434"/>
                </a:cubicBezTo>
                <a:cubicBezTo>
                  <a:pt x="1806" y="1531"/>
                  <a:pt x="2748" y="707"/>
                  <a:pt x="3769" y="0"/>
                </a:cubicBezTo>
              </a:path>
            </a:pathLst>
          </a:custGeom>
          <a:noFill/>
          <a:ln w="343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5" name="Google Shape;685;p34"/>
          <p:cNvSpPr/>
          <p:nvPr/>
        </p:nvSpPr>
        <p:spPr>
          <a:xfrm>
            <a:off x="1923974" y="6136205"/>
            <a:ext cx="258089" cy="387104"/>
          </a:xfrm>
          <a:custGeom>
            <a:avLst/>
            <a:gdLst/>
            <a:ahLst/>
            <a:cxnLst/>
            <a:rect l="l" t="t" r="r" b="b"/>
            <a:pathLst>
              <a:path w="4319" h="6478" fill="none" extrusionOk="0">
                <a:moveTo>
                  <a:pt x="4318" y="6478"/>
                </a:moveTo>
                <a:cubicBezTo>
                  <a:pt x="4004" y="6281"/>
                  <a:pt x="3729" y="6085"/>
                  <a:pt x="3455" y="5889"/>
                </a:cubicBezTo>
                <a:cubicBezTo>
                  <a:pt x="1335" y="4318"/>
                  <a:pt x="0" y="2395"/>
                  <a:pt x="0" y="0"/>
                </a:cubicBezTo>
              </a:path>
            </a:pathLst>
          </a:custGeom>
          <a:noFill/>
          <a:ln w="43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6" name="Google Shape;686;p34"/>
          <p:cNvSpPr/>
          <p:nvPr/>
        </p:nvSpPr>
        <p:spPr>
          <a:xfrm>
            <a:off x="2761410" y="6743756"/>
            <a:ext cx="975945" cy="124413"/>
          </a:xfrm>
          <a:custGeom>
            <a:avLst/>
            <a:gdLst/>
            <a:ahLst/>
            <a:cxnLst/>
            <a:rect l="l" t="t" r="r" b="b"/>
            <a:pathLst>
              <a:path w="16332" h="2082" fill="none" extrusionOk="0">
                <a:moveTo>
                  <a:pt x="16331" y="2081"/>
                </a:moveTo>
                <a:cubicBezTo>
                  <a:pt x="10835" y="1885"/>
                  <a:pt x="5379" y="1178"/>
                  <a:pt x="0" y="1"/>
                </a:cubicBezTo>
              </a:path>
            </a:pathLst>
          </a:custGeom>
          <a:noFill/>
          <a:ln w="43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7" name="Google Shape;687;p34"/>
          <p:cNvSpPr/>
          <p:nvPr/>
        </p:nvSpPr>
        <p:spPr>
          <a:xfrm>
            <a:off x="10938876" y="5441768"/>
            <a:ext cx="1013473" cy="1128445"/>
          </a:xfrm>
          <a:custGeom>
            <a:avLst/>
            <a:gdLst/>
            <a:ahLst/>
            <a:cxnLst/>
            <a:rect l="l" t="t" r="r" b="b"/>
            <a:pathLst>
              <a:path w="16960" h="18884" extrusionOk="0">
                <a:moveTo>
                  <a:pt x="9139" y="0"/>
                </a:moveTo>
                <a:cubicBezTo>
                  <a:pt x="6895" y="0"/>
                  <a:pt x="6423" y="1605"/>
                  <a:pt x="6440" y="1649"/>
                </a:cubicBezTo>
                <a:lnTo>
                  <a:pt x="6440" y="1649"/>
                </a:lnTo>
                <a:cubicBezTo>
                  <a:pt x="6008" y="1245"/>
                  <a:pt x="4986" y="879"/>
                  <a:pt x="4247" y="879"/>
                </a:cubicBezTo>
                <a:cubicBezTo>
                  <a:pt x="3910" y="879"/>
                  <a:pt x="3632" y="955"/>
                  <a:pt x="3496" y="1140"/>
                </a:cubicBezTo>
                <a:cubicBezTo>
                  <a:pt x="3029" y="1725"/>
                  <a:pt x="4303" y="2890"/>
                  <a:pt x="4321" y="2906"/>
                </a:cubicBezTo>
                <a:lnTo>
                  <a:pt x="4321" y="2906"/>
                </a:lnTo>
                <a:cubicBezTo>
                  <a:pt x="4308" y="2895"/>
                  <a:pt x="3634" y="2285"/>
                  <a:pt x="2855" y="2285"/>
                </a:cubicBezTo>
                <a:cubicBezTo>
                  <a:pt x="2524" y="2285"/>
                  <a:pt x="2174" y="2396"/>
                  <a:pt x="1848" y="2710"/>
                </a:cubicBezTo>
                <a:cubicBezTo>
                  <a:pt x="788" y="3770"/>
                  <a:pt x="3339" y="4908"/>
                  <a:pt x="3339" y="4908"/>
                </a:cubicBezTo>
                <a:cubicBezTo>
                  <a:pt x="3339" y="4908"/>
                  <a:pt x="2586" y="4609"/>
                  <a:pt x="1808" y="4609"/>
                </a:cubicBezTo>
                <a:cubicBezTo>
                  <a:pt x="1016" y="4609"/>
                  <a:pt x="199" y="4918"/>
                  <a:pt x="120" y="6165"/>
                </a:cubicBezTo>
                <a:cubicBezTo>
                  <a:pt x="0" y="8028"/>
                  <a:pt x="1904" y="8856"/>
                  <a:pt x="2804" y="9142"/>
                </a:cubicBezTo>
                <a:lnTo>
                  <a:pt x="2804" y="9142"/>
                </a:lnTo>
                <a:cubicBezTo>
                  <a:pt x="2781" y="9140"/>
                  <a:pt x="2757" y="9139"/>
                  <a:pt x="2734" y="9139"/>
                </a:cubicBezTo>
                <a:cubicBezTo>
                  <a:pt x="2370" y="9139"/>
                  <a:pt x="1948" y="9351"/>
                  <a:pt x="1926" y="10326"/>
                </a:cubicBezTo>
                <a:cubicBezTo>
                  <a:pt x="1869" y="11588"/>
                  <a:pt x="3173" y="12326"/>
                  <a:pt x="4141" y="12326"/>
                </a:cubicBezTo>
                <a:cubicBezTo>
                  <a:pt x="4497" y="12326"/>
                  <a:pt x="4808" y="12225"/>
                  <a:pt x="4988" y="12014"/>
                </a:cubicBezTo>
                <a:cubicBezTo>
                  <a:pt x="5178" y="11689"/>
                  <a:pt x="5517" y="11513"/>
                  <a:pt x="5864" y="11513"/>
                </a:cubicBezTo>
                <a:cubicBezTo>
                  <a:pt x="6020" y="11513"/>
                  <a:pt x="6177" y="11548"/>
                  <a:pt x="6323" y="11621"/>
                </a:cubicBezTo>
                <a:cubicBezTo>
                  <a:pt x="8403" y="12917"/>
                  <a:pt x="7108" y="18884"/>
                  <a:pt x="7108" y="18884"/>
                </a:cubicBezTo>
                <a:lnTo>
                  <a:pt x="8717" y="18884"/>
                </a:lnTo>
                <a:cubicBezTo>
                  <a:pt x="7814" y="13702"/>
                  <a:pt x="9267" y="11935"/>
                  <a:pt x="9267" y="11935"/>
                </a:cubicBezTo>
                <a:cubicBezTo>
                  <a:pt x="9393" y="11847"/>
                  <a:pt x="9521" y="11812"/>
                  <a:pt x="9653" y="11812"/>
                </a:cubicBezTo>
                <a:cubicBezTo>
                  <a:pt x="10222" y="11812"/>
                  <a:pt x="10853" y="12475"/>
                  <a:pt x="11572" y="12475"/>
                </a:cubicBezTo>
                <a:cubicBezTo>
                  <a:pt x="11728" y="12475"/>
                  <a:pt x="11889" y="12444"/>
                  <a:pt x="12054" y="12367"/>
                </a:cubicBezTo>
                <a:cubicBezTo>
                  <a:pt x="13153" y="11857"/>
                  <a:pt x="12173" y="10641"/>
                  <a:pt x="12172" y="10640"/>
                </a:cubicBezTo>
                <a:lnTo>
                  <a:pt x="12172" y="10640"/>
                </a:lnTo>
                <a:cubicBezTo>
                  <a:pt x="12697" y="11250"/>
                  <a:pt x="13273" y="11445"/>
                  <a:pt x="13795" y="11445"/>
                </a:cubicBezTo>
                <a:cubicBezTo>
                  <a:pt x="14717" y="11445"/>
                  <a:pt x="15469" y="10836"/>
                  <a:pt x="15469" y="10836"/>
                </a:cubicBezTo>
                <a:cubicBezTo>
                  <a:pt x="16959" y="8826"/>
                  <a:pt x="14167" y="7642"/>
                  <a:pt x="13492" y="7392"/>
                </a:cubicBezTo>
                <a:lnTo>
                  <a:pt x="13492" y="7392"/>
                </a:lnTo>
                <a:cubicBezTo>
                  <a:pt x="13739" y="7474"/>
                  <a:pt x="14274" y="7627"/>
                  <a:pt x="14801" y="7627"/>
                </a:cubicBezTo>
                <a:cubicBezTo>
                  <a:pt x="15495" y="7627"/>
                  <a:pt x="16176" y="7362"/>
                  <a:pt x="16176" y="6322"/>
                </a:cubicBezTo>
                <a:cubicBezTo>
                  <a:pt x="16176" y="4202"/>
                  <a:pt x="12957" y="3849"/>
                  <a:pt x="12957" y="3849"/>
                </a:cubicBezTo>
                <a:cubicBezTo>
                  <a:pt x="15038" y="3613"/>
                  <a:pt x="14292" y="1415"/>
                  <a:pt x="11426" y="433"/>
                </a:cubicBezTo>
                <a:cubicBezTo>
                  <a:pt x="10511" y="123"/>
                  <a:pt x="9757" y="0"/>
                  <a:pt x="9139" y="0"/>
                </a:cubicBezTo>
                <a:close/>
              </a:path>
            </a:pathLst>
          </a:custGeom>
          <a:solidFill>
            <a:srgbClr val="708C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8" name="Google Shape;688;p34"/>
          <p:cNvSpPr/>
          <p:nvPr/>
        </p:nvSpPr>
        <p:spPr>
          <a:xfrm>
            <a:off x="-1461867" y="6096527"/>
            <a:ext cx="1015744" cy="1128205"/>
          </a:xfrm>
          <a:custGeom>
            <a:avLst/>
            <a:gdLst/>
            <a:ahLst/>
            <a:cxnLst/>
            <a:rect l="l" t="t" r="r" b="b"/>
            <a:pathLst>
              <a:path w="16998" h="18880" extrusionOk="0">
                <a:moveTo>
                  <a:pt x="9163" y="0"/>
                </a:moveTo>
                <a:cubicBezTo>
                  <a:pt x="6926" y="0"/>
                  <a:pt x="6409" y="1585"/>
                  <a:pt x="6411" y="1644"/>
                </a:cubicBezTo>
                <a:lnTo>
                  <a:pt x="6411" y="1644"/>
                </a:lnTo>
                <a:cubicBezTo>
                  <a:pt x="6007" y="1269"/>
                  <a:pt x="4981" y="912"/>
                  <a:pt x="4235" y="912"/>
                </a:cubicBezTo>
                <a:cubicBezTo>
                  <a:pt x="3890" y="912"/>
                  <a:pt x="3604" y="989"/>
                  <a:pt x="3468" y="1175"/>
                </a:cubicBezTo>
                <a:cubicBezTo>
                  <a:pt x="3039" y="1759"/>
                  <a:pt x="4274" y="2885"/>
                  <a:pt x="4292" y="2902"/>
                </a:cubicBezTo>
                <a:lnTo>
                  <a:pt x="4292" y="2902"/>
                </a:lnTo>
                <a:cubicBezTo>
                  <a:pt x="4279" y="2890"/>
                  <a:pt x="3637" y="2311"/>
                  <a:pt x="2880" y="2311"/>
                </a:cubicBezTo>
                <a:cubicBezTo>
                  <a:pt x="2547" y="2311"/>
                  <a:pt x="2192" y="2423"/>
                  <a:pt x="1858" y="2745"/>
                </a:cubicBezTo>
                <a:cubicBezTo>
                  <a:pt x="759" y="3805"/>
                  <a:pt x="3311" y="4943"/>
                  <a:pt x="3311" y="4943"/>
                </a:cubicBezTo>
                <a:cubicBezTo>
                  <a:pt x="3311" y="4943"/>
                  <a:pt x="2545" y="4639"/>
                  <a:pt x="1760" y="4639"/>
                </a:cubicBezTo>
                <a:cubicBezTo>
                  <a:pt x="975" y="4639"/>
                  <a:pt x="170" y="4943"/>
                  <a:pt x="92" y="6160"/>
                </a:cubicBezTo>
                <a:cubicBezTo>
                  <a:pt x="1" y="8071"/>
                  <a:pt x="1924" y="8880"/>
                  <a:pt x="2804" y="9150"/>
                </a:cubicBezTo>
                <a:lnTo>
                  <a:pt x="2804" y="9150"/>
                </a:lnTo>
                <a:cubicBezTo>
                  <a:pt x="2782" y="9148"/>
                  <a:pt x="2759" y="9147"/>
                  <a:pt x="2735" y="9147"/>
                </a:cubicBezTo>
                <a:cubicBezTo>
                  <a:pt x="2375" y="9147"/>
                  <a:pt x="1943" y="9354"/>
                  <a:pt x="1898" y="10321"/>
                </a:cubicBezTo>
                <a:cubicBezTo>
                  <a:pt x="1840" y="11580"/>
                  <a:pt x="3138" y="12338"/>
                  <a:pt x="4105" y="12338"/>
                </a:cubicBezTo>
                <a:cubicBezTo>
                  <a:pt x="4464" y="12338"/>
                  <a:pt x="4779" y="12233"/>
                  <a:pt x="4960" y="12009"/>
                </a:cubicBezTo>
                <a:cubicBezTo>
                  <a:pt x="5149" y="11684"/>
                  <a:pt x="5489" y="11509"/>
                  <a:pt x="5849" y="11509"/>
                </a:cubicBezTo>
                <a:cubicBezTo>
                  <a:pt x="6010" y="11509"/>
                  <a:pt x="6176" y="11544"/>
                  <a:pt x="6334" y="11617"/>
                </a:cubicBezTo>
                <a:cubicBezTo>
                  <a:pt x="8414" y="12912"/>
                  <a:pt x="7079" y="18879"/>
                  <a:pt x="7079" y="18879"/>
                </a:cubicBezTo>
                <a:lnTo>
                  <a:pt x="8689" y="18879"/>
                </a:lnTo>
                <a:cubicBezTo>
                  <a:pt x="7786" y="13697"/>
                  <a:pt x="9278" y="11931"/>
                  <a:pt x="9278" y="11931"/>
                </a:cubicBezTo>
                <a:cubicBezTo>
                  <a:pt x="9390" y="11854"/>
                  <a:pt x="9506" y="11823"/>
                  <a:pt x="9626" y="11823"/>
                </a:cubicBezTo>
                <a:cubicBezTo>
                  <a:pt x="10188" y="11823"/>
                  <a:pt x="10841" y="12510"/>
                  <a:pt x="11557" y="12510"/>
                </a:cubicBezTo>
                <a:cubicBezTo>
                  <a:pt x="11711" y="12510"/>
                  <a:pt x="11867" y="12478"/>
                  <a:pt x="12026" y="12402"/>
                </a:cubicBezTo>
                <a:cubicBezTo>
                  <a:pt x="13125" y="11892"/>
                  <a:pt x="12144" y="10636"/>
                  <a:pt x="12144" y="10635"/>
                </a:cubicBezTo>
                <a:lnTo>
                  <a:pt x="12144" y="10635"/>
                </a:lnTo>
                <a:cubicBezTo>
                  <a:pt x="12692" y="11256"/>
                  <a:pt x="13282" y="11452"/>
                  <a:pt x="13810" y="11452"/>
                </a:cubicBezTo>
                <a:cubicBezTo>
                  <a:pt x="14719" y="11452"/>
                  <a:pt x="15441" y="10871"/>
                  <a:pt x="15441" y="10871"/>
                </a:cubicBezTo>
                <a:cubicBezTo>
                  <a:pt x="16997" y="8819"/>
                  <a:pt x="14028" y="7596"/>
                  <a:pt x="13425" y="7375"/>
                </a:cubicBezTo>
                <a:lnTo>
                  <a:pt x="13425" y="7375"/>
                </a:lnTo>
                <a:cubicBezTo>
                  <a:pt x="13654" y="7451"/>
                  <a:pt x="14228" y="7623"/>
                  <a:pt x="14793" y="7623"/>
                </a:cubicBezTo>
                <a:cubicBezTo>
                  <a:pt x="15496" y="7623"/>
                  <a:pt x="16187" y="7358"/>
                  <a:pt x="16187" y="6317"/>
                </a:cubicBezTo>
                <a:cubicBezTo>
                  <a:pt x="16187" y="4197"/>
                  <a:pt x="12968" y="3844"/>
                  <a:pt x="12968" y="3844"/>
                </a:cubicBezTo>
                <a:cubicBezTo>
                  <a:pt x="15009" y="3608"/>
                  <a:pt x="14263" y="1410"/>
                  <a:pt x="11437" y="429"/>
                </a:cubicBezTo>
                <a:cubicBezTo>
                  <a:pt x="10531" y="121"/>
                  <a:pt x="9781" y="0"/>
                  <a:pt x="9163" y="0"/>
                </a:cubicBezTo>
                <a:close/>
              </a:path>
            </a:pathLst>
          </a:custGeom>
          <a:solidFill>
            <a:srgbClr val="708C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9" name="Google Shape;689;p34"/>
          <p:cNvSpPr/>
          <p:nvPr/>
        </p:nvSpPr>
        <p:spPr>
          <a:xfrm>
            <a:off x="279516" y="5186127"/>
            <a:ext cx="84496" cy="298007"/>
          </a:xfrm>
          <a:custGeom>
            <a:avLst/>
            <a:gdLst/>
            <a:ahLst/>
            <a:cxnLst/>
            <a:rect l="l" t="t" r="r" b="b"/>
            <a:pathLst>
              <a:path w="1414" h="4987" extrusionOk="0">
                <a:moveTo>
                  <a:pt x="0" y="0"/>
                </a:moveTo>
                <a:lnTo>
                  <a:pt x="0" y="4986"/>
                </a:lnTo>
                <a:lnTo>
                  <a:pt x="1414" y="4986"/>
                </a:lnTo>
                <a:lnTo>
                  <a:pt x="1414" y="0"/>
                </a:ln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0" name="Google Shape;690;p34"/>
          <p:cNvSpPr/>
          <p:nvPr/>
        </p:nvSpPr>
        <p:spPr>
          <a:xfrm>
            <a:off x="-84106" y="4355683"/>
            <a:ext cx="814065" cy="946068"/>
          </a:xfrm>
          <a:custGeom>
            <a:avLst/>
            <a:gdLst/>
            <a:ahLst/>
            <a:cxnLst/>
            <a:rect l="l" t="t" r="r" b="b"/>
            <a:pathLst>
              <a:path w="13623" h="15832" extrusionOk="0">
                <a:moveTo>
                  <a:pt x="6910" y="1"/>
                </a:moveTo>
                <a:lnTo>
                  <a:pt x="6910" y="40"/>
                </a:lnTo>
                <a:cubicBezTo>
                  <a:pt x="6910" y="4869"/>
                  <a:pt x="3063" y="7734"/>
                  <a:pt x="1610" y="7734"/>
                </a:cubicBezTo>
                <a:cubicBezTo>
                  <a:pt x="1910" y="7822"/>
                  <a:pt x="2218" y="7865"/>
                  <a:pt x="2525" y="7865"/>
                </a:cubicBezTo>
                <a:cubicBezTo>
                  <a:pt x="3182" y="7865"/>
                  <a:pt x="3835" y="7665"/>
                  <a:pt x="4397" y="7263"/>
                </a:cubicBezTo>
                <a:lnTo>
                  <a:pt x="4397" y="7263"/>
                </a:lnTo>
                <a:cubicBezTo>
                  <a:pt x="3612" y="8127"/>
                  <a:pt x="2552" y="8716"/>
                  <a:pt x="1414" y="8912"/>
                </a:cubicBezTo>
                <a:cubicBezTo>
                  <a:pt x="1414" y="8912"/>
                  <a:pt x="1850" y="9156"/>
                  <a:pt x="2641" y="9156"/>
                </a:cubicBezTo>
                <a:cubicBezTo>
                  <a:pt x="3037" y="9156"/>
                  <a:pt x="3521" y="9095"/>
                  <a:pt x="4083" y="8912"/>
                </a:cubicBezTo>
                <a:lnTo>
                  <a:pt x="4083" y="8912"/>
                </a:lnTo>
                <a:cubicBezTo>
                  <a:pt x="3220" y="10050"/>
                  <a:pt x="2121" y="11032"/>
                  <a:pt x="825" y="11660"/>
                </a:cubicBezTo>
                <a:cubicBezTo>
                  <a:pt x="825" y="11730"/>
                  <a:pt x="924" y="11759"/>
                  <a:pt x="1086" y="11759"/>
                </a:cubicBezTo>
                <a:cubicBezTo>
                  <a:pt x="1655" y="11759"/>
                  <a:pt x="3002" y="11403"/>
                  <a:pt x="3612" y="11189"/>
                </a:cubicBezTo>
                <a:lnTo>
                  <a:pt x="3612" y="11189"/>
                </a:lnTo>
                <a:cubicBezTo>
                  <a:pt x="3141" y="12170"/>
                  <a:pt x="1807" y="14015"/>
                  <a:pt x="1" y="14251"/>
                </a:cubicBezTo>
                <a:cubicBezTo>
                  <a:pt x="1" y="14251"/>
                  <a:pt x="595" y="14424"/>
                  <a:pt x="1415" y="14424"/>
                </a:cubicBezTo>
                <a:cubicBezTo>
                  <a:pt x="2158" y="14424"/>
                  <a:pt x="3087" y="14282"/>
                  <a:pt x="3926" y="13740"/>
                </a:cubicBezTo>
                <a:lnTo>
                  <a:pt x="3926" y="13740"/>
                </a:lnTo>
                <a:cubicBezTo>
                  <a:pt x="3926" y="14526"/>
                  <a:pt x="1571" y="15821"/>
                  <a:pt x="1571" y="15821"/>
                </a:cubicBezTo>
                <a:cubicBezTo>
                  <a:pt x="1789" y="15828"/>
                  <a:pt x="1999" y="15831"/>
                  <a:pt x="2200" y="15831"/>
                </a:cubicBezTo>
                <a:cubicBezTo>
                  <a:pt x="6619" y="15831"/>
                  <a:pt x="6871" y="14251"/>
                  <a:pt x="6871" y="14251"/>
                </a:cubicBezTo>
                <a:cubicBezTo>
                  <a:pt x="6871" y="14251"/>
                  <a:pt x="7277" y="15810"/>
                  <a:pt x="11210" y="15810"/>
                </a:cubicBezTo>
                <a:cubicBezTo>
                  <a:pt x="11509" y="15810"/>
                  <a:pt x="11829" y="15801"/>
                  <a:pt x="12170" y="15782"/>
                </a:cubicBezTo>
                <a:cubicBezTo>
                  <a:pt x="11110" y="15468"/>
                  <a:pt x="10011" y="13897"/>
                  <a:pt x="9933" y="13623"/>
                </a:cubicBezTo>
                <a:lnTo>
                  <a:pt x="9933" y="13623"/>
                </a:lnTo>
                <a:cubicBezTo>
                  <a:pt x="10718" y="14055"/>
                  <a:pt x="11640" y="14162"/>
                  <a:pt x="12366" y="14162"/>
                </a:cubicBezTo>
                <a:cubicBezTo>
                  <a:pt x="13093" y="14162"/>
                  <a:pt x="13623" y="14055"/>
                  <a:pt x="13623" y="14055"/>
                </a:cubicBezTo>
                <a:cubicBezTo>
                  <a:pt x="11778" y="13819"/>
                  <a:pt x="10678" y="12092"/>
                  <a:pt x="10168" y="11110"/>
                </a:cubicBezTo>
                <a:lnTo>
                  <a:pt x="10168" y="11110"/>
                </a:lnTo>
                <a:cubicBezTo>
                  <a:pt x="11071" y="11385"/>
                  <a:pt x="12013" y="11542"/>
                  <a:pt x="12955" y="11581"/>
                </a:cubicBezTo>
                <a:cubicBezTo>
                  <a:pt x="11699" y="10993"/>
                  <a:pt x="10639" y="10090"/>
                  <a:pt x="9854" y="8951"/>
                </a:cubicBezTo>
                <a:lnTo>
                  <a:pt x="9854" y="8951"/>
                </a:lnTo>
                <a:cubicBezTo>
                  <a:pt x="10309" y="9080"/>
                  <a:pt x="10709" y="9125"/>
                  <a:pt x="11046" y="9125"/>
                </a:cubicBezTo>
                <a:cubicBezTo>
                  <a:pt x="11842" y="9125"/>
                  <a:pt x="12288" y="8873"/>
                  <a:pt x="12288" y="8873"/>
                </a:cubicBezTo>
                <a:cubicBezTo>
                  <a:pt x="10992" y="8637"/>
                  <a:pt x="9776" y="7931"/>
                  <a:pt x="8990" y="6871"/>
                </a:cubicBezTo>
                <a:lnTo>
                  <a:pt x="8990" y="6871"/>
                </a:lnTo>
                <a:cubicBezTo>
                  <a:pt x="8991" y="6871"/>
                  <a:pt x="10199" y="7798"/>
                  <a:pt x="11498" y="7798"/>
                </a:cubicBezTo>
                <a:cubicBezTo>
                  <a:pt x="11735" y="7798"/>
                  <a:pt x="11974" y="7767"/>
                  <a:pt x="12209" y="7695"/>
                </a:cubicBezTo>
                <a:cubicBezTo>
                  <a:pt x="9972" y="7302"/>
                  <a:pt x="6910" y="4829"/>
                  <a:pt x="6910" y="1"/>
                </a:cubicBezTo>
                <a:close/>
              </a:path>
            </a:pathLst>
          </a:custGeom>
          <a:solidFill>
            <a:srgbClr val="708C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1" name="Google Shape;691;p34"/>
          <p:cNvSpPr/>
          <p:nvPr/>
        </p:nvSpPr>
        <p:spPr>
          <a:xfrm>
            <a:off x="-1020082" y="5401970"/>
            <a:ext cx="86887" cy="302668"/>
          </a:xfrm>
          <a:custGeom>
            <a:avLst/>
            <a:gdLst/>
            <a:ahLst/>
            <a:cxnLst/>
            <a:rect l="l" t="t" r="r" b="b"/>
            <a:pathLst>
              <a:path w="1454" h="5065" extrusionOk="0">
                <a:moveTo>
                  <a:pt x="1" y="0"/>
                </a:moveTo>
                <a:lnTo>
                  <a:pt x="1" y="5064"/>
                </a:lnTo>
                <a:lnTo>
                  <a:pt x="1453" y="5064"/>
                </a:lnTo>
                <a:lnTo>
                  <a:pt x="1453" y="0"/>
                </a:ln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2" name="Google Shape;692;p34"/>
          <p:cNvSpPr/>
          <p:nvPr/>
        </p:nvSpPr>
        <p:spPr>
          <a:xfrm>
            <a:off x="-1390695" y="4559813"/>
            <a:ext cx="828108" cy="960051"/>
          </a:xfrm>
          <a:custGeom>
            <a:avLst/>
            <a:gdLst/>
            <a:ahLst/>
            <a:cxnLst/>
            <a:rect l="l" t="t" r="r" b="b"/>
            <a:pathLst>
              <a:path w="13858" h="16066" extrusionOk="0">
                <a:moveTo>
                  <a:pt x="6988" y="0"/>
                </a:moveTo>
                <a:lnTo>
                  <a:pt x="6988" y="39"/>
                </a:lnTo>
                <a:cubicBezTo>
                  <a:pt x="6988" y="4946"/>
                  <a:pt x="3101" y="7851"/>
                  <a:pt x="1649" y="7851"/>
                </a:cubicBezTo>
                <a:cubicBezTo>
                  <a:pt x="1934" y="7935"/>
                  <a:pt x="2231" y="7975"/>
                  <a:pt x="2527" y="7975"/>
                </a:cubicBezTo>
                <a:cubicBezTo>
                  <a:pt x="3208" y="7975"/>
                  <a:pt x="3889" y="7763"/>
                  <a:pt x="4436" y="7380"/>
                </a:cubicBezTo>
                <a:lnTo>
                  <a:pt x="4436" y="7380"/>
                </a:lnTo>
                <a:cubicBezTo>
                  <a:pt x="3651" y="8244"/>
                  <a:pt x="2591" y="8793"/>
                  <a:pt x="1413" y="8990"/>
                </a:cubicBezTo>
                <a:cubicBezTo>
                  <a:pt x="1413" y="8990"/>
                  <a:pt x="1867" y="9251"/>
                  <a:pt x="2669" y="9251"/>
                </a:cubicBezTo>
                <a:cubicBezTo>
                  <a:pt x="3071" y="9251"/>
                  <a:pt x="3559" y="9186"/>
                  <a:pt x="4122" y="8990"/>
                </a:cubicBezTo>
                <a:lnTo>
                  <a:pt x="4122" y="8990"/>
                </a:lnTo>
                <a:cubicBezTo>
                  <a:pt x="3298" y="10207"/>
                  <a:pt x="2159" y="11149"/>
                  <a:pt x="864" y="11777"/>
                </a:cubicBezTo>
                <a:cubicBezTo>
                  <a:pt x="864" y="11862"/>
                  <a:pt x="981" y="11897"/>
                  <a:pt x="1169" y="11897"/>
                </a:cubicBezTo>
                <a:cubicBezTo>
                  <a:pt x="1761" y="11897"/>
                  <a:pt x="3056" y="11553"/>
                  <a:pt x="3651" y="11345"/>
                </a:cubicBezTo>
                <a:lnTo>
                  <a:pt x="3651" y="11345"/>
                </a:lnTo>
                <a:cubicBezTo>
                  <a:pt x="3180" y="12327"/>
                  <a:pt x="1845" y="14172"/>
                  <a:pt x="0" y="14407"/>
                </a:cubicBezTo>
                <a:cubicBezTo>
                  <a:pt x="0" y="14407"/>
                  <a:pt x="640" y="14601"/>
                  <a:pt x="1520" y="14601"/>
                </a:cubicBezTo>
                <a:cubicBezTo>
                  <a:pt x="2270" y="14601"/>
                  <a:pt x="3194" y="14460"/>
                  <a:pt x="4043" y="13936"/>
                </a:cubicBezTo>
                <a:lnTo>
                  <a:pt x="4043" y="13936"/>
                </a:lnTo>
                <a:cubicBezTo>
                  <a:pt x="4043" y="14721"/>
                  <a:pt x="1649" y="16056"/>
                  <a:pt x="1649" y="16056"/>
                </a:cubicBezTo>
                <a:cubicBezTo>
                  <a:pt x="1864" y="16063"/>
                  <a:pt x="2071" y="16066"/>
                  <a:pt x="2270" y="16066"/>
                </a:cubicBezTo>
                <a:cubicBezTo>
                  <a:pt x="6739" y="16066"/>
                  <a:pt x="7027" y="14446"/>
                  <a:pt x="7027" y="14446"/>
                </a:cubicBezTo>
                <a:cubicBezTo>
                  <a:pt x="7027" y="14446"/>
                  <a:pt x="7442" y="16038"/>
                  <a:pt x="11520" y="16038"/>
                </a:cubicBezTo>
                <a:cubicBezTo>
                  <a:pt x="11786" y="16038"/>
                  <a:pt x="12068" y="16031"/>
                  <a:pt x="12366" y="16017"/>
                </a:cubicBezTo>
                <a:cubicBezTo>
                  <a:pt x="11306" y="15663"/>
                  <a:pt x="10207" y="14093"/>
                  <a:pt x="10128" y="13818"/>
                </a:cubicBezTo>
                <a:lnTo>
                  <a:pt x="10128" y="13818"/>
                </a:lnTo>
                <a:cubicBezTo>
                  <a:pt x="10933" y="14250"/>
                  <a:pt x="11865" y="14358"/>
                  <a:pt x="12596" y="14358"/>
                </a:cubicBezTo>
                <a:cubicBezTo>
                  <a:pt x="13328" y="14358"/>
                  <a:pt x="13857" y="14250"/>
                  <a:pt x="13857" y="14250"/>
                </a:cubicBezTo>
                <a:cubicBezTo>
                  <a:pt x="12012" y="14015"/>
                  <a:pt x="10835" y="12327"/>
                  <a:pt x="10364" y="11306"/>
                </a:cubicBezTo>
                <a:lnTo>
                  <a:pt x="10364" y="11306"/>
                </a:lnTo>
                <a:cubicBezTo>
                  <a:pt x="11267" y="11581"/>
                  <a:pt x="12209" y="11738"/>
                  <a:pt x="13190" y="11777"/>
                </a:cubicBezTo>
                <a:cubicBezTo>
                  <a:pt x="11895" y="11149"/>
                  <a:pt x="10796" y="10246"/>
                  <a:pt x="10010" y="9068"/>
                </a:cubicBezTo>
                <a:lnTo>
                  <a:pt x="10010" y="9068"/>
                </a:lnTo>
                <a:cubicBezTo>
                  <a:pt x="10481" y="9210"/>
                  <a:pt x="10892" y="9259"/>
                  <a:pt x="11237" y="9259"/>
                </a:cubicBezTo>
                <a:cubicBezTo>
                  <a:pt x="12041" y="9259"/>
                  <a:pt x="12484" y="8990"/>
                  <a:pt x="12484" y="8990"/>
                </a:cubicBezTo>
                <a:cubicBezTo>
                  <a:pt x="11149" y="8754"/>
                  <a:pt x="9932" y="8048"/>
                  <a:pt x="9107" y="6988"/>
                </a:cubicBezTo>
                <a:lnTo>
                  <a:pt x="9107" y="6988"/>
                </a:lnTo>
                <a:cubicBezTo>
                  <a:pt x="9108" y="6988"/>
                  <a:pt x="10344" y="7915"/>
                  <a:pt x="11652" y="7915"/>
                </a:cubicBezTo>
                <a:cubicBezTo>
                  <a:pt x="11890" y="7915"/>
                  <a:pt x="12130" y="7885"/>
                  <a:pt x="12366" y="7812"/>
                </a:cubicBezTo>
                <a:cubicBezTo>
                  <a:pt x="10128" y="7380"/>
                  <a:pt x="6988" y="4907"/>
                  <a:pt x="6988" y="0"/>
                </a:cubicBezTo>
                <a:close/>
              </a:path>
            </a:pathLst>
          </a:custGeom>
          <a:solidFill>
            <a:srgbClr val="708C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3" name="Google Shape;693;p34"/>
          <p:cNvSpPr/>
          <p:nvPr/>
        </p:nvSpPr>
        <p:spPr>
          <a:xfrm>
            <a:off x="-311662" y="6065813"/>
            <a:ext cx="79835" cy="401207"/>
          </a:xfrm>
          <a:custGeom>
            <a:avLst/>
            <a:gdLst/>
            <a:ahLst/>
            <a:cxnLst/>
            <a:rect l="l" t="t" r="r" b="b"/>
            <a:pathLst>
              <a:path w="1336" h="6714" extrusionOk="0">
                <a:moveTo>
                  <a:pt x="1" y="1"/>
                </a:moveTo>
                <a:lnTo>
                  <a:pt x="1" y="6713"/>
                </a:lnTo>
                <a:lnTo>
                  <a:pt x="1336" y="6713"/>
                </a:lnTo>
                <a:lnTo>
                  <a:pt x="1336" y="1"/>
                </a:ln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4" name="Google Shape;694;p34"/>
          <p:cNvSpPr/>
          <p:nvPr/>
        </p:nvSpPr>
        <p:spPr>
          <a:xfrm>
            <a:off x="-630645" y="5160313"/>
            <a:ext cx="717857" cy="948457"/>
          </a:xfrm>
          <a:custGeom>
            <a:avLst/>
            <a:gdLst/>
            <a:ahLst/>
            <a:cxnLst/>
            <a:rect l="l" t="t" r="r" b="b"/>
            <a:pathLst>
              <a:path w="12013" h="15872" extrusionOk="0">
                <a:moveTo>
                  <a:pt x="6006" y="1"/>
                </a:moveTo>
                <a:cubicBezTo>
                  <a:pt x="3847" y="1"/>
                  <a:pt x="2120" y="1100"/>
                  <a:pt x="2120" y="2474"/>
                </a:cubicBezTo>
                <a:cubicBezTo>
                  <a:pt x="2120" y="2631"/>
                  <a:pt x="2159" y="2749"/>
                  <a:pt x="2198" y="2906"/>
                </a:cubicBezTo>
                <a:cubicBezTo>
                  <a:pt x="1531" y="3141"/>
                  <a:pt x="1060" y="3730"/>
                  <a:pt x="981" y="4437"/>
                </a:cubicBezTo>
                <a:cubicBezTo>
                  <a:pt x="1021" y="4947"/>
                  <a:pt x="1296" y="5418"/>
                  <a:pt x="1727" y="5732"/>
                </a:cubicBezTo>
                <a:cubicBezTo>
                  <a:pt x="1060" y="5968"/>
                  <a:pt x="589" y="6556"/>
                  <a:pt x="510" y="7263"/>
                </a:cubicBezTo>
                <a:cubicBezTo>
                  <a:pt x="589" y="7891"/>
                  <a:pt x="942" y="8441"/>
                  <a:pt x="1492" y="8676"/>
                </a:cubicBezTo>
                <a:cubicBezTo>
                  <a:pt x="903" y="8951"/>
                  <a:pt x="510" y="9540"/>
                  <a:pt x="471" y="10168"/>
                </a:cubicBezTo>
                <a:cubicBezTo>
                  <a:pt x="510" y="10678"/>
                  <a:pt x="785" y="11149"/>
                  <a:pt x="1217" y="11424"/>
                </a:cubicBezTo>
                <a:cubicBezTo>
                  <a:pt x="550" y="11699"/>
                  <a:pt x="79" y="12288"/>
                  <a:pt x="0" y="12994"/>
                </a:cubicBezTo>
                <a:cubicBezTo>
                  <a:pt x="0" y="14094"/>
                  <a:pt x="1374" y="14957"/>
                  <a:pt x="3023" y="14957"/>
                </a:cubicBezTo>
                <a:lnTo>
                  <a:pt x="3337" y="14957"/>
                </a:lnTo>
                <a:cubicBezTo>
                  <a:pt x="4014" y="15527"/>
                  <a:pt x="4852" y="15871"/>
                  <a:pt x="5735" y="15871"/>
                </a:cubicBezTo>
                <a:cubicBezTo>
                  <a:pt x="5825" y="15871"/>
                  <a:pt x="5916" y="15867"/>
                  <a:pt x="6006" y="15860"/>
                </a:cubicBezTo>
                <a:cubicBezTo>
                  <a:pt x="6097" y="15867"/>
                  <a:pt x="6187" y="15871"/>
                  <a:pt x="6277" y="15871"/>
                </a:cubicBezTo>
                <a:cubicBezTo>
                  <a:pt x="7160" y="15871"/>
                  <a:pt x="7999" y="15527"/>
                  <a:pt x="8676" y="14957"/>
                </a:cubicBezTo>
                <a:lnTo>
                  <a:pt x="8990" y="14957"/>
                </a:lnTo>
                <a:cubicBezTo>
                  <a:pt x="10638" y="14957"/>
                  <a:pt x="12012" y="14054"/>
                  <a:pt x="12012" y="12994"/>
                </a:cubicBezTo>
                <a:cubicBezTo>
                  <a:pt x="11934" y="12288"/>
                  <a:pt x="11463" y="11660"/>
                  <a:pt x="10796" y="11424"/>
                </a:cubicBezTo>
                <a:cubicBezTo>
                  <a:pt x="11227" y="11149"/>
                  <a:pt x="11502" y="10678"/>
                  <a:pt x="11541" y="10168"/>
                </a:cubicBezTo>
                <a:cubicBezTo>
                  <a:pt x="11463" y="9540"/>
                  <a:pt x="11070" y="8951"/>
                  <a:pt x="10481" y="8676"/>
                </a:cubicBezTo>
                <a:cubicBezTo>
                  <a:pt x="11031" y="8441"/>
                  <a:pt x="11424" y="7891"/>
                  <a:pt x="11463" y="7263"/>
                </a:cubicBezTo>
                <a:cubicBezTo>
                  <a:pt x="11384" y="6556"/>
                  <a:pt x="10913" y="5968"/>
                  <a:pt x="10285" y="5732"/>
                </a:cubicBezTo>
                <a:cubicBezTo>
                  <a:pt x="10717" y="5418"/>
                  <a:pt x="10992" y="4947"/>
                  <a:pt x="10992" y="4437"/>
                </a:cubicBezTo>
                <a:cubicBezTo>
                  <a:pt x="10953" y="3730"/>
                  <a:pt x="10481" y="3141"/>
                  <a:pt x="9814" y="2906"/>
                </a:cubicBezTo>
                <a:cubicBezTo>
                  <a:pt x="9853" y="2749"/>
                  <a:pt x="9853" y="2631"/>
                  <a:pt x="9853" y="2474"/>
                </a:cubicBezTo>
                <a:cubicBezTo>
                  <a:pt x="9853" y="1100"/>
                  <a:pt x="8126" y="1"/>
                  <a:pt x="6006" y="1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5" name="Google Shape;695;p34"/>
          <p:cNvSpPr/>
          <p:nvPr/>
        </p:nvSpPr>
        <p:spPr>
          <a:xfrm>
            <a:off x="10333774" y="4456553"/>
            <a:ext cx="609996" cy="805879"/>
          </a:xfrm>
          <a:custGeom>
            <a:avLst/>
            <a:gdLst/>
            <a:ahLst/>
            <a:cxnLst/>
            <a:rect l="l" t="t" r="r" b="b"/>
            <a:pathLst>
              <a:path w="10208" h="13486" extrusionOk="0">
                <a:moveTo>
                  <a:pt x="5104" y="1"/>
                </a:moveTo>
                <a:cubicBezTo>
                  <a:pt x="3298" y="1"/>
                  <a:pt x="1806" y="982"/>
                  <a:pt x="1806" y="2121"/>
                </a:cubicBezTo>
                <a:cubicBezTo>
                  <a:pt x="1806" y="2238"/>
                  <a:pt x="1845" y="2356"/>
                  <a:pt x="1845" y="2474"/>
                </a:cubicBezTo>
                <a:cubicBezTo>
                  <a:pt x="1296" y="2670"/>
                  <a:pt x="903" y="3181"/>
                  <a:pt x="864" y="3809"/>
                </a:cubicBezTo>
                <a:cubicBezTo>
                  <a:pt x="864" y="4240"/>
                  <a:pt x="1100" y="4633"/>
                  <a:pt x="1492" y="4869"/>
                </a:cubicBezTo>
                <a:cubicBezTo>
                  <a:pt x="903" y="5065"/>
                  <a:pt x="511" y="5575"/>
                  <a:pt x="471" y="6203"/>
                </a:cubicBezTo>
                <a:cubicBezTo>
                  <a:pt x="511" y="6714"/>
                  <a:pt x="825" y="7185"/>
                  <a:pt x="1296" y="7420"/>
                </a:cubicBezTo>
                <a:cubicBezTo>
                  <a:pt x="786" y="7617"/>
                  <a:pt x="432" y="8088"/>
                  <a:pt x="393" y="8637"/>
                </a:cubicBezTo>
                <a:cubicBezTo>
                  <a:pt x="432" y="9108"/>
                  <a:pt x="668" y="9501"/>
                  <a:pt x="1021" y="9736"/>
                </a:cubicBezTo>
                <a:cubicBezTo>
                  <a:pt x="471" y="9933"/>
                  <a:pt x="79" y="10443"/>
                  <a:pt x="0" y="11071"/>
                </a:cubicBezTo>
                <a:cubicBezTo>
                  <a:pt x="0" y="11974"/>
                  <a:pt x="1178" y="12720"/>
                  <a:pt x="2591" y="12720"/>
                </a:cubicBezTo>
                <a:lnTo>
                  <a:pt x="2827" y="12720"/>
                </a:lnTo>
                <a:cubicBezTo>
                  <a:pt x="3494" y="13230"/>
                  <a:pt x="4299" y="13485"/>
                  <a:pt x="5104" y="13485"/>
                </a:cubicBezTo>
                <a:cubicBezTo>
                  <a:pt x="5908" y="13485"/>
                  <a:pt x="6713" y="13230"/>
                  <a:pt x="7381" y="12720"/>
                </a:cubicBezTo>
                <a:lnTo>
                  <a:pt x="7616" y="12720"/>
                </a:lnTo>
                <a:cubicBezTo>
                  <a:pt x="9069" y="12720"/>
                  <a:pt x="10207" y="11974"/>
                  <a:pt x="10207" y="11071"/>
                </a:cubicBezTo>
                <a:cubicBezTo>
                  <a:pt x="10129" y="10443"/>
                  <a:pt x="9736" y="9933"/>
                  <a:pt x="9186" y="9736"/>
                </a:cubicBezTo>
                <a:cubicBezTo>
                  <a:pt x="9540" y="9501"/>
                  <a:pt x="9775" y="9108"/>
                  <a:pt x="9814" y="8637"/>
                </a:cubicBezTo>
                <a:cubicBezTo>
                  <a:pt x="9775" y="8088"/>
                  <a:pt x="9422" y="7617"/>
                  <a:pt x="8951" y="7420"/>
                </a:cubicBezTo>
                <a:cubicBezTo>
                  <a:pt x="9383" y="7185"/>
                  <a:pt x="9697" y="6714"/>
                  <a:pt x="9736" y="6203"/>
                </a:cubicBezTo>
                <a:cubicBezTo>
                  <a:pt x="9697" y="5575"/>
                  <a:pt x="9304" y="5065"/>
                  <a:pt x="8715" y="4869"/>
                </a:cubicBezTo>
                <a:cubicBezTo>
                  <a:pt x="9108" y="4633"/>
                  <a:pt x="9343" y="4240"/>
                  <a:pt x="9343" y="3809"/>
                </a:cubicBezTo>
                <a:cubicBezTo>
                  <a:pt x="9304" y="3181"/>
                  <a:pt x="8912" y="2670"/>
                  <a:pt x="8362" y="2474"/>
                </a:cubicBezTo>
                <a:cubicBezTo>
                  <a:pt x="8362" y="2356"/>
                  <a:pt x="8401" y="2238"/>
                  <a:pt x="8401" y="2121"/>
                </a:cubicBezTo>
                <a:cubicBezTo>
                  <a:pt x="8401" y="982"/>
                  <a:pt x="6910" y="1"/>
                  <a:pt x="5104" y="1"/>
                </a:cubicBez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6" name="Google Shape;696;p34"/>
          <p:cNvSpPr/>
          <p:nvPr/>
        </p:nvSpPr>
        <p:spPr>
          <a:xfrm>
            <a:off x="10605909" y="5225986"/>
            <a:ext cx="65732" cy="342585"/>
          </a:xfrm>
          <a:custGeom>
            <a:avLst/>
            <a:gdLst/>
            <a:ahLst/>
            <a:cxnLst/>
            <a:rect l="l" t="t" r="r" b="b"/>
            <a:pathLst>
              <a:path w="1100" h="5733" extrusionOk="0">
                <a:moveTo>
                  <a:pt x="0" y="1"/>
                </a:moveTo>
                <a:lnTo>
                  <a:pt x="0" y="5732"/>
                </a:lnTo>
                <a:lnTo>
                  <a:pt x="1099" y="5732"/>
                </a:lnTo>
                <a:lnTo>
                  <a:pt x="1099" y="1"/>
                </a:ln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7" name="Google Shape;697;p34"/>
          <p:cNvSpPr/>
          <p:nvPr/>
        </p:nvSpPr>
        <p:spPr>
          <a:xfrm>
            <a:off x="6252003" y="4184479"/>
            <a:ext cx="689712" cy="904955"/>
          </a:xfrm>
          <a:custGeom>
            <a:avLst/>
            <a:gdLst/>
            <a:ahLst/>
            <a:cxnLst/>
            <a:rect l="l" t="t" r="r" b="b"/>
            <a:pathLst>
              <a:path w="11542" h="15144" extrusionOk="0">
                <a:moveTo>
                  <a:pt x="5771" y="0"/>
                </a:moveTo>
                <a:cubicBezTo>
                  <a:pt x="3730" y="0"/>
                  <a:pt x="2081" y="1060"/>
                  <a:pt x="2081" y="2395"/>
                </a:cubicBezTo>
                <a:cubicBezTo>
                  <a:pt x="2081" y="2512"/>
                  <a:pt x="2081" y="2669"/>
                  <a:pt x="2121" y="2787"/>
                </a:cubicBezTo>
                <a:cubicBezTo>
                  <a:pt x="1492" y="3023"/>
                  <a:pt x="1061" y="3572"/>
                  <a:pt x="982" y="4240"/>
                </a:cubicBezTo>
                <a:cubicBezTo>
                  <a:pt x="1021" y="4750"/>
                  <a:pt x="1257" y="5182"/>
                  <a:pt x="1689" y="5457"/>
                </a:cubicBezTo>
                <a:cubicBezTo>
                  <a:pt x="1061" y="5692"/>
                  <a:pt x="629" y="6281"/>
                  <a:pt x="550" y="6948"/>
                </a:cubicBezTo>
                <a:cubicBezTo>
                  <a:pt x="590" y="7537"/>
                  <a:pt x="943" y="8048"/>
                  <a:pt x="1453" y="8322"/>
                </a:cubicBezTo>
                <a:cubicBezTo>
                  <a:pt x="904" y="8558"/>
                  <a:pt x="511" y="9108"/>
                  <a:pt x="472" y="9736"/>
                </a:cubicBezTo>
                <a:cubicBezTo>
                  <a:pt x="511" y="10207"/>
                  <a:pt x="747" y="10678"/>
                  <a:pt x="1178" y="10953"/>
                </a:cubicBezTo>
                <a:cubicBezTo>
                  <a:pt x="550" y="11188"/>
                  <a:pt x="79" y="11738"/>
                  <a:pt x="1" y="12405"/>
                </a:cubicBezTo>
                <a:cubicBezTo>
                  <a:pt x="1" y="13465"/>
                  <a:pt x="1335" y="14289"/>
                  <a:pt x="2906" y="14289"/>
                </a:cubicBezTo>
                <a:lnTo>
                  <a:pt x="3220" y="14289"/>
                </a:lnTo>
                <a:cubicBezTo>
                  <a:pt x="3966" y="14859"/>
                  <a:pt x="4868" y="15143"/>
                  <a:pt x="5771" y="15143"/>
                </a:cubicBezTo>
                <a:cubicBezTo>
                  <a:pt x="6674" y="15143"/>
                  <a:pt x="7577" y="14859"/>
                  <a:pt x="8323" y="14289"/>
                </a:cubicBezTo>
                <a:lnTo>
                  <a:pt x="8637" y="14289"/>
                </a:lnTo>
                <a:cubicBezTo>
                  <a:pt x="10247" y="14289"/>
                  <a:pt x="11542" y="13465"/>
                  <a:pt x="11542" y="12405"/>
                </a:cubicBezTo>
                <a:cubicBezTo>
                  <a:pt x="11463" y="11738"/>
                  <a:pt x="10992" y="11188"/>
                  <a:pt x="10364" y="10953"/>
                </a:cubicBezTo>
                <a:cubicBezTo>
                  <a:pt x="10796" y="10678"/>
                  <a:pt x="11071" y="10207"/>
                  <a:pt x="11071" y="9736"/>
                </a:cubicBezTo>
                <a:cubicBezTo>
                  <a:pt x="11032" y="9108"/>
                  <a:pt x="10678" y="8558"/>
                  <a:pt x="10090" y="8322"/>
                </a:cubicBezTo>
                <a:cubicBezTo>
                  <a:pt x="10639" y="8048"/>
                  <a:pt x="10992" y="7537"/>
                  <a:pt x="11032" y="6948"/>
                </a:cubicBezTo>
                <a:cubicBezTo>
                  <a:pt x="10953" y="6281"/>
                  <a:pt x="10521" y="5692"/>
                  <a:pt x="9893" y="5457"/>
                </a:cubicBezTo>
                <a:cubicBezTo>
                  <a:pt x="10286" y="5182"/>
                  <a:pt x="10561" y="4750"/>
                  <a:pt x="10600" y="4240"/>
                </a:cubicBezTo>
                <a:cubicBezTo>
                  <a:pt x="10521" y="3572"/>
                  <a:pt x="10090" y="3023"/>
                  <a:pt x="9461" y="2787"/>
                </a:cubicBezTo>
                <a:cubicBezTo>
                  <a:pt x="9461" y="2669"/>
                  <a:pt x="9501" y="2512"/>
                  <a:pt x="9501" y="2395"/>
                </a:cubicBezTo>
                <a:cubicBezTo>
                  <a:pt x="9501" y="1060"/>
                  <a:pt x="7852" y="0"/>
                  <a:pt x="5771" y="0"/>
                </a:cubicBez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8" name="Google Shape;698;p34"/>
          <p:cNvSpPr/>
          <p:nvPr/>
        </p:nvSpPr>
        <p:spPr>
          <a:xfrm>
            <a:off x="6561664" y="5050060"/>
            <a:ext cx="72784" cy="384773"/>
          </a:xfrm>
          <a:custGeom>
            <a:avLst/>
            <a:gdLst/>
            <a:ahLst/>
            <a:cxnLst/>
            <a:rect l="l" t="t" r="r" b="b"/>
            <a:pathLst>
              <a:path w="1218" h="6439" extrusionOk="0">
                <a:moveTo>
                  <a:pt x="0" y="1"/>
                </a:moveTo>
                <a:lnTo>
                  <a:pt x="0" y="6439"/>
                </a:lnTo>
                <a:lnTo>
                  <a:pt x="1217" y="6439"/>
                </a:lnTo>
                <a:lnTo>
                  <a:pt x="1217" y="1"/>
                </a:ln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9" name="Google Shape;699;p34"/>
          <p:cNvSpPr/>
          <p:nvPr/>
        </p:nvSpPr>
        <p:spPr>
          <a:xfrm>
            <a:off x="5998692" y="5943848"/>
            <a:ext cx="107920" cy="375392"/>
          </a:xfrm>
          <a:custGeom>
            <a:avLst/>
            <a:gdLst/>
            <a:ahLst/>
            <a:cxnLst/>
            <a:rect l="l" t="t" r="r" b="b"/>
            <a:pathLst>
              <a:path w="1806" h="6282" extrusionOk="0">
                <a:moveTo>
                  <a:pt x="0" y="0"/>
                </a:moveTo>
                <a:lnTo>
                  <a:pt x="0" y="6281"/>
                </a:lnTo>
                <a:lnTo>
                  <a:pt x="1806" y="6281"/>
                </a:lnTo>
                <a:lnTo>
                  <a:pt x="1806" y="0"/>
                </a:ln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0" name="Google Shape;700;p34"/>
          <p:cNvSpPr/>
          <p:nvPr/>
        </p:nvSpPr>
        <p:spPr>
          <a:xfrm>
            <a:off x="5538862" y="4921045"/>
            <a:ext cx="1027516" cy="1165375"/>
          </a:xfrm>
          <a:custGeom>
            <a:avLst/>
            <a:gdLst/>
            <a:ahLst/>
            <a:cxnLst/>
            <a:rect l="l" t="t" r="r" b="b"/>
            <a:pathLst>
              <a:path w="17195" h="19502" extrusionOk="0">
                <a:moveTo>
                  <a:pt x="8716" y="1"/>
                </a:moveTo>
                <a:lnTo>
                  <a:pt x="8716" y="40"/>
                </a:lnTo>
                <a:cubicBezTo>
                  <a:pt x="8716" y="6125"/>
                  <a:pt x="3848" y="9304"/>
                  <a:pt x="2042" y="9304"/>
                </a:cubicBezTo>
                <a:cubicBezTo>
                  <a:pt x="2425" y="9419"/>
                  <a:pt x="2821" y="9476"/>
                  <a:pt x="3215" y="9476"/>
                </a:cubicBezTo>
                <a:cubicBezTo>
                  <a:pt x="4033" y="9476"/>
                  <a:pt x="4847" y="9231"/>
                  <a:pt x="5536" y="8755"/>
                </a:cubicBezTo>
                <a:lnTo>
                  <a:pt x="5536" y="8755"/>
                </a:lnTo>
                <a:cubicBezTo>
                  <a:pt x="4515" y="9815"/>
                  <a:pt x="3220" y="10521"/>
                  <a:pt x="1767" y="10796"/>
                </a:cubicBezTo>
                <a:cubicBezTo>
                  <a:pt x="1767" y="10796"/>
                  <a:pt x="2308" y="11110"/>
                  <a:pt x="3308" y="11110"/>
                </a:cubicBezTo>
                <a:cubicBezTo>
                  <a:pt x="3809" y="11110"/>
                  <a:pt x="4424" y="11032"/>
                  <a:pt x="5143" y="10796"/>
                </a:cubicBezTo>
                <a:lnTo>
                  <a:pt x="5143" y="10796"/>
                </a:lnTo>
                <a:cubicBezTo>
                  <a:pt x="4083" y="12248"/>
                  <a:pt x="2670" y="13465"/>
                  <a:pt x="1061" y="14251"/>
                </a:cubicBezTo>
                <a:cubicBezTo>
                  <a:pt x="1061" y="14339"/>
                  <a:pt x="1187" y="14375"/>
                  <a:pt x="1394" y="14375"/>
                </a:cubicBezTo>
                <a:cubicBezTo>
                  <a:pt x="2110" y="14375"/>
                  <a:pt x="3793" y="13936"/>
                  <a:pt x="4555" y="13662"/>
                </a:cubicBezTo>
                <a:lnTo>
                  <a:pt x="4555" y="13662"/>
                </a:lnTo>
                <a:cubicBezTo>
                  <a:pt x="3926" y="14918"/>
                  <a:pt x="2317" y="17234"/>
                  <a:pt x="1" y="17509"/>
                </a:cubicBezTo>
                <a:cubicBezTo>
                  <a:pt x="1" y="17509"/>
                  <a:pt x="742" y="17721"/>
                  <a:pt x="1774" y="17721"/>
                </a:cubicBezTo>
                <a:cubicBezTo>
                  <a:pt x="2729" y="17721"/>
                  <a:pt x="3932" y="17539"/>
                  <a:pt x="5026" y="16841"/>
                </a:cubicBezTo>
                <a:lnTo>
                  <a:pt x="5026" y="16841"/>
                </a:lnTo>
                <a:cubicBezTo>
                  <a:pt x="5026" y="17823"/>
                  <a:pt x="2042" y="19472"/>
                  <a:pt x="2042" y="19472"/>
                </a:cubicBezTo>
                <a:cubicBezTo>
                  <a:pt x="2315" y="19480"/>
                  <a:pt x="2577" y="19484"/>
                  <a:pt x="2828" y="19484"/>
                </a:cubicBezTo>
                <a:cubicBezTo>
                  <a:pt x="8357" y="19484"/>
                  <a:pt x="8716" y="17509"/>
                  <a:pt x="8716" y="17509"/>
                </a:cubicBezTo>
                <a:cubicBezTo>
                  <a:pt x="8716" y="17509"/>
                  <a:pt x="9231" y="19501"/>
                  <a:pt x="14247" y="19501"/>
                </a:cubicBezTo>
                <a:cubicBezTo>
                  <a:pt x="14593" y="19501"/>
                  <a:pt x="14960" y="19492"/>
                  <a:pt x="15350" y="19472"/>
                </a:cubicBezTo>
                <a:cubicBezTo>
                  <a:pt x="14015" y="19040"/>
                  <a:pt x="12681" y="17077"/>
                  <a:pt x="12563" y="16724"/>
                </a:cubicBezTo>
                <a:lnTo>
                  <a:pt x="12563" y="16724"/>
                </a:lnTo>
                <a:cubicBezTo>
                  <a:pt x="13601" y="17294"/>
                  <a:pt x="14808" y="17431"/>
                  <a:pt x="15729" y="17431"/>
                </a:cubicBezTo>
                <a:cubicBezTo>
                  <a:pt x="16585" y="17431"/>
                  <a:pt x="17195" y="17313"/>
                  <a:pt x="17195" y="17313"/>
                </a:cubicBezTo>
                <a:cubicBezTo>
                  <a:pt x="14879" y="16998"/>
                  <a:pt x="13466" y="14879"/>
                  <a:pt x="12838" y="13622"/>
                </a:cubicBezTo>
                <a:lnTo>
                  <a:pt x="12838" y="13622"/>
                </a:lnTo>
                <a:cubicBezTo>
                  <a:pt x="13687" y="13894"/>
                  <a:pt x="15623" y="14195"/>
                  <a:pt x="16180" y="14195"/>
                </a:cubicBezTo>
                <a:cubicBezTo>
                  <a:pt x="16267" y="14195"/>
                  <a:pt x="16321" y="14188"/>
                  <a:pt x="16331" y="14172"/>
                </a:cubicBezTo>
                <a:cubicBezTo>
                  <a:pt x="14761" y="13426"/>
                  <a:pt x="13426" y="12288"/>
                  <a:pt x="12406" y="10835"/>
                </a:cubicBezTo>
                <a:lnTo>
                  <a:pt x="12406" y="10835"/>
                </a:lnTo>
                <a:cubicBezTo>
                  <a:pt x="13007" y="11016"/>
                  <a:pt x="13530" y="11078"/>
                  <a:pt x="13968" y="11078"/>
                </a:cubicBezTo>
                <a:cubicBezTo>
                  <a:pt x="14959" y="11078"/>
                  <a:pt x="15507" y="10757"/>
                  <a:pt x="15507" y="10757"/>
                </a:cubicBezTo>
                <a:cubicBezTo>
                  <a:pt x="13819" y="10482"/>
                  <a:pt x="12327" y="9579"/>
                  <a:pt x="11346" y="8244"/>
                </a:cubicBezTo>
                <a:lnTo>
                  <a:pt x="11346" y="8244"/>
                </a:lnTo>
                <a:cubicBezTo>
                  <a:pt x="11346" y="8245"/>
                  <a:pt x="12833" y="9395"/>
                  <a:pt x="14455" y="9395"/>
                </a:cubicBezTo>
                <a:cubicBezTo>
                  <a:pt x="14751" y="9395"/>
                  <a:pt x="15053" y="9356"/>
                  <a:pt x="15350" y="9265"/>
                </a:cubicBezTo>
                <a:cubicBezTo>
                  <a:pt x="12602" y="8755"/>
                  <a:pt x="8716" y="6085"/>
                  <a:pt x="8716" y="1"/>
                </a:cubicBezTo>
                <a:close/>
              </a:path>
            </a:pathLst>
          </a:custGeom>
          <a:solidFill>
            <a:srgbClr val="708C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1" name="Google Shape;701;p34"/>
          <p:cNvSpPr/>
          <p:nvPr/>
        </p:nvSpPr>
        <p:spPr>
          <a:xfrm>
            <a:off x="8459433" y="5134498"/>
            <a:ext cx="103260" cy="366009"/>
          </a:xfrm>
          <a:custGeom>
            <a:avLst/>
            <a:gdLst/>
            <a:ahLst/>
            <a:cxnLst/>
            <a:rect l="l" t="t" r="r" b="b"/>
            <a:pathLst>
              <a:path w="1728" h="6125" extrusionOk="0">
                <a:moveTo>
                  <a:pt x="1" y="1"/>
                </a:moveTo>
                <a:lnTo>
                  <a:pt x="1" y="6125"/>
                </a:lnTo>
                <a:lnTo>
                  <a:pt x="1728" y="6125"/>
                </a:lnTo>
                <a:lnTo>
                  <a:pt x="1728" y="1"/>
                </a:ln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2" name="Google Shape;702;p34"/>
          <p:cNvSpPr/>
          <p:nvPr/>
        </p:nvSpPr>
        <p:spPr>
          <a:xfrm>
            <a:off x="8013763" y="4118746"/>
            <a:ext cx="996980" cy="1157367"/>
          </a:xfrm>
          <a:custGeom>
            <a:avLst/>
            <a:gdLst/>
            <a:ahLst/>
            <a:cxnLst/>
            <a:rect l="l" t="t" r="r" b="b"/>
            <a:pathLst>
              <a:path w="16684" h="19368" extrusionOk="0">
                <a:moveTo>
                  <a:pt x="8440" y="1"/>
                </a:moveTo>
                <a:lnTo>
                  <a:pt x="8440" y="40"/>
                </a:lnTo>
                <a:cubicBezTo>
                  <a:pt x="8440" y="5929"/>
                  <a:pt x="3729" y="9422"/>
                  <a:pt x="1963" y="9422"/>
                </a:cubicBezTo>
                <a:cubicBezTo>
                  <a:pt x="2333" y="9537"/>
                  <a:pt x="2716" y="9594"/>
                  <a:pt x="3097" y="9594"/>
                </a:cubicBezTo>
                <a:cubicBezTo>
                  <a:pt x="3889" y="9594"/>
                  <a:pt x="4677" y="9350"/>
                  <a:pt x="5339" y="8873"/>
                </a:cubicBezTo>
                <a:lnTo>
                  <a:pt x="5339" y="8873"/>
                </a:lnTo>
                <a:cubicBezTo>
                  <a:pt x="4397" y="9933"/>
                  <a:pt x="3101" y="10600"/>
                  <a:pt x="1688" y="10836"/>
                </a:cubicBezTo>
                <a:cubicBezTo>
                  <a:pt x="1688" y="10836"/>
                  <a:pt x="2229" y="11150"/>
                  <a:pt x="3206" y="11150"/>
                </a:cubicBezTo>
                <a:cubicBezTo>
                  <a:pt x="3695" y="11150"/>
                  <a:pt x="4292" y="11071"/>
                  <a:pt x="4986" y="10836"/>
                </a:cubicBezTo>
                <a:lnTo>
                  <a:pt x="4986" y="10836"/>
                </a:lnTo>
                <a:cubicBezTo>
                  <a:pt x="3965" y="12288"/>
                  <a:pt x="2591" y="13427"/>
                  <a:pt x="1021" y="14212"/>
                </a:cubicBezTo>
                <a:cubicBezTo>
                  <a:pt x="1021" y="14312"/>
                  <a:pt x="1150" y="14353"/>
                  <a:pt x="1360" y="14353"/>
                </a:cubicBezTo>
                <a:cubicBezTo>
                  <a:pt x="2056" y="14353"/>
                  <a:pt x="3643" y="13903"/>
                  <a:pt x="4397" y="13662"/>
                </a:cubicBezTo>
                <a:lnTo>
                  <a:pt x="4397" y="13662"/>
                </a:lnTo>
                <a:cubicBezTo>
                  <a:pt x="3808" y="14879"/>
                  <a:pt x="2198" y="17117"/>
                  <a:pt x="0" y="17391"/>
                </a:cubicBezTo>
                <a:cubicBezTo>
                  <a:pt x="0" y="17391"/>
                  <a:pt x="748" y="17615"/>
                  <a:pt x="1786" y="17615"/>
                </a:cubicBezTo>
                <a:cubicBezTo>
                  <a:pt x="2694" y="17615"/>
                  <a:pt x="3824" y="17444"/>
                  <a:pt x="4868" y="16803"/>
                </a:cubicBezTo>
                <a:lnTo>
                  <a:pt x="4868" y="16803"/>
                </a:lnTo>
                <a:cubicBezTo>
                  <a:pt x="4868" y="17784"/>
                  <a:pt x="1963" y="19354"/>
                  <a:pt x="1963" y="19354"/>
                </a:cubicBezTo>
                <a:cubicBezTo>
                  <a:pt x="2234" y="19363"/>
                  <a:pt x="2494" y="19367"/>
                  <a:pt x="2742" y="19367"/>
                </a:cubicBezTo>
                <a:cubicBezTo>
                  <a:pt x="8117" y="19367"/>
                  <a:pt x="8440" y="17431"/>
                  <a:pt x="8440" y="17431"/>
                </a:cubicBezTo>
                <a:cubicBezTo>
                  <a:pt x="8440" y="17431"/>
                  <a:pt x="8953" y="19346"/>
                  <a:pt x="13809" y="19346"/>
                </a:cubicBezTo>
                <a:cubicBezTo>
                  <a:pt x="14156" y="19346"/>
                  <a:pt x="14525" y="19336"/>
                  <a:pt x="14917" y="19315"/>
                </a:cubicBezTo>
                <a:cubicBezTo>
                  <a:pt x="13622" y="18922"/>
                  <a:pt x="12287" y="17038"/>
                  <a:pt x="12169" y="16685"/>
                </a:cubicBezTo>
                <a:lnTo>
                  <a:pt x="12169" y="16685"/>
                </a:lnTo>
                <a:cubicBezTo>
                  <a:pt x="13169" y="17225"/>
                  <a:pt x="14322" y="17357"/>
                  <a:pt x="15212" y="17357"/>
                </a:cubicBezTo>
                <a:cubicBezTo>
                  <a:pt x="16070" y="17357"/>
                  <a:pt x="16684" y="17234"/>
                  <a:pt x="16684" y="17234"/>
                </a:cubicBezTo>
                <a:cubicBezTo>
                  <a:pt x="14446" y="16920"/>
                  <a:pt x="13033" y="14840"/>
                  <a:pt x="12444" y="13623"/>
                </a:cubicBezTo>
                <a:lnTo>
                  <a:pt x="12444" y="13623"/>
                </a:lnTo>
                <a:cubicBezTo>
                  <a:pt x="13288" y="13939"/>
                  <a:pt x="15263" y="14224"/>
                  <a:pt x="15753" y="14224"/>
                </a:cubicBezTo>
                <a:cubicBezTo>
                  <a:pt x="15810" y="14224"/>
                  <a:pt x="15847" y="14220"/>
                  <a:pt x="15860" y="14212"/>
                </a:cubicBezTo>
                <a:cubicBezTo>
                  <a:pt x="14329" y="13466"/>
                  <a:pt x="12994" y="12367"/>
                  <a:pt x="12052" y="10953"/>
                </a:cubicBezTo>
                <a:lnTo>
                  <a:pt x="12052" y="10953"/>
                </a:lnTo>
                <a:cubicBezTo>
                  <a:pt x="12625" y="11121"/>
                  <a:pt x="13126" y="11179"/>
                  <a:pt x="13545" y="11179"/>
                </a:cubicBezTo>
                <a:cubicBezTo>
                  <a:pt x="14503" y="11179"/>
                  <a:pt x="15035" y="10875"/>
                  <a:pt x="15035" y="10875"/>
                </a:cubicBezTo>
                <a:cubicBezTo>
                  <a:pt x="13426" y="10600"/>
                  <a:pt x="11973" y="9736"/>
                  <a:pt x="10992" y="8441"/>
                </a:cubicBezTo>
                <a:lnTo>
                  <a:pt x="10992" y="8441"/>
                </a:lnTo>
                <a:cubicBezTo>
                  <a:pt x="10992" y="8441"/>
                  <a:pt x="12459" y="9541"/>
                  <a:pt x="14054" y="9541"/>
                </a:cubicBezTo>
                <a:cubicBezTo>
                  <a:pt x="14340" y="9541"/>
                  <a:pt x="14631" y="9506"/>
                  <a:pt x="14917" y="9422"/>
                </a:cubicBezTo>
                <a:cubicBezTo>
                  <a:pt x="12209" y="8912"/>
                  <a:pt x="8440" y="5889"/>
                  <a:pt x="8440" y="1"/>
                </a:cubicBez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3" name="Google Shape;703;p34"/>
          <p:cNvSpPr/>
          <p:nvPr/>
        </p:nvSpPr>
        <p:spPr>
          <a:xfrm>
            <a:off x="8978243" y="4783065"/>
            <a:ext cx="1282139" cy="1423523"/>
          </a:xfrm>
          <a:custGeom>
            <a:avLst/>
            <a:gdLst/>
            <a:ahLst/>
            <a:cxnLst/>
            <a:rect l="l" t="t" r="r" b="b"/>
            <a:pathLst>
              <a:path w="21456" h="23822" extrusionOk="0">
                <a:moveTo>
                  <a:pt x="11591" y="0"/>
                </a:moveTo>
                <a:cubicBezTo>
                  <a:pt x="8713" y="0"/>
                  <a:pt x="8090" y="2114"/>
                  <a:pt x="8081" y="2114"/>
                </a:cubicBezTo>
                <a:cubicBezTo>
                  <a:pt x="8081" y="2114"/>
                  <a:pt x="8081" y="2113"/>
                  <a:pt x="8081" y="2113"/>
                </a:cubicBezTo>
                <a:cubicBezTo>
                  <a:pt x="7565" y="1597"/>
                  <a:pt x="6259" y="1137"/>
                  <a:pt x="5322" y="1137"/>
                </a:cubicBezTo>
                <a:cubicBezTo>
                  <a:pt x="4904" y="1137"/>
                  <a:pt x="4560" y="1228"/>
                  <a:pt x="4391" y="1446"/>
                </a:cubicBezTo>
                <a:cubicBezTo>
                  <a:pt x="3841" y="2192"/>
                  <a:pt x="5451" y="3683"/>
                  <a:pt x="5451" y="3683"/>
                </a:cubicBezTo>
                <a:cubicBezTo>
                  <a:pt x="5451" y="3683"/>
                  <a:pt x="4600" y="2910"/>
                  <a:pt x="3618" y="2910"/>
                </a:cubicBezTo>
                <a:cubicBezTo>
                  <a:pt x="3201" y="2910"/>
                  <a:pt x="2760" y="3050"/>
                  <a:pt x="2350" y="3448"/>
                </a:cubicBezTo>
                <a:cubicBezTo>
                  <a:pt x="976" y="4783"/>
                  <a:pt x="4195" y="6196"/>
                  <a:pt x="4195" y="6196"/>
                </a:cubicBezTo>
                <a:cubicBezTo>
                  <a:pt x="4195" y="6196"/>
                  <a:pt x="3245" y="5818"/>
                  <a:pt x="2266" y="5818"/>
                </a:cubicBezTo>
                <a:cubicBezTo>
                  <a:pt x="1273" y="5818"/>
                  <a:pt x="250" y="6206"/>
                  <a:pt x="151" y="7766"/>
                </a:cubicBezTo>
                <a:cubicBezTo>
                  <a:pt x="1" y="10147"/>
                  <a:pt x="2419" y="11186"/>
                  <a:pt x="3550" y="11540"/>
                </a:cubicBezTo>
                <a:lnTo>
                  <a:pt x="3550" y="11540"/>
                </a:lnTo>
                <a:cubicBezTo>
                  <a:pt x="3521" y="11538"/>
                  <a:pt x="3492" y="11537"/>
                  <a:pt x="3463" y="11537"/>
                </a:cubicBezTo>
                <a:cubicBezTo>
                  <a:pt x="3002" y="11537"/>
                  <a:pt x="2456" y="11802"/>
                  <a:pt x="2389" y="13026"/>
                </a:cubicBezTo>
                <a:cubicBezTo>
                  <a:pt x="2332" y="14603"/>
                  <a:pt x="3990" y="15551"/>
                  <a:pt x="5211" y="15551"/>
                </a:cubicBezTo>
                <a:cubicBezTo>
                  <a:pt x="5662" y="15551"/>
                  <a:pt x="6053" y="15422"/>
                  <a:pt x="6275" y="15146"/>
                </a:cubicBezTo>
                <a:cubicBezTo>
                  <a:pt x="6688" y="14636"/>
                  <a:pt x="7110" y="14508"/>
                  <a:pt x="7428" y="14508"/>
                </a:cubicBezTo>
                <a:cubicBezTo>
                  <a:pt x="7747" y="14508"/>
                  <a:pt x="7963" y="14636"/>
                  <a:pt x="7963" y="14636"/>
                </a:cubicBezTo>
                <a:cubicBezTo>
                  <a:pt x="10594" y="16285"/>
                  <a:pt x="8945" y="23822"/>
                  <a:pt x="8945" y="23822"/>
                </a:cubicBezTo>
                <a:lnTo>
                  <a:pt x="10986" y="23822"/>
                </a:lnTo>
                <a:cubicBezTo>
                  <a:pt x="9887" y="17266"/>
                  <a:pt x="11732" y="15029"/>
                  <a:pt x="11732" y="15029"/>
                </a:cubicBezTo>
                <a:cubicBezTo>
                  <a:pt x="11877" y="14925"/>
                  <a:pt x="12029" y="14883"/>
                  <a:pt x="12185" y="14883"/>
                </a:cubicBezTo>
                <a:cubicBezTo>
                  <a:pt x="12894" y="14883"/>
                  <a:pt x="13715" y="15748"/>
                  <a:pt x="14634" y="15748"/>
                </a:cubicBezTo>
                <a:cubicBezTo>
                  <a:pt x="14827" y="15748"/>
                  <a:pt x="15024" y="15710"/>
                  <a:pt x="15226" y="15617"/>
                </a:cubicBezTo>
                <a:cubicBezTo>
                  <a:pt x="16599" y="14950"/>
                  <a:pt x="15383" y="13381"/>
                  <a:pt x="15383" y="13380"/>
                </a:cubicBezTo>
                <a:lnTo>
                  <a:pt x="15383" y="13380"/>
                </a:lnTo>
                <a:cubicBezTo>
                  <a:pt x="16056" y="14153"/>
                  <a:pt x="16787" y="14399"/>
                  <a:pt x="17443" y="14399"/>
                </a:cubicBezTo>
                <a:cubicBezTo>
                  <a:pt x="18586" y="14399"/>
                  <a:pt x="19505" y="13655"/>
                  <a:pt x="19505" y="13655"/>
                </a:cubicBezTo>
                <a:cubicBezTo>
                  <a:pt x="21455" y="11101"/>
                  <a:pt x="17703" y="9573"/>
                  <a:pt x="16960" y="9302"/>
                </a:cubicBezTo>
                <a:lnTo>
                  <a:pt x="16960" y="9302"/>
                </a:lnTo>
                <a:cubicBezTo>
                  <a:pt x="17243" y="9396"/>
                  <a:pt x="17966" y="9611"/>
                  <a:pt x="18680" y="9611"/>
                </a:cubicBezTo>
                <a:cubicBezTo>
                  <a:pt x="19570" y="9611"/>
                  <a:pt x="20447" y="9278"/>
                  <a:pt x="20447" y="7962"/>
                </a:cubicBezTo>
                <a:cubicBezTo>
                  <a:pt x="20447" y="5293"/>
                  <a:pt x="16364" y="4822"/>
                  <a:pt x="16364" y="4822"/>
                </a:cubicBezTo>
                <a:cubicBezTo>
                  <a:pt x="18955" y="4547"/>
                  <a:pt x="18052" y="1760"/>
                  <a:pt x="14441" y="543"/>
                </a:cubicBezTo>
                <a:cubicBezTo>
                  <a:pt x="13306" y="154"/>
                  <a:pt x="12367" y="0"/>
                  <a:pt x="11591" y="0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4" name="Google Shape;704;p34"/>
          <p:cNvSpPr/>
          <p:nvPr/>
        </p:nvSpPr>
        <p:spPr>
          <a:xfrm>
            <a:off x="7026156" y="4707592"/>
            <a:ext cx="851592" cy="1123664"/>
          </a:xfrm>
          <a:custGeom>
            <a:avLst/>
            <a:gdLst/>
            <a:ahLst/>
            <a:cxnLst/>
            <a:rect l="l" t="t" r="r" b="b"/>
            <a:pathLst>
              <a:path w="14251" h="18804" extrusionOk="0">
                <a:moveTo>
                  <a:pt x="7106" y="0"/>
                </a:moveTo>
                <a:cubicBezTo>
                  <a:pt x="4593" y="0"/>
                  <a:pt x="2513" y="1335"/>
                  <a:pt x="2513" y="2944"/>
                </a:cubicBezTo>
                <a:cubicBezTo>
                  <a:pt x="2513" y="3141"/>
                  <a:pt x="2552" y="3298"/>
                  <a:pt x="2591" y="3455"/>
                </a:cubicBezTo>
                <a:cubicBezTo>
                  <a:pt x="1727" y="3887"/>
                  <a:pt x="1178" y="4554"/>
                  <a:pt x="1178" y="5300"/>
                </a:cubicBezTo>
                <a:cubicBezTo>
                  <a:pt x="1217" y="5889"/>
                  <a:pt x="1531" y="6477"/>
                  <a:pt x="2042" y="6792"/>
                </a:cubicBezTo>
                <a:cubicBezTo>
                  <a:pt x="1178" y="7223"/>
                  <a:pt x="628" y="7891"/>
                  <a:pt x="628" y="8637"/>
                </a:cubicBezTo>
                <a:cubicBezTo>
                  <a:pt x="668" y="9382"/>
                  <a:pt x="1099" y="10011"/>
                  <a:pt x="1767" y="10325"/>
                </a:cubicBezTo>
                <a:cubicBezTo>
                  <a:pt x="1060" y="10639"/>
                  <a:pt x="589" y="11306"/>
                  <a:pt x="550" y="12091"/>
                </a:cubicBezTo>
                <a:cubicBezTo>
                  <a:pt x="550" y="12680"/>
                  <a:pt x="903" y="13230"/>
                  <a:pt x="1413" y="13583"/>
                </a:cubicBezTo>
                <a:cubicBezTo>
                  <a:pt x="550" y="14015"/>
                  <a:pt x="0" y="14682"/>
                  <a:pt x="0" y="15428"/>
                </a:cubicBezTo>
                <a:cubicBezTo>
                  <a:pt x="0" y="16684"/>
                  <a:pt x="1610" y="17744"/>
                  <a:pt x="3573" y="17744"/>
                </a:cubicBezTo>
                <a:lnTo>
                  <a:pt x="3926" y="17744"/>
                </a:lnTo>
                <a:cubicBezTo>
                  <a:pt x="4515" y="18372"/>
                  <a:pt x="5732" y="18804"/>
                  <a:pt x="7106" y="18804"/>
                </a:cubicBezTo>
                <a:cubicBezTo>
                  <a:pt x="8519" y="18804"/>
                  <a:pt x="9696" y="18372"/>
                  <a:pt x="10285" y="17744"/>
                </a:cubicBezTo>
                <a:lnTo>
                  <a:pt x="10639" y="17744"/>
                </a:lnTo>
                <a:cubicBezTo>
                  <a:pt x="12641" y="17744"/>
                  <a:pt x="14250" y="16723"/>
                  <a:pt x="14250" y="15428"/>
                </a:cubicBezTo>
                <a:cubicBezTo>
                  <a:pt x="14250" y="14682"/>
                  <a:pt x="13701" y="14015"/>
                  <a:pt x="12798" y="13583"/>
                </a:cubicBezTo>
                <a:cubicBezTo>
                  <a:pt x="13347" y="13230"/>
                  <a:pt x="13661" y="12680"/>
                  <a:pt x="13701" y="12091"/>
                </a:cubicBezTo>
                <a:cubicBezTo>
                  <a:pt x="13622" y="11306"/>
                  <a:pt x="13151" y="10639"/>
                  <a:pt x="12444" y="10325"/>
                </a:cubicBezTo>
                <a:cubicBezTo>
                  <a:pt x="13112" y="10011"/>
                  <a:pt x="13544" y="9382"/>
                  <a:pt x="13583" y="8637"/>
                </a:cubicBezTo>
                <a:cubicBezTo>
                  <a:pt x="13583" y="7891"/>
                  <a:pt x="13033" y="7223"/>
                  <a:pt x="12170" y="6792"/>
                </a:cubicBezTo>
                <a:cubicBezTo>
                  <a:pt x="12680" y="6477"/>
                  <a:pt x="12994" y="5889"/>
                  <a:pt x="13033" y="5300"/>
                </a:cubicBezTo>
                <a:cubicBezTo>
                  <a:pt x="13033" y="4554"/>
                  <a:pt x="12484" y="3887"/>
                  <a:pt x="11620" y="3455"/>
                </a:cubicBezTo>
                <a:cubicBezTo>
                  <a:pt x="11659" y="3298"/>
                  <a:pt x="11699" y="3141"/>
                  <a:pt x="11699" y="2944"/>
                </a:cubicBezTo>
                <a:cubicBezTo>
                  <a:pt x="11699" y="1335"/>
                  <a:pt x="9657" y="0"/>
                  <a:pt x="7106" y="0"/>
                </a:cubicBezTo>
                <a:close/>
              </a:path>
            </a:pathLst>
          </a:custGeom>
          <a:solidFill>
            <a:srgbClr val="A0CC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5" name="Google Shape;705;p34"/>
          <p:cNvSpPr/>
          <p:nvPr/>
        </p:nvSpPr>
        <p:spPr>
          <a:xfrm>
            <a:off x="7403822" y="5781966"/>
            <a:ext cx="93877" cy="476260"/>
          </a:xfrm>
          <a:custGeom>
            <a:avLst/>
            <a:gdLst/>
            <a:ahLst/>
            <a:cxnLst/>
            <a:rect l="l" t="t" r="r" b="b"/>
            <a:pathLst>
              <a:path w="1571" h="7970" extrusionOk="0">
                <a:moveTo>
                  <a:pt x="0" y="1"/>
                </a:moveTo>
                <a:lnTo>
                  <a:pt x="0" y="7970"/>
                </a:lnTo>
                <a:lnTo>
                  <a:pt x="1571" y="7970"/>
                </a:lnTo>
                <a:lnTo>
                  <a:pt x="1571" y="1"/>
                </a:ln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6" name="Google Shape;706;p34"/>
          <p:cNvSpPr/>
          <p:nvPr/>
        </p:nvSpPr>
        <p:spPr>
          <a:xfrm>
            <a:off x="564976" y="4921165"/>
            <a:ext cx="804085" cy="893721"/>
          </a:xfrm>
          <a:custGeom>
            <a:avLst/>
            <a:gdLst/>
            <a:ahLst/>
            <a:cxnLst/>
            <a:rect l="l" t="t" r="r" b="b"/>
            <a:pathLst>
              <a:path w="13456" h="14956" extrusionOk="0">
                <a:moveTo>
                  <a:pt x="7233" y="0"/>
                </a:moveTo>
                <a:cubicBezTo>
                  <a:pt x="5438" y="0"/>
                  <a:pt x="5068" y="1333"/>
                  <a:pt x="5037" y="1333"/>
                </a:cubicBezTo>
                <a:cubicBezTo>
                  <a:pt x="4743" y="1012"/>
                  <a:pt x="3940" y="728"/>
                  <a:pt x="3345" y="728"/>
                </a:cubicBezTo>
                <a:cubicBezTo>
                  <a:pt x="3067" y="728"/>
                  <a:pt x="2834" y="790"/>
                  <a:pt x="2721" y="941"/>
                </a:cubicBezTo>
                <a:cubicBezTo>
                  <a:pt x="2407" y="1372"/>
                  <a:pt x="3389" y="2315"/>
                  <a:pt x="3389" y="2315"/>
                </a:cubicBezTo>
                <a:cubicBezTo>
                  <a:pt x="3389" y="2315"/>
                  <a:pt x="2863" y="1828"/>
                  <a:pt x="2251" y="1828"/>
                </a:cubicBezTo>
                <a:cubicBezTo>
                  <a:pt x="1993" y="1828"/>
                  <a:pt x="1721" y="1914"/>
                  <a:pt x="1465" y="2158"/>
                </a:cubicBezTo>
                <a:cubicBezTo>
                  <a:pt x="602" y="3021"/>
                  <a:pt x="2643" y="3885"/>
                  <a:pt x="2643" y="3885"/>
                </a:cubicBezTo>
                <a:cubicBezTo>
                  <a:pt x="2643" y="3885"/>
                  <a:pt x="2047" y="3654"/>
                  <a:pt x="1430" y="3654"/>
                </a:cubicBezTo>
                <a:cubicBezTo>
                  <a:pt x="801" y="3654"/>
                  <a:pt x="151" y="3895"/>
                  <a:pt x="91" y="4866"/>
                </a:cubicBezTo>
                <a:cubicBezTo>
                  <a:pt x="1" y="6376"/>
                  <a:pt x="1512" y="7026"/>
                  <a:pt x="2215" y="7246"/>
                </a:cubicBezTo>
                <a:lnTo>
                  <a:pt x="2215" y="7246"/>
                </a:lnTo>
                <a:cubicBezTo>
                  <a:pt x="2194" y="7245"/>
                  <a:pt x="2173" y="7244"/>
                  <a:pt x="2152" y="7244"/>
                </a:cubicBezTo>
                <a:cubicBezTo>
                  <a:pt x="1864" y="7244"/>
                  <a:pt x="1527" y="7407"/>
                  <a:pt x="1504" y="8164"/>
                </a:cubicBezTo>
                <a:cubicBezTo>
                  <a:pt x="1447" y="9165"/>
                  <a:pt x="2495" y="9750"/>
                  <a:pt x="3266" y="9750"/>
                </a:cubicBezTo>
                <a:cubicBezTo>
                  <a:pt x="3552" y="9750"/>
                  <a:pt x="3800" y="9669"/>
                  <a:pt x="3938" y="9499"/>
                </a:cubicBezTo>
                <a:cubicBezTo>
                  <a:pt x="4076" y="9250"/>
                  <a:pt x="4350" y="9099"/>
                  <a:pt x="4636" y="9099"/>
                </a:cubicBezTo>
                <a:cubicBezTo>
                  <a:pt x="4758" y="9099"/>
                  <a:pt x="4881" y="9126"/>
                  <a:pt x="4998" y="9184"/>
                </a:cubicBezTo>
                <a:cubicBezTo>
                  <a:pt x="6647" y="10205"/>
                  <a:pt x="5626" y="14955"/>
                  <a:pt x="5626" y="14955"/>
                </a:cubicBezTo>
                <a:lnTo>
                  <a:pt x="6883" y="14955"/>
                </a:lnTo>
                <a:cubicBezTo>
                  <a:pt x="6176" y="10833"/>
                  <a:pt x="7354" y="9420"/>
                  <a:pt x="7354" y="9420"/>
                </a:cubicBezTo>
                <a:cubicBezTo>
                  <a:pt x="7440" y="9362"/>
                  <a:pt x="7529" y="9339"/>
                  <a:pt x="7621" y="9339"/>
                </a:cubicBezTo>
                <a:cubicBezTo>
                  <a:pt x="8055" y="9339"/>
                  <a:pt x="8551" y="9870"/>
                  <a:pt x="9135" y="9870"/>
                </a:cubicBezTo>
                <a:cubicBezTo>
                  <a:pt x="9269" y="9870"/>
                  <a:pt x="9408" y="9842"/>
                  <a:pt x="9552" y="9773"/>
                </a:cubicBezTo>
                <a:cubicBezTo>
                  <a:pt x="10415" y="9381"/>
                  <a:pt x="9631" y="8400"/>
                  <a:pt x="9630" y="8399"/>
                </a:cubicBezTo>
                <a:lnTo>
                  <a:pt x="9630" y="8399"/>
                </a:lnTo>
                <a:cubicBezTo>
                  <a:pt x="10051" y="8893"/>
                  <a:pt x="10515" y="9048"/>
                  <a:pt x="10932" y="9048"/>
                </a:cubicBezTo>
                <a:cubicBezTo>
                  <a:pt x="11644" y="9048"/>
                  <a:pt x="12221" y="8596"/>
                  <a:pt x="12221" y="8596"/>
                </a:cubicBezTo>
                <a:cubicBezTo>
                  <a:pt x="13455" y="6974"/>
                  <a:pt x="11111" y="6017"/>
                  <a:pt x="10621" y="5839"/>
                </a:cubicBezTo>
                <a:lnTo>
                  <a:pt x="10621" y="5839"/>
                </a:lnTo>
                <a:cubicBezTo>
                  <a:pt x="10804" y="5899"/>
                  <a:pt x="11250" y="6029"/>
                  <a:pt x="11691" y="6029"/>
                </a:cubicBezTo>
                <a:cubicBezTo>
                  <a:pt x="12254" y="6029"/>
                  <a:pt x="12810" y="5818"/>
                  <a:pt x="12810" y="4984"/>
                </a:cubicBezTo>
                <a:cubicBezTo>
                  <a:pt x="12810" y="3335"/>
                  <a:pt x="10259" y="3021"/>
                  <a:pt x="10259" y="3021"/>
                </a:cubicBezTo>
                <a:cubicBezTo>
                  <a:pt x="11868" y="2864"/>
                  <a:pt x="11318" y="1098"/>
                  <a:pt x="9042" y="352"/>
                </a:cubicBezTo>
                <a:cubicBezTo>
                  <a:pt x="8318" y="99"/>
                  <a:pt x="7723" y="0"/>
                  <a:pt x="7233" y="0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7" name="Google Shape;707;p34"/>
          <p:cNvSpPr txBox="1"/>
          <p:nvPr/>
        </p:nvSpPr>
        <p:spPr>
          <a:xfrm>
            <a:off x="1051067" y="1476084"/>
            <a:ext cx="4226800" cy="8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3B3B3B"/>
                </a:solidFill>
                <a:latin typeface="Catamaran"/>
                <a:ea typeface="Catamaran"/>
                <a:cs typeface="Catamaran"/>
                <a:sym typeface="Catamaran"/>
              </a:rPr>
              <a:t>CREDITS: </a:t>
            </a:r>
            <a:r>
              <a:rPr lang="en" sz="1600">
                <a:solidFill>
                  <a:srgbClr val="3B3B3B"/>
                </a:solidFill>
                <a:latin typeface="Catamaran"/>
                <a:ea typeface="Catamaran"/>
                <a:cs typeface="Catamaran"/>
                <a:sym typeface="Catamaran"/>
              </a:rPr>
              <a:t>This presentation template was created by </a:t>
            </a:r>
            <a:r>
              <a:rPr lang="en" sz="1600" b="1">
                <a:solidFill>
                  <a:srgbClr val="3B3B3B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600" b="1">
                <a:solidFill>
                  <a:srgbClr val="3B3B3B"/>
                </a:solidFill>
                <a:latin typeface="Catamaran"/>
                <a:ea typeface="Catamaran"/>
                <a:cs typeface="Catamaran"/>
                <a:sym typeface="Catamaran"/>
              </a:rPr>
              <a:t>,  </a:t>
            </a:r>
            <a:r>
              <a:rPr lang="en" sz="1600">
                <a:solidFill>
                  <a:srgbClr val="3B3B3B"/>
                </a:solidFill>
                <a:latin typeface="Catamaran"/>
                <a:ea typeface="Catamaran"/>
                <a:cs typeface="Catamaran"/>
                <a:sym typeface="Catamaran"/>
              </a:rPr>
              <a:t>including icons from </a:t>
            </a:r>
            <a:r>
              <a:rPr lang="en" sz="1600" b="1">
                <a:solidFill>
                  <a:srgbClr val="3B3B3B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600" b="1">
                <a:solidFill>
                  <a:srgbClr val="3B3B3B"/>
                </a:solidFill>
                <a:latin typeface="Catamaran"/>
                <a:ea typeface="Catamaran"/>
                <a:cs typeface="Catamaran"/>
                <a:sym typeface="Catamaran"/>
              </a:rPr>
              <a:t>, </a:t>
            </a:r>
            <a:r>
              <a:rPr lang="en" sz="1600">
                <a:solidFill>
                  <a:srgbClr val="3B3B3B"/>
                </a:solidFill>
                <a:latin typeface="Catamaran"/>
                <a:ea typeface="Catamaran"/>
                <a:cs typeface="Catamaran"/>
                <a:sym typeface="Catamaran"/>
              </a:rPr>
              <a:t>infographics &amp; images by </a:t>
            </a:r>
            <a:r>
              <a:rPr lang="en" sz="1600" b="1">
                <a:solidFill>
                  <a:srgbClr val="3B3B3B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600" b="1">
                <a:solidFill>
                  <a:srgbClr val="3B3B3B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endParaRPr sz="1600" b="1">
              <a:solidFill>
                <a:srgbClr val="3B3B3B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grpSp>
        <p:nvGrpSpPr>
          <p:cNvPr id="708" name="Google Shape;708;p34"/>
          <p:cNvGrpSpPr/>
          <p:nvPr/>
        </p:nvGrpSpPr>
        <p:grpSpPr>
          <a:xfrm>
            <a:off x="1192627" y="2728920"/>
            <a:ext cx="3922503" cy="2506635"/>
            <a:chOff x="603720" y="1681555"/>
            <a:chExt cx="3513528" cy="2245015"/>
          </a:xfrm>
        </p:grpSpPr>
        <p:sp>
          <p:nvSpPr>
            <p:cNvPr id="709" name="Google Shape;709;p34"/>
            <p:cNvSpPr/>
            <p:nvPr/>
          </p:nvSpPr>
          <p:spPr>
            <a:xfrm>
              <a:off x="1267025" y="2584141"/>
              <a:ext cx="1915993" cy="826928"/>
            </a:xfrm>
            <a:custGeom>
              <a:avLst/>
              <a:gdLst/>
              <a:ahLst/>
              <a:cxnLst/>
              <a:rect l="l" t="t" r="r" b="b"/>
              <a:pathLst>
                <a:path w="42751" h="18451" extrusionOk="0">
                  <a:moveTo>
                    <a:pt x="25870" y="0"/>
                  </a:moveTo>
                  <a:cubicBezTo>
                    <a:pt x="21513" y="0"/>
                    <a:pt x="17901" y="1688"/>
                    <a:pt x="17352" y="3887"/>
                  </a:cubicBezTo>
                  <a:cubicBezTo>
                    <a:pt x="16763" y="3808"/>
                    <a:pt x="16174" y="3808"/>
                    <a:pt x="15585" y="3808"/>
                  </a:cubicBezTo>
                  <a:cubicBezTo>
                    <a:pt x="10678" y="3808"/>
                    <a:pt x="6674" y="5496"/>
                    <a:pt x="6674" y="7616"/>
                  </a:cubicBezTo>
                  <a:cubicBezTo>
                    <a:pt x="6674" y="7773"/>
                    <a:pt x="6713" y="7930"/>
                    <a:pt x="6752" y="8087"/>
                  </a:cubicBezTo>
                  <a:cubicBezTo>
                    <a:pt x="2748" y="8990"/>
                    <a:pt x="0" y="10835"/>
                    <a:pt x="0" y="12955"/>
                  </a:cubicBezTo>
                  <a:cubicBezTo>
                    <a:pt x="0" y="15978"/>
                    <a:pt x="5496" y="18451"/>
                    <a:pt x="12248" y="18451"/>
                  </a:cubicBezTo>
                  <a:cubicBezTo>
                    <a:pt x="16527" y="18451"/>
                    <a:pt x="20257" y="17469"/>
                    <a:pt x="22455" y="15978"/>
                  </a:cubicBezTo>
                  <a:cubicBezTo>
                    <a:pt x="24575" y="17509"/>
                    <a:pt x="27715" y="18451"/>
                    <a:pt x="31209" y="18451"/>
                  </a:cubicBezTo>
                  <a:cubicBezTo>
                    <a:pt x="37608" y="18451"/>
                    <a:pt x="42750" y="15310"/>
                    <a:pt x="42750" y="11463"/>
                  </a:cubicBezTo>
                  <a:cubicBezTo>
                    <a:pt x="42750" y="8283"/>
                    <a:pt x="39257" y="5614"/>
                    <a:pt x="34507" y="4790"/>
                  </a:cubicBezTo>
                  <a:cubicBezTo>
                    <a:pt x="34507" y="4672"/>
                    <a:pt x="34507" y="4593"/>
                    <a:pt x="34507" y="4476"/>
                  </a:cubicBezTo>
                  <a:cubicBezTo>
                    <a:pt x="34507" y="2002"/>
                    <a:pt x="30620" y="0"/>
                    <a:pt x="258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34"/>
            <p:cNvSpPr/>
            <p:nvPr/>
          </p:nvSpPr>
          <p:spPr>
            <a:xfrm>
              <a:off x="2324412" y="3905416"/>
              <a:ext cx="98554" cy="21154"/>
            </a:xfrm>
            <a:custGeom>
              <a:avLst/>
              <a:gdLst/>
              <a:ahLst/>
              <a:cxnLst/>
              <a:rect l="l" t="t" r="r" b="b"/>
              <a:pathLst>
                <a:path w="2199" h="472" fill="none" extrusionOk="0">
                  <a:moveTo>
                    <a:pt x="0" y="472"/>
                  </a:moveTo>
                  <a:cubicBezTo>
                    <a:pt x="1335" y="158"/>
                    <a:pt x="2199" y="1"/>
                    <a:pt x="2199" y="1"/>
                  </a:cubicBezTo>
                </a:path>
              </a:pathLst>
            </a:custGeom>
            <a:noFill/>
            <a:ln w="88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34"/>
            <p:cNvSpPr/>
            <p:nvPr/>
          </p:nvSpPr>
          <p:spPr>
            <a:xfrm>
              <a:off x="2213578" y="1792434"/>
              <a:ext cx="82733" cy="40470"/>
            </a:xfrm>
            <a:custGeom>
              <a:avLst/>
              <a:gdLst/>
              <a:ahLst/>
              <a:cxnLst/>
              <a:rect l="l" t="t" r="r" b="b"/>
              <a:pathLst>
                <a:path w="1846" h="903" extrusionOk="0">
                  <a:moveTo>
                    <a:pt x="471" y="0"/>
                  </a:moveTo>
                  <a:lnTo>
                    <a:pt x="0" y="314"/>
                  </a:lnTo>
                  <a:lnTo>
                    <a:pt x="393" y="471"/>
                  </a:lnTo>
                  <a:cubicBezTo>
                    <a:pt x="825" y="667"/>
                    <a:pt x="1335" y="824"/>
                    <a:pt x="1845" y="903"/>
                  </a:cubicBezTo>
                  <a:lnTo>
                    <a:pt x="1845" y="196"/>
                  </a:lnTo>
                  <a:cubicBezTo>
                    <a:pt x="1374" y="196"/>
                    <a:pt x="903" y="118"/>
                    <a:pt x="471" y="0"/>
                  </a:cubicBezTo>
                  <a:close/>
                </a:path>
              </a:pathLst>
            </a:custGeom>
            <a:solidFill>
              <a:srgbClr val="FE2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2051696" y="1690384"/>
              <a:ext cx="309689" cy="205892"/>
            </a:xfrm>
            <a:custGeom>
              <a:avLst/>
              <a:gdLst/>
              <a:ahLst/>
              <a:cxnLst/>
              <a:rect l="l" t="t" r="r" b="b"/>
              <a:pathLst>
                <a:path w="6910" h="4594" extrusionOk="0">
                  <a:moveTo>
                    <a:pt x="1453" y="0"/>
                  </a:moveTo>
                  <a:cubicBezTo>
                    <a:pt x="943" y="0"/>
                    <a:pt x="393" y="157"/>
                    <a:pt x="1" y="510"/>
                  </a:cubicBezTo>
                  <a:cubicBezTo>
                    <a:pt x="707" y="550"/>
                    <a:pt x="1375" y="1099"/>
                    <a:pt x="2081" y="1845"/>
                  </a:cubicBezTo>
                  <a:cubicBezTo>
                    <a:pt x="1218" y="2434"/>
                    <a:pt x="511" y="3180"/>
                    <a:pt x="1" y="4083"/>
                  </a:cubicBezTo>
                  <a:cubicBezTo>
                    <a:pt x="393" y="3729"/>
                    <a:pt x="943" y="3572"/>
                    <a:pt x="1453" y="3572"/>
                  </a:cubicBezTo>
                  <a:cubicBezTo>
                    <a:pt x="2788" y="3572"/>
                    <a:pt x="4123" y="4593"/>
                    <a:pt x="5457" y="4593"/>
                  </a:cubicBezTo>
                  <a:cubicBezTo>
                    <a:pt x="5968" y="4593"/>
                    <a:pt x="6517" y="4436"/>
                    <a:pt x="6910" y="4083"/>
                  </a:cubicBezTo>
                  <a:lnTo>
                    <a:pt x="6910" y="510"/>
                  </a:lnTo>
                  <a:cubicBezTo>
                    <a:pt x="6517" y="864"/>
                    <a:pt x="5968" y="1021"/>
                    <a:pt x="5457" y="1021"/>
                  </a:cubicBezTo>
                  <a:cubicBezTo>
                    <a:pt x="4123" y="1021"/>
                    <a:pt x="2788" y="0"/>
                    <a:pt x="1453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2361342" y="1713241"/>
              <a:ext cx="45" cy="360691"/>
            </a:xfrm>
            <a:custGeom>
              <a:avLst/>
              <a:gdLst/>
              <a:ahLst/>
              <a:cxnLst/>
              <a:rect l="l" t="t" r="r" b="b"/>
              <a:pathLst>
                <a:path w="1" h="8048" fill="none" extrusionOk="0">
                  <a:moveTo>
                    <a:pt x="1" y="0"/>
                  </a:moveTo>
                  <a:lnTo>
                    <a:pt x="1" y="8048"/>
                  </a:lnTo>
                </a:path>
              </a:pathLst>
            </a:custGeom>
            <a:noFill/>
            <a:ln w="9825" cap="rnd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34"/>
            <p:cNvSpPr/>
            <p:nvPr/>
          </p:nvSpPr>
          <p:spPr>
            <a:xfrm>
              <a:off x="2341981" y="1681555"/>
              <a:ext cx="37019" cy="37019"/>
            </a:xfrm>
            <a:custGeom>
              <a:avLst/>
              <a:gdLst/>
              <a:ahLst/>
              <a:cxnLst/>
              <a:rect l="l" t="t" r="r" b="b"/>
              <a:pathLst>
                <a:path w="826" h="826" extrusionOk="0">
                  <a:moveTo>
                    <a:pt x="433" y="1"/>
                  </a:moveTo>
                  <a:cubicBezTo>
                    <a:pt x="197" y="1"/>
                    <a:pt x="1" y="197"/>
                    <a:pt x="1" y="433"/>
                  </a:cubicBezTo>
                  <a:cubicBezTo>
                    <a:pt x="1" y="629"/>
                    <a:pt x="197" y="825"/>
                    <a:pt x="433" y="825"/>
                  </a:cubicBezTo>
                  <a:cubicBezTo>
                    <a:pt x="668" y="825"/>
                    <a:pt x="825" y="629"/>
                    <a:pt x="825" y="433"/>
                  </a:cubicBezTo>
                  <a:cubicBezTo>
                    <a:pt x="825" y="197"/>
                    <a:pt x="668" y="1"/>
                    <a:pt x="433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34"/>
            <p:cNvSpPr/>
            <p:nvPr/>
          </p:nvSpPr>
          <p:spPr>
            <a:xfrm>
              <a:off x="603720" y="2596466"/>
              <a:ext cx="1509588" cy="418775"/>
            </a:xfrm>
            <a:custGeom>
              <a:avLst/>
              <a:gdLst/>
              <a:ahLst/>
              <a:cxnLst/>
              <a:rect l="l" t="t" r="r" b="b"/>
              <a:pathLst>
                <a:path w="33683" h="9344" extrusionOk="0">
                  <a:moveTo>
                    <a:pt x="3220" y="0"/>
                  </a:moveTo>
                  <a:lnTo>
                    <a:pt x="1" y="9343"/>
                  </a:lnTo>
                  <a:lnTo>
                    <a:pt x="30267" y="9343"/>
                  </a:lnTo>
                  <a:lnTo>
                    <a:pt x="33683" y="0"/>
                  </a:lnTo>
                  <a:close/>
                </a:path>
              </a:pathLst>
            </a:custGeom>
            <a:solidFill>
              <a:srgbClr val="D485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2607661" y="2596466"/>
              <a:ext cx="1509588" cy="418775"/>
            </a:xfrm>
            <a:custGeom>
              <a:avLst/>
              <a:gdLst/>
              <a:ahLst/>
              <a:cxnLst/>
              <a:rect l="l" t="t" r="r" b="b"/>
              <a:pathLst>
                <a:path w="33683" h="9344" extrusionOk="0">
                  <a:moveTo>
                    <a:pt x="1" y="0"/>
                  </a:moveTo>
                  <a:lnTo>
                    <a:pt x="3416" y="9343"/>
                  </a:lnTo>
                  <a:lnTo>
                    <a:pt x="33682" y="9343"/>
                  </a:lnTo>
                  <a:lnTo>
                    <a:pt x="30463" y="0"/>
                  </a:lnTo>
                  <a:close/>
                </a:path>
              </a:pathLst>
            </a:custGeom>
            <a:solidFill>
              <a:srgbClr val="D485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34"/>
            <p:cNvSpPr/>
            <p:nvPr/>
          </p:nvSpPr>
          <p:spPr>
            <a:xfrm>
              <a:off x="1852884" y="2830460"/>
              <a:ext cx="100346" cy="184783"/>
            </a:xfrm>
            <a:custGeom>
              <a:avLst/>
              <a:gdLst/>
              <a:ahLst/>
              <a:cxnLst/>
              <a:rect l="l" t="t" r="r" b="b"/>
              <a:pathLst>
                <a:path w="2239" h="4123" extrusionOk="0">
                  <a:moveTo>
                    <a:pt x="2238" y="0"/>
                  </a:moveTo>
                  <a:lnTo>
                    <a:pt x="2238" y="4122"/>
                  </a:lnTo>
                  <a:lnTo>
                    <a:pt x="1" y="4122"/>
                  </a:lnTo>
                  <a:lnTo>
                    <a:pt x="1" y="550"/>
                  </a:lnTo>
                  <a:close/>
                </a:path>
              </a:pathLst>
            </a:custGeom>
            <a:solidFill>
              <a:srgbClr val="D485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34"/>
            <p:cNvSpPr/>
            <p:nvPr/>
          </p:nvSpPr>
          <p:spPr>
            <a:xfrm>
              <a:off x="2760714" y="2830460"/>
              <a:ext cx="98599" cy="184783"/>
            </a:xfrm>
            <a:custGeom>
              <a:avLst/>
              <a:gdLst/>
              <a:ahLst/>
              <a:cxnLst/>
              <a:rect l="l" t="t" r="r" b="b"/>
              <a:pathLst>
                <a:path w="2200" h="4123" extrusionOk="0">
                  <a:moveTo>
                    <a:pt x="1" y="0"/>
                  </a:moveTo>
                  <a:lnTo>
                    <a:pt x="1" y="4122"/>
                  </a:lnTo>
                  <a:lnTo>
                    <a:pt x="2199" y="4122"/>
                  </a:lnTo>
                  <a:lnTo>
                    <a:pt x="2199" y="550"/>
                  </a:lnTo>
                  <a:close/>
                </a:path>
              </a:pathLst>
            </a:custGeom>
            <a:solidFill>
              <a:srgbClr val="D485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769098" y="3076779"/>
              <a:ext cx="1122544" cy="767096"/>
            </a:xfrm>
            <a:custGeom>
              <a:avLst/>
              <a:gdLst/>
              <a:ahLst/>
              <a:cxnLst/>
              <a:rect l="l" t="t" r="r" b="b"/>
              <a:pathLst>
                <a:path w="25047" h="17116" extrusionOk="0">
                  <a:moveTo>
                    <a:pt x="1" y="0"/>
                  </a:moveTo>
                  <a:lnTo>
                    <a:pt x="1" y="17116"/>
                  </a:lnTo>
                  <a:lnTo>
                    <a:pt x="25046" y="17116"/>
                  </a:lnTo>
                  <a:lnTo>
                    <a:pt x="25046" y="0"/>
                  </a:ln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709311" y="3015199"/>
              <a:ext cx="1243910" cy="890255"/>
            </a:xfrm>
            <a:custGeom>
              <a:avLst/>
              <a:gdLst/>
              <a:ahLst/>
              <a:cxnLst/>
              <a:rect l="l" t="t" r="r" b="b"/>
              <a:pathLst>
                <a:path w="27755" h="19864" extrusionOk="0">
                  <a:moveTo>
                    <a:pt x="25006" y="2748"/>
                  </a:moveTo>
                  <a:lnTo>
                    <a:pt x="25006" y="17116"/>
                  </a:lnTo>
                  <a:lnTo>
                    <a:pt x="2709" y="17116"/>
                  </a:lnTo>
                  <a:lnTo>
                    <a:pt x="2709" y="2748"/>
                  </a:lnTo>
                  <a:close/>
                  <a:moveTo>
                    <a:pt x="0" y="0"/>
                  </a:moveTo>
                  <a:lnTo>
                    <a:pt x="0" y="19864"/>
                  </a:lnTo>
                  <a:lnTo>
                    <a:pt x="27754" y="19864"/>
                  </a:lnTo>
                  <a:lnTo>
                    <a:pt x="27754" y="0"/>
                  </a:ln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1562598" y="314360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0" y="1"/>
                  </a:moveTo>
                  <a:lnTo>
                    <a:pt x="0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1585457" y="3125771"/>
              <a:ext cx="153141" cy="197324"/>
            </a:xfrm>
            <a:custGeom>
              <a:avLst/>
              <a:gdLst/>
              <a:ahLst/>
              <a:cxnLst/>
              <a:rect l="l" t="t" r="r" b="b"/>
              <a:pathLst>
                <a:path w="3417" h="4790" extrusionOk="0">
                  <a:moveTo>
                    <a:pt x="2474" y="1"/>
                  </a:moveTo>
                  <a:lnTo>
                    <a:pt x="1" y="4790"/>
                  </a:lnTo>
                  <a:lnTo>
                    <a:pt x="982" y="4790"/>
                  </a:lnTo>
                  <a:lnTo>
                    <a:pt x="3416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1643543" y="3125771"/>
              <a:ext cx="119663" cy="197324"/>
            </a:xfrm>
            <a:custGeom>
              <a:avLst/>
              <a:gdLst/>
              <a:ahLst/>
              <a:cxnLst/>
              <a:rect l="l" t="t" r="r" b="b"/>
              <a:pathLst>
                <a:path w="2670" h="4790" extrusionOk="0">
                  <a:moveTo>
                    <a:pt x="2434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67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1527416" y="3118997"/>
              <a:ext cx="304400" cy="24650"/>
            </a:xfrm>
            <a:custGeom>
              <a:avLst/>
              <a:gdLst/>
              <a:ahLst/>
              <a:cxnLst/>
              <a:rect l="l" t="t" r="r" b="b"/>
              <a:pathLst>
                <a:path w="6792" h="550" extrusionOk="0">
                  <a:moveTo>
                    <a:pt x="118" y="0"/>
                  </a:moveTo>
                  <a:cubicBezTo>
                    <a:pt x="79" y="0"/>
                    <a:pt x="0" y="39"/>
                    <a:pt x="0" y="79"/>
                  </a:cubicBezTo>
                  <a:lnTo>
                    <a:pt x="0" y="471"/>
                  </a:lnTo>
                  <a:cubicBezTo>
                    <a:pt x="0" y="511"/>
                    <a:pt x="79" y="550"/>
                    <a:pt x="118" y="550"/>
                  </a:cubicBezTo>
                  <a:lnTo>
                    <a:pt x="6674" y="550"/>
                  </a:lnTo>
                  <a:cubicBezTo>
                    <a:pt x="6752" y="550"/>
                    <a:pt x="6792" y="511"/>
                    <a:pt x="6792" y="471"/>
                  </a:cubicBezTo>
                  <a:lnTo>
                    <a:pt x="6792" y="79"/>
                  </a:lnTo>
                  <a:cubicBezTo>
                    <a:pt x="6792" y="39"/>
                    <a:pt x="6752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1527416" y="3300196"/>
              <a:ext cx="304400" cy="24694"/>
            </a:xfrm>
            <a:custGeom>
              <a:avLst/>
              <a:gdLst/>
              <a:ahLst/>
              <a:cxnLst/>
              <a:rect l="l" t="t" r="r" b="b"/>
              <a:pathLst>
                <a:path w="6792" h="551" extrusionOk="0">
                  <a:moveTo>
                    <a:pt x="118" y="1"/>
                  </a:moveTo>
                  <a:cubicBezTo>
                    <a:pt x="79" y="1"/>
                    <a:pt x="0" y="40"/>
                    <a:pt x="0" y="79"/>
                  </a:cubicBezTo>
                  <a:lnTo>
                    <a:pt x="0" y="472"/>
                  </a:lnTo>
                  <a:cubicBezTo>
                    <a:pt x="0" y="511"/>
                    <a:pt x="79" y="550"/>
                    <a:pt x="118" y="550"/>
                  </a:cubicBezTo>
                  <a:lnTo>
                    <a:pt x="6674" y="550"/>
                  </a:lnTo>
                  <a:cubicBezTo>
                    <a:pt x="6752" y="550"/>
                    <a:pt x="6792" y="511"/>
                    <a:pt x="6792" y="472"/>
                  </a:cubicBezTo>
                  <a:lnTo>
                    <a:pt x="6792" y="79"/>
                  </a:lnTo>
                  <a:cubicBezTo>
                    <a:pt x="6792" y="40"/>
                    <a:pt x="6752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34"/>
            <p:cNvSpPr/>
            <p:nvPr/>
          </p:nvSpPr>
          <p:spPr>
            <a:xfrm>
              <a:off x="1212481" y="3143602"/>
              <a:ext cx="235785" cy="156637"/>
            </a:xfrm>
            <a:custGeom>
              <a:avLst/>
              <a:gdLst/>
              <a:ahLst/>
              <a:cxnLst/>
              <a:rect l="l" t="t" r="r" b="b"/>
              <a:pathLst>
                <a:path w="5261" h="3495" extrusionOk="0">
                  <a:moveTo>
                    <a:pt x="0" y="1"/>
                  </a:moveTo>
                  <a:lnTo>
                    <a:pt x="0" y="3495"/>
                  </a:lnTo>
                  <a:lnTo>
                    <a:pt x="5261" y="3495"/>
                  </a:lnTo>
                  <a:lnTo>
                    <a:pt x="5261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1237126" y="3125771"/>
              <a:ext cx="153097" cy="197324"/>
            </a:xfrm>
            <a:custGeom>
              <a:avLst/>
              <a:gdLst/>
              <a:ahLst/>
              <a:cxnLst/>
              <a:rect l="l" t="t" r="r" b="b"/>
              <a:pathLst>
                <a:path w="3416" h="4790" extrusionOk="0">
                  <a:moveTo>
                    <a:pt x="2434" y="1"/>
                  </a:moveTo>
                  <a:lnTo>
                    <a:pt x="0" y="4790"/>
                  </a:lnTo>
                  <a:lnTo>
                    <a:pt x="942" y="4790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1293419" y="3125771"/>
              <a:ext cx="121411" cy="197324"/>
            </a:xfrm>
            <a:custGeom>
              <a:avLst/>
              <a:gdLst/>
              <a:ahLst/>
              <a:cxnLst/>
              <a:rect l="l" t="t" r="r" b="b"/>
              <a:pathLst>
                <a:path w="2709" h="4790" extrusionOk="0">
                  <a:moveTo>
                    <a:pt x="2473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1179047" y="311899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1179047" y="330019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864112" y="314360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1" y="1"/>
                  </a:moveTo>
                  <a:lnTo>
                    <a:pt x="1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887002" y="3125771"/>
              <a:ext cx="153097" cy="197324"/>
            </a:xfrm>
            <a:custGeom>
              <a:avLst/>
              <a:gdLst/>
              <a:ahLst/>
              <a:cxnLst/>
              <a:rect l="l" t="t" r="r" b="b"/>
              <a:pathLst>
                <a:path w="3416" h="4790" extrusionOk="0">
                  <a:moveTo>
                    <a:pt x="2473" y="1"/>
                  </a:moveTo>
                  <a:lnTo>
                    <a:pt x="0" y="4790"/>
                  </a:lnTo>
                  <a:lnTo>
                    <a:pt x="981" y="4790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943295" y="3125771"/>
              <a:ext cx="121411" cy="197324"/>
            </a:xfrm>
            <a:custGeom>
              <a:avLst/>
              <a:gdLst/>
              <a:ahLst/>
              <a:cxnLst/>
              <a:rect l="l" t="t" r="r" b="b"/>
              <a:pathLst>
                <a:path w="2709" h="4790" extrusionOk="0">
                  <a:moveTo>
                    <a:pt x="2473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828930" y="311899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118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1"/>
                    <a:pt x="40" y="550"/>
                    <a:pt x="118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828930" y="330019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118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118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1562598" y="3375848"/>
              <a:ext cx="234037" cy="158385"/>
            </a:xfrm>
            <a:custGeom>
              <a:avLst/>
              <a:gdLst/>
              <a:ahLst/>
              <a:cxnLst/>
              <a:rect l="l" t="t" r="r" b="b"/>
              <a:pathLst>
                <a:path w="5222" h="3534" extrusionOk="0">
                  <a:moveTo>
                    <a:pt x="0" y="1"/>
                  </a:moveTo>
                  <a:lnTo>
                    <a:pt x="0" y="3534"/>
                  </a:lnTo>
                  <a:lnTo>
                    <a:pt x="5222" y="3534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1585457" y="3358012"/>
              <a:ext cx="153141" cy="197333"/>
            </a:xfrm>
            <a:custGeom>
              <a:avLst/>
              <a:gdLst/>
              <a:ahLst/>
              <a:cxnLst/>
              <a:rect l="l" t="t" r="r" b="b"/>
              <a:pathLst>
                <a:path w="3417" h="4751" extrusionOk="0">
                  <a:moveTo>
                    <a:pt x="2474" y="1"/>
                  </a:moveTo>
                  <a:lnTo>
                    <a:pt x="1" y="4751"/>
                  </a:lnTo>
                  <a:lnTo>
                    <a:pt x="982" y="4751"/>
                  </a:lnTo>
                  <a:lnTo>
                    <a:pt x="3416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1643543" y="3358012"/>
              <a:ext cx="119663" cy="197333"/>
            </a:xfrm>
            <a:custGeom>
              <a:avLst/>
              <a:gdLst/>
              <a:ahLst/>
              <a:cxnLst/>
              <a:rect l="l" t="t" r="r" b="b"/>
              <a:pathLst>
                <a:path w="2670" h="4751" extrusionOk="0">
                  <a:moveTo>
                    <a:pt x="2434" y="1"/>
                  </a:moveTo>
                  <a:lnTo>
                    <a:pt x="0" y="4751"/>
                  </a:lnTo>
                  <a:lnTo>
                    <a:pt x="236" y="4751"/>
                  </a:lnTo>
                  <a:lnTo>
                    <a:pt x="267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34"/>
            <p:cNvSpPr/>
            <p:nvPr/>
          </p:nvSpPr>
          <p:spPr>
            <a:xfrm>
              <a:off x="1527416" y="3351243"/>
              <a:ext cx="304400" cy="24650"/>
            </a:xfrm>
            <a:custGeom>
              <a:avLst/>
              <a:gdLst/>
              <a:ahLst/>
              <a:cxnLst/>
              <a:rect l="l" t="t" r="r" b="b"/>
              <a:pathLst>
                <a:path w="6792" h="550" extrusionOk="0">
                  <a:moveTo>
                    <a:pt x="118" y="0"/>
                  </a:moveTo>
                  <a:cubicBezTo>
                    <a:pt x="79" y="0"/>
                    <a:pt x="0" y="39"/>
                    <a:pt x="0" y="79"/>
                  </a:cubicBezTo>
                  <a:lnTo>
                    <a:pt x="0" y="471"/>
                  </a:lnTo>
                  <a:cubicBezTo>
                    <a:pt x="0" y="510"/>
                    <a:pt x="79" y="550"/>
                    <a:pt x="118" y="550"/>
                  </a:cubicBezTo>
                  <a:lnTo>
                    <a:pt x="6674" y="550"/>
                  </a:lnTo>
                  <a:cubicBezTo>
                    <a:pt x="6752" y="550"/>
                    <a:pt x="6792" y="510"/>
                    <a:pt x="6792" y="471"/>
                  </a:cubicBezTo>
                  <a:lnTo>
                    <a:pt x="6792" y="79"/>
                  </a:lnTo>
                  <a:cubicBezTo>
                    <a:pt x="6792" y="39"/>
                    <a:pt x="6752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1527416" y="3534190"/>
              <a:ext cx="304400" cy="24694"/>
            </a:xfrm>
            <a:custGeom>
              <a:avLst/>
              <a:gdLst/>
              <a:ahLst/>
              <a:cxnLst/>
              <a:rect l="l" t="t" r="r" b="b"/>
              <a:pathLst>
                <a:path w="6792" h="551" extrusionOk="0">
                  <a:moveTo>
                    <a:pt x="118" y="1"/>
                  </a:moveTo>
                  <a:cubicBezTo>
                    <a:pt x="79" y="1"/>
                    <a:pt x="0" y="40"/>
                    <a:pt x="0" y="79"/>
                  </a:cubicBezTo>
                  <a:lnTo>
                    <a:pt x="0" y="472"/>
                  </a:lnTo>
                  <a:cubicBezTo>
                    <a:pt x="0" y="511"/>
                    <a:pt x="79" y="550"/>
                    <a:pt x="118" y="550"/>
                  </a:cubicBezTo>
                  <a:lnTo>
                    <a:pt x="6674" y="550"/>
                  </a:lnTo>
                  <a:cubicBezTo>
                    <a:pt x="6752" y="550"/>
                    <a:pt x="6792" y="511"/>
                    <a:pt x="6792" y="472"/>
                  </a:cubicBezTo>
                  <a:lnTo>
                    <a:pt x="6792" y="79"/>
                  </a:lnTo>
                  <a:cubicBezTo>
                    <a:pt x="6792" y="40"/>
                    <a:pt x="6752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34"/>
            <p:cNvSpPr/>
            <p:nvPr/>
          </p:nvSpPr>
          <p:spPr>
            <a:xfrm>
              <a:off x="1212481" y="3375848"/>
              <a:ext cx="235785" cy="158385"/>
            </a:xfrm>
            <a:custGeom>
              <a:avLst/>
              <a:gdLst/>
              <a:ahLst/>
              <a:cxnLst/>
              <a:rect l="l" t="t" r="r" b="b"/>
              <a:pathLst>
                <a:path w="5261" h="3534" extrusionOk="0">
                  <a:moveTo>
                    <a:pt x="0" y="1"/>
                  </a:moveTo>
                  <a:lnTo>
                    <a:pt x="0" y="3534"/>
                  </a:lnTo>
                  <a:lnTo>
                    <a:pt x="5261" y="3534"/>
                  </a:lnTo>
                  <a:lnTo>
                    <a:pt x="5261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34"/>
            <p:cNvSpPr/>
            <p:nvPr/>
          </p:nvSpPr>
          <p:spPr>
            <a:xfrm>
              <a:off x="1237126" y="3358012"/>
              <a:ext cx="153097" cy="197333"/>
            </a:xfrm>
            <a:custGeom>
              <a:avLst/>
              <a:gdLst/>
              <a:ahLst/>
              <a:cxnLst/>
              <a:rect l="l" t="t" r="r" b="b"/>
              <a:pathLst>
                <a:path w="3416" h="4751" extrusionOk="0">
                  <a:moveTo>
                    <a:pt x="2434" y="1"/>
                  </a:moveTo>
                  <a:lnTo>
                    <a:pt x="0" y="4751"/>
                  </a:lnTo>
                  <a:lnTo>
                    <a:pt x="942" y="475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34"/>
            <p:cNvSpPr/>
            <p:nvPr/>
          </p:nvSpPr>
          <p:spPr>
            <a:xfrm>
              <a:off x="1293419" y="3358012"/>
              <a:ext cx="121411" cy="197333"/>
            </a:xfrm>
            <a:custGeom>
              <a:avLst/>
              <a:gdLst/>
              <a:ahLst/>
              <a:cxnLst/>
              <a:rect l="l" t="t" r="r" b="b"/>
              <a:pathLst>
                <a:path w="2709" h="4751" extrusionOk="0">
                  <a:moveTo>
                    <a:pt x="2473" y="1"/>
                  </a:moveTo>
                  <a:lnTo>
                    <a:pt x="0" y="4751"/>
                  </a:lnTo>
                  <a:lnTo>
                    <a:pt x="236" y="4751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34"/>
            <p:cNvSpPr/>
            <p:nvPr/>
          </p:nvSpPr>
          <p:spPr>
            <a:xfrm>
              <a:off x="1179047" y="3351243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0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0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1179047" y="3534190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FF9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864112" y="3375848"/>
              <a:ext cx="234037" cy="158385"/>
            </a:xfrm>
            <a:custGeom>
              <a:avLst/>
              <a:gdLst/>
              <a:ahLst/>
              <a:cxnLst/>
              <a:rect l="l" t="t" r="r" b="b"/>
              <a:pathLst>
                <a:path w="5222" h="3534" extrusionOk="0">
                  <a:moveTo>
                    <a:pt x="1" y="1"/>
                  </a:moveTo>
                  <a:lnTo>
                    <a:pt x="1" y="3534"/>
                  </a:lnTo>
                  <a:lnTo>
                    <a:pt x="5222" y="3534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887002" y="3358012"/>
              <a:ext cx="153097" cy="197333"/>
            </a:xfrm>
            <a:custGeom>
              <a:avLst/>
              <a:gdLst/>
              <a:ahLst/>
              <a:cxnLst/>
              <a:rect l="l" t="t" r="r" b="b"/>
              <a:pathLst>
                <a:path w="3416" h="4751" extrusionOk="0">
                  <a:moveTo>
                    <a:pt x="2473" y="1"/>
                  </a:moveTo>
                  <a:lnTo>
                    <a:pt x="0" y="4751"/>
                  </a:lnTo>
                  <a:lnTo>
                    <a:pt x="981" y="475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943295" y="3358012"/>
              <a:ext cx="121411" cy="197333"/>
            </a:xfrm>
            <a:custGeom>
              <a:avLst/>
              <a:gdLst/>
              <a:ahLst/>
              <a:cxnLst/>
              <a:rect l="l" t="t" r="r" b="b"/>
              <a:pathLst>
                <a:path w="2709" h="4751" extrusionOk="0">
                  <a:moveTo>
                    <a:pt x="2473" y="1"/>
                  </a:moveTo>
                  <a:lnTo>
                    <a:pt x="0" y="4751"/>
                  </a:lnTo>
                  <a:lnTo>
                    <a:pt x="236" y="4751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828930" y="3351243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118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0"/>
                    <a:pt x="40" y="550"/>
                    <a:pt x="118" y="550"/>
                  </a:cubicBezTo>
                  <a:lnTo>
                    <a:pt x="6674" y="550"/>
                  </a:lnTo>
                  <a:cubicBezTo>
                    <a:pt x="6713" y="550"/>
                    <a:pt x="6753" y="510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828930" y="3534190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118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118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FF9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1562598" y="360984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0" y="1"/>
                  </a:moveTo>
                  <a:lnTo>
                    <a:pt x="0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1585457" y="3591998"/>
              <a:ext cx="153141" cy="197324"/>
            </a:xfrm>
            <a:custGeom>
              <a:avLst/>
              <a:gdLst/>
              <a:ahLst/>
              <a:cxnLst/>
              <a:rect l="l" t="t" r="r" b="b"/>
              <a:pathLst>
                <a:path w="3417" h="4790" extrusionOk="0">
                  <a:moveTo>
                    <a:pt x="2474" y="1"/>
                  </a:moveTo>
                  <a:lnTo>
                    <a:pt x="1" y="4790"/>
                  </a:lnTo>
                  <a:lnTo>
                    <a:pt x="982" y="4790"/>
                  </a:lnTo>
                  <a:lnTo>
                    <a:pt x="3416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1643543" y="3591998"/>
              <a:ext cx="119663" cy="197324"/>
            </a:xfrm>
            <a:custGeom>
              <a:avLst/>
              <a:gdLst/>
              <a:ahLst/>
              <a:cxnLst/>
              <a:rect l="l" t="t" r="r" b="b"/>
              <a:pathLst>
                <a:path w="2670" h="4790" extrusionOk="0">
                  <a:moveTo>
                    <a:pt x="2434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67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1527416" y="3585237"/>
              <a:ext cx="304400" cy="24650"/>
            </a:xfrm>
            <a:custGeom>
              <a:avLst/>
              <a:gdLst/>
              <a:ahLst/>
              <a:cxnLst/>
              <a:rect l="l" t="t" r="r" b="b"/>
              <a:pathLst>
                <a:path w="6792" h="550" extrusionOk="0">
                  <a:moveTo>
                    <a:pt x="118" y="0"/>
                  </a:moveTo>
                  <a:cubicBezTo>
                    <a:pt x="79" y="0"/>
                    <a:pt x="0" y="39"/>
                    <a:pt x="0" y="79"/>
                  </a:cubicBezTo>
                  <a:lnTo>
                    <a:pt x="0" y="471"/>
                  </a:lnTo>
                  <a:cubicBezTo>
                    <a:pt x="0" y="510"/>
                    <a:pt x="79" y="550"/>
                    <a:pt x="118" y="550"/>
                  </a:cubicBezTo>
                  <a:lnTo>
                    <a:pt x="6674" y="550"/>
                  </a:lnTo>
                  <a:cubicBezTo>
                    <a:pt x="6752" y="550"/>
                    <a:pt x="6792" y="510"/>
                    <a:pt x="6792" y="471"/>
                  </a:cubicBezTo>
                  <a:lnTo>
                    <a:pt x="6792" y="79"/>
                  </a:lnTo>
                  <a:cubicBezTo>
                    <a:pt x="6792" y="39"/>
                    <a:pt x="6752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1527416" y="3766436"/>
              <a:ext cx="304400" cy="24694"/>
            </a:xfrm>
            <a:custGeom>
              <a:avLst/>
              <a:gdLst/>
              <a:ahLst/>
              <a:cxnLst/>
              <a:rect l="l" t="t" r="r" b="b"/>
              <a:pathLst>
                <a:path w="6792" h="551" extrusionOk="0">
                  <a:moveTo>
                    <a:pt x="118" y="1"/>
                  </a:moveTo>
                  <a:cubicBezTo>
                    <a:pt x="79" y="1"/>
                    <a:pt x="0" y="40"/>
                    <a:pt x="0" y="79"/>
                  </a:cubicBezTo>
                  <a:lnTo>
                    <a:pt x="0" y="472"/>
                  </a:lnTo>
                  <a:cubicBezTo>
                    <a:pt x="0" y="511"/>
                    <a:pt x="79" y="550"/>
                    <a:pt x="118" y="550"/>
                  </a:cubicBezTo>
                  <a:lnTo>
                    <a:pt x="6674" y="550"/>
                  </a:lnTo>
                  <a:cubicBezTo>
                    <a:pt x="6752" y="550"/>
                    <a:pt x="6792" y="511"/>
                    <a:pt x="6792" y="472"/>
                  </a:cubicBezTo>
                  <a:lnTo>
                    <a:pt x="6792" y="79"/>
                  </a:lnTo>
                  <a:cubicBezTo>
                    <a:pt x="6792" y="40"/>
                    <a:pt x="6752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1212481" y="3609842"/>
              <a:ext cx="235785" cy="156637"/>
            </a:xfrm>
            <a:custGeom>
              <a:avLst/>
              <a:gdLst/>
              <a:ahLst/>
              <a:cxnLst/>
              <a:rect l="l" t="t" r="r" b="b"/>
              <a:pathLst>
                <a:path w="5261" h="3495" extrusionOk="0">
                  <a:moveTo>
                    <a:pt x="0" y="1"/>
                  </a:moveTo>
                  <a:lnTo>
                    <a:pt x="0" y="3495"/>
                  </a:lnTo>
                  <a:lnTo>
                    <a:pt x="5261" y="3495"/>
                  </a:lnTo>
                  <a:lnTo>
                    <a:pt x="5261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1237126" y="3591998"/>
              <a:ext cx="153097" cy="197324"/>
            </a:xfrm>
            <a:custGeom>
              <a:avLst/>
              <a:gdLst/>
              <a:ahLst/>
              <a:cxnLst/>
              <a:rect l="l" t="t" r="r" b="b"/>
              <a:pathLst>
                <a:path w="3416" h="4790" extrusionOk="0">
                  <a:moveTo>
                    <a:pt x="2434" y="1"/>
                  </a:moveTo>
                  <a:lnTo>
                    <a:pt x="0" y="4790"/>
                  </a:lnTo>
                  <a:lnTo>
                    <a:pt x="942" y="4790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1293419" y="3591998"/>
              <a:ext cx="121411" cy="197324"/>
            </a:xfrm>
            <a:custGeom>
              <a:avLst/>
              <a:gdLst/>
              <a:ahLst/>
              <a:cxnLst/>
              <a:rect l="l" t="t" r="r" b="b"/>
              <a:pathLst>
                <a:path w="2709" h="4790" extrusionOk="0">
                  <a:moveTo>
                    <a:pt x="2473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1179047" y="358523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0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0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1179047" y="376643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864112" y="360984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1" y="1"/>
                  </a:moveTo>
                  <a:lnTo>
                    <a:pt x="1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887002" y="3591998"/>
              <a:ext cx="153097" cy="197324"/>
            </a:xfrm>
            <a:custGeom>
              <a:avLst/>
              <a:gdLst/>
              <a:ahLst/>
              <a:cxnLst/>
              <a:rect l="l" t="t" r="r" b="b"/>
              <a:pathLst>
                <a:path w="3416" h="4790" extrusionOk="0">
                  <a:moveTo>
                    <a:pt x="2473" y="1"/>
                  </a:moveTo>
                  <a:lnTo>
                    <a:pt x="0" y="4790"/>
                  </a:lnTo>
                  <a:lnTo>
                    <a:pt x="981" y="4790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943295" y="3591998"/>
              <a:ext cx="121411" cy="197324"/>
            </a:xfrm>
            <a:custGeom>
              <a:avLst/>
              <a:gdLst/>
              <a:ahLst/>
              <a:cxnLst/>
              <a:rect l="l" t="t" r="r" b="b"/>
              <a:pathLst>
                <a:path w="2709" h="4790" extrusionOk="0">
                  <a:moveTo>
                    <a:pt x="2473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828930" y="358523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118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0"/>
                    <a:pt x="40" y="550"/>
                    <a:pt x="118" y="550"/>
                  </a:cubicBezTo>
                  <a:lnTo>
                    <a:pt x="6674" y="550"/>
                  </a:lnTo>
                  <a:cubicBezTo>
                    <a:pt x="6713" y="550"/>
                    <a:pt x="6753" y="510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828930" y="376643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118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118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2829330" y="3076779"/>
              <a:ext cx="1122544" cy="767096"/>
            </a:xfrm>
            <a:custGeom>
              <a:avLst/>
              <a:gdLst/>
              <a:ahLst/>
              <a:cxnLst/>
              <a:rect l="l" t="t" r="r" b="b"/>
              <a:pathLst>
                <a:path w="25047" h="17116" extrusionOk="0">
                  <a:moveTo>
                    <a:pt x="1" y="0"/>
                  </a:moveTo>
                  <a:lnTo>
                    <a:pt x="1" y="17116"/>
                  </a:lnTo>
                  <a:lnTo>
                    <a:pt x="25046" y="17116"/>
                  </a:lnTo>
                  <a:lnTo>
                    <a:pt x="25046" y="0"/>
                  </a:ln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2767750" y="3015199"/>
              <a:ext cx="1243955" cy="890255"/>
            </a:xfrm>
            <a:custGeom>
              <a:avLst/>
              <a:gdLst/>
              <a:ahLst/>
              <a:cxnLst/>
              <a:rect l="l" t="t" r="r" b="b"/>
              <a:pathLst>
                <a:path w="27756" h="19864" extrusionOk="0">
                  <a:moveTo>
                    <a:pt x="25046" y="2748"/>
                  </a:moveTo>
                  <a:lnTo>
                    <a:pt x="25046" y="17116"/>
                  </a:lnTo>
                  <a:lnTo>
                    <a:pt x="2749" y="17116"/>
                  </a:lnTo>
                  <a:lnTo>
                    <a:pt x="2749" y="2748"/>
                  </a:lnTo>
                  <a:close/>
                  <a:moveTo>
                    <a:pt x="1" y="0"/>
                  </a:moveTo>
                  <a:lnTo>
                    <a:pt x="1" y="19864"/>
                  </a:lnTo>
                  <a:lnTo>
                    <a:pt x="27755" y="19864"/>
                  </a:lnTo>
                  <a:lnTo>
                    <a:pt x="27755" y="0"/>
                  </a:ln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3622830" y="314360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0" y="1"/>
                  </a:moveTo>
                  <a:lnTo>
                    <a:pt x="0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3645693" y="3125772"/>
              <a:ext cx="153141" cy="197324"/>
            </a:xfrm>
            <a:custGeom>
              <a:avLst/>
              <a:gdLst/>
              <a:ahLst/>
              <a:cxnLst/>
              <a:rect l="l" t="t" r="r" b="b"/>
              <a:pathLst>
                <a:path w="3417" h="4790" extrusionOk="0">
                  <a:moveTo>
                    <a:pt x="2474" y="1"/>
                  </a:moveTo>
                  <a:lnTo>
                    <a:pt x="1" y="4790"/>
                  </a:lnTo>
                  <a:lnTo>
                    <a:pt x="943" y="4790"/>
                  </a:lnTo>
                  <a:lnTo>
                    <a:pt x="3416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3701985" y="3125772"/>
              <a:ext cx="121455" cy="197324"/>
            </a:xfrm>
            <a:custGeom>
              <a:avLst/>
              <a:gdLst/>
              <a:ahLst/>
              <a:cxnLst/>
              <a:rect l="l" t="t" r="r" b="b"/>
              <a:pathLst>
                <a:path w="2710" h="4790" extrusionOk="0">
                  <a:moveTo>
                    <a:pt x="2474" y="1"/>
                  </a:moveTo>
                  <a:lnTo>
                    <a:pt x="1" y="4790"/>
                  </a:lnTo>
                  <a:lnTo>
                    <a:pt x="237" y="4790"/>
                  </a:lnTo>
                  <a:lnTo>
                    <a:pt x="271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3587648" y="311899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0" y="39"/>
                    <a:pt x="0" y="79"/>
                  </a:cubicBezTo>
                  <a:lnTo>
                    <a:pt x="0" y="471"/>
                  </a:lnTo>
                  <a:cubicBezTo>
                    <a:pt x="0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2" y="511"/>
                    <a:pt x="6752" y="471"/>
                  </a:cubicBezTo>
                  <a:lnTo>
                    <a:pt x="6752" y="79"/>
                  </a:lnTo>
                  <a:cubicBezTo>
                    <a:pt x="6752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3587648" y="330019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0" y="40"/>
                    <a:pt x="0" y="79"/>
                  </a:cubicBezTo>
                  <a:lnTo>
                    <a:pt x="0" y="472"/>
                  </a:lnTo>
                  <a:cubicBezTo>
                    <a:pt x="0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2" y="511"/>
                    <a:pt x="6752" y="472"/>
                  </a:cubicBezTo>
                  <a:lnTo>
                    <a:pt x="6752" y="79"/>
                  </a:lnTo>
                  <a:cubicBezTo>
                    <a:pt x="6752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3272713" y="314360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0" y="1"/>
                  </a:moveTo>
                  <a:lnTo>
                    <a:pt x="0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3295569" y="3125772"/>
              <a:ext cx="154889" cy="197324"/>
            </a:xfrm>
            <a:custGeom>
              <a:avLst/>
              <a:gdLst/>
              <a:ahLst/>
              <a:cxnLst/>
              <a:rect l="l" t="t" r="r" b="b"/>
              <a:pathLst>
                <a:path w="3456" h="4790" extrusionOk="0">
                  <a:moveTo>
                    <a:pt x="2474" y="1"/>
                  </a:moveTo>
                  <a:lnTo>
                    <a:pt x="1" y="4790"/>
                  </a:lnTo>
                  <a:lnTo>
                    <a:pt x="982" y="4790"/>
                  </a:lnTo>
                  <a:lnTo>
                    <a:pt x="345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3353654" y="3125772"/>
              <a:ext cx="119663" cy="197324"/>
            </a:xfrm>
            <a:custGeom>
              <a:avLst/>
              <a:gdLst/>
              <a:ahLst/>
              <a:cxnLst/>
              <a:rect l="l" t="t" r="r" b="b"/>
              <a:pathLst>
                <a:path w="2670" h="4790" extrusionOk="0">
                  <a:moveTo>
                    <a:pt x="2434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67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3239279" y="311899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35" y="550"/>
                  </a:lnTo>
                  <a:cubicBezTo>
                    <a:pt x="6713" y="550"/>
                    <a:pt x="6753" y="511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35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3239279" y="330019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35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35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2924344" y="314360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1" y="1"/>
                  </a:moveTo>
                  <a:lnTo>
                    <a:pt x="1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2947237" y="3125771"/>
              <a:ext cx="153105" cy="197324"/>
            </a:xfrm>
            <a:custGeom>
              <a:avLst/>
              <a:gdLst/>
              <a:ahLst/>
              <a:cxnLst/>
              <a:rect l="l" t="t" r="r" b="b"/>
              <a:pathLst>
                <a:path w="3416" h="4790" extrusionOk="0">
                  <a:moveTo>
                    <a:pt x="2434" y="1"/>
                  </a:moveTo>
                  <a:lnTo>
                    <a:pt x="0" y="4790"/>
                  </a:lnTo>
                  <a:lnTo>
                    <a:pt x="942" y="4790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3003532" y="3125771"/>
              <a:ext cx="121417" cy="197324"/>
            </a:xfrm>
            <a:custGeom>
              <a:avLst/>
              <a:gdLst/>
              <a:ahLst/>
              <a:cxnLst/>
              <a:rect l="l" t="t" r="r" b="b"/>
              <a:pathLst>
                <a:path w="2709" h="4790" extrusionOk="0">
                  <a:moveTo>
                    <a:pt x="2473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2889162" y="311899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2889162" y="330019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3622830" y="3375848"/>
              <a:ext cx="234037" cy="158385"/>
            </a:xfrm>
            <a:custGeom>
              <a:avLst/>
              <a:gdLst/>
              <a:ahLst/>
              <a:cxnLst/>
              <a:rect l="l" t="t" r="r" b="b"/>
              <a:pathLst>
                <a:path w="5222" h="3534" extrusionOk="0">
                  <a:moveTo>
                    <a:pt x="0" y="1"/>
                  </a:moveTo>
                  <a:lnTo>
                    <a:pt x="0" y="3534"/>
                  </a:lnTo>
                  <a:lnTo>
                    <a:pt x="5222" y="3534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3645692" y="3358012"/>
              <a:ext cx="153141" cy="197333"/>
            </a:xfrm>
            <a:custGeom>
              <a:avLst/>
              <a:gdLst/>
              <a:ahLst/>
              <a:cxnLst/>
              <a:rect l="l" t="t" r="r" b="b"/>
              <a:pathLst>
                <a:path w="3417" h="4751" extrusionOk="0">
                  <a:moveTo>
                    <a:pt x="2474" y="1"/>
                  </a:moveTo>
                  <a:lnTo>
                    <a:pt x="1" y="4751"/>
                  </a:lnTo>
                  <a:lnTo>
                    <a:pt x="943" y="4751"/>
                  </a:lnTo>
                  <a:lnTo>
                    <a:pt x="3416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3701985" y="3358012"/>
              <a:ext cx="121455" cy="197333"/>
            </a:xfrm>
            <a:custGeom>
              <a:avLst/>
              <a:gdLst/>
              <a:ahLst/>
              <a:cxnLst/>
              <a:rect l="l" t="t" r="r" b="b"/>
              <a:pathLst>
                <a:path w="2710" h="4751" extrusionOk="0">
                  <a:moveTo>
                    <a:pt x="2474" y="1"/>
                  </a:moveTo>
                  <a:lnTo>
                    <a:pt x="1" y="4751"/>
                  </a:lnTo>
                  <a:lnTo>
                    <a:pt x="237" y="4751"/>
                  </a:lnTo>
                  <a:lnTo>
                    <a:pt x="271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3587648" y="3351243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0" y="39"/>
                    <a:pt x="0" y="79"/>
                  </a:cubicBezTo>
                  <a:lnTo>
                    <a:pt x="0" y="471"/>
                  </a:lnTo>
                  <a:cubicBezTo>
                    <a:pt x="0" y="510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2" y="510"/>
                    <a:pt x="6752" y="471"/>
                  </a:cubicBezTo>
                  <a:lnTo>
                    <a:pt x="6752" y="79"/>
                  </a:lnTo>
                  <a:cubicBezTo>
                    <a:pt x="6752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3587648" y="3534190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0" y="40"/>
                    <a:pt x="0" y="79"/>
                  </a:cubicBezTo>
                  <a:lnTo>
                    <a:pt x="0" y="472"/>
                  </a:lnTo>
                  <a:cubicBezTo>
                    <a:pt x="0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2" y="511"/>
                    <a:pt x="6752" y="472"/>
                  </a:cubicBezTo>
                  <a:lnTo>
                    <a:pt x="6752" y="79"/>
                  </a:lnTo>
                  <a:cubicBezTo>
                    <a:pt x="6752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3272713" y="3375848"/>
              <a:ext cx="234037" cy="158385"/>
            </a:xfrm>
            <a:custGeom>
              <a:avLst/>
              <a:gdLst/>
              <a:ahLst/>
              <a:cxnLst/>
              <a:rect l="l" t="t" r="r" b="b"/>
              <a:pathLst>
                <a:path w="5222" h="3534" extrusionOk="0">
                  <a:moveTo>
                    <a:pt x="0" y="1"/>
                  </a:moveTo>
                  <a:lnTo>
                    <a:pt x="0" y="3534"/>
                  </a:lnTo>
                  <a:lnTo>
                    <a:pt x="5222" y="3534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3295568" y="3358012"/>
              <a:ext cx="154889" cy="197333"/>
            </a:xfrm>
            <a:custGeom>
              <a:avLst/>
              <a:gdLst/>
              <a:ahLst/>
              <a:cxnLst/>
              <a:rect l="l" t="t" r="r" b="b"/>
              <a:pathLst>
                <a:path w="3456" h="4751" extrusionOk="0">
                  <a:moveTo>
                    <a:pt x="2474" y="1"/>
                  </a:moveTo>
                  <a:lnTo>
                    <a:pt x="1" y="4751"/>
                  </a:lnTo>
                  <a:lnTo>
                    <a:pt x="982" y="4751"/>
                  </a:lnTo>
                  <a:lnTo>
                    <a:pt x="345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3353654" y="3358012"/>
              <a:ext cx="119663" cy="197333"/>
            </a:xfrm>
            <a:custGeom>
              <a:avLst/>
              <a:gdLst/>
              <a:ahLst/>
              <a:cxnLst/>
              <a:rect l="l" t="t" r="r" b="b"/>
              <a:pathLst>
                <a:path w="2670" h="4751" extrusionOk="0">
                  <a:moveTo>
                    <a:pt x="2434" y="1"/>
                  </a:moveTo>
                  <a:lnTo>
                    <a:pt x="0" y="4751"/>
                  </a:lnTo>
                  <a:lnTo>
                    <a:pt x="236" y="4751"/>
                  </a:lnTo>
                  <a:lnTo>
                    <a:pt x="267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3239279" y="3351243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0"/>
                    <a:pt x="40" y="550"/>
                    <a:pt x="79" y="550"/>
                  </a:cubicBezTo>
                  <a:lnTo>
                    <a:pt x="6635" y="550"/>
                  </a:lnTo>
                  <a:cubicBezTo>
                    <a:pt x="6713" y="550"/>
                    <a:pt x="6753" y="510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35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3239279" y="3534190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35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35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2924344" y="3375848"/>
              <a:ext cx="234037" cy="158385"/>
            </a:xfrm>
            <a:custGeom>
              <a:avLst/>
              <a:gdLst/>
              <a:ahLst/>
              <a:cxnLst/>
              <a:rect l="l" t="t" r="r" b="b"/>
              <a:pathLst>
                <a:path w="5222" h="3534" extrusionOk="0">
                  <a:moveTo>
                    <a:pt x="1" y="1"/>
                  </a:moveTo>
                  <a:lnTo>
                    <a:pt x="1" y="3534"/>
                  </a:lnTo>
                  <a:lnTo>
                    <a:pt x="5222" y="3534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34"/>
            <p:cNvSpPr/>
            <p:nvPr/>
          </p:nvSpPr>
          <p:spPr>
            <a:xfrm>
              <a:off x="2947237" y="3358012"/>
              <a:ext cx="153097" cy="197333"/>
            </a:xfrm>
            <a:custGeom>
              <a:avLst/>
              <a:gdLst/>
              <a:ahLst/>
              <a:cxnLst/>
              <a:rect l="l" t="t" r="r" b="b"/>
              <a:pathLst>
                <a:path w="3416" h="4751" extrusionOk="0">
                  <a:moveTo>
                    <a:pt x="2434" y="1"/>
                  </a:moveTo>
                  <a:lnTo>
                    <a:pt x="0" y="4751"/>
                  </a:lnTo>
                  <a:lnTo>
                    <a:pt x="942" y="475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3003530" y="3358012"/>
              <a:ext cx="121411" cy="197333"/>
            </a:xfrm>
            <a:custGeom>
              <a:avLst/>
              <a:gdLst/>
              <a:ahLst/>
              <a:cxnLst/>
              <a:rect l="l" t="t" r="r" b="b"/>
              <a:pathLst>
                <a:path w="2709" h="4751" extrusionOk="0">
                  <a:moveTo>
                    <a:pt x="2473" y="1"/>
                  </a:moveTo>
                  <a:lnTo>
                    <a:pt x="0" y="4751"/>
                  </a:lnTo>
                  <a:lnTo>
                    <a:pt x="236" y="4751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34"/>
            <p:cNvSpPr/>
            <p:nvPr/>
          </p:nvSpPr>
          <p:spPr>
            <a:xfrm>
              <a:off x="2889162" y="3351243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0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0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34"/>
            <p:cNvSpPr/>
            <p:nvPr/>
          </p:nvSpPr>
          <p:spPr>
            <a:xfrm>
              <a:off x="2889162" y="3534190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34"/>
            <p:cNvSpPr/>
            <p:nvPr/>
          </p:nvSpPr>
          <p:spPr>
            <a:xfrm>
              <a:off x="3622830" y="360984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0" y="1"/>
                  </a:moveTo>
                  <a:lnTo>
                    <a:pt x="0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34"/>
            <p:cNvSpPr/>
            <p:nvPr/>
          </p:nvSpPr>
          <p:spPr>
            <a:xfrm>
              <a:off x="3645692" y="3591998"/>
              <a:ext cx="153141" cy="197324"/>
            </a:xfrm>
            <a:custGeom>
              <a:avLst/>
              <a:gdLst/>
              <a:ahLst/>
              <a:cxnLst/>
              <a:rect l="l" t="t" r="r" b="b"/>
              <a:pathLst>
                <a:path w="3417" h="4790" extrusionOk="0">
                  <a:moveTo>
                    <a:pt x="2474" y="1"/>
                  </a:moveTo>
                  <a:lnTo>
                    <a:pt x="1" y="4790"/>
                  </a:lnTo>
                  <a:lnTo>
                    <a:pt x="943" y="4790"/>
                  </a:lnTo>
                  <a:lnTo>
                    <a:pt x="3416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34"/>
            <p:cNvSpPr/>
            <p:nvPr/>
          </p:nvSpPr>
          <p:spPr>
            <a:xfrm>
              <a:off x="3701985" y="3591998"/>
              <a:ext cx="121455" cy="197324"/>
            </a:xfrm>
            <a:custGeom>
              <a:avLst/>
              <a:gdLst/>
              <a:ahLst/>
              <a:cxnLst/>
              <a:rect l="l" t="t" r="r" b="b"/>
              <a:pathLst>
                <a:path w="2710" h="4790" extrusionOk="0">
                  <a:moveTo>
                    <a:pt x="2474" y="1"/>
                  </a:moveTo>
                  <a:lnTo>
                    <a:pt x="1" y="4790"/>
                  </a:lnTo>
                  <a:lnTo>
                    <a:pt x="237" y="4790"/>
                  </a:lnTo>
                  <a:lnTo>
                    <a:pt x="271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34"/>
            <p:cNvSpPr/>
            <p:nvPr/>
          </p:nvSpPr>
          <p:spPr>
            <a:xfrm>
              <a:off x="3587648" y="358523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0" y="39"/>
                    <a:pt x="0" y="79"/>
                  </a:cubicBezTo>
                  <a:lnTo>
                    <a:pt x="0" y="471"/>
                  </a:lnTo>
                  <a:cubicBezTo>
                    <a:pt x="0" y="510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2" y="510"/>
                    <a:pt x="6752" y="471"/>
                  </a:cubicBezTo>
                  <a:lnTo>
                    <a:pt x="6752" y="79"/>
                  </a:lnTo>
                  <a:cubicBezTo>
                    <a:pt x="6752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34"/>
            <p:cNvSpPr/>
            <p:nvPr/>
          </p:nvSpPr>
          <p:spPr>
            <a:xfrm>
              <a:off x="3587648" y="376643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0" y="40"/>
                    <a:pt x="0" y="79"/>
                  </a:cubicBezTo>
                  <a:lnTo>
                    <a:pt x="0" y="472"/>
                  </a:lnTo>
                  <a:cubicBezTo>
                    <a:pt x="0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2" y="511"/>
                    <a:pt x="6752" y="472"/>
                  </a:cubicBezTo>
                  <a:lnTo>
                    <a:pt x="6752" y="79"/>
                  </a:lnTo>
                  <a:cubicBezTo>
                    <a:pt x="6752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34"/>
            <p:cNvSpPr/>
            <p:nvPr/>
          </p:nvSpPr>
          <p:spPr>
            <a:xfrm>
              <a:off x="3272713" y="360984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0" y="1"/>
                  </a:moveTo>
                  <a:lnTo>
                    <a:pt x="0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34"/>
            <p:cNvSpPr/>
            <p:nvPr/>
          </p:nvSpPr>
          <p:spPr>
            <a:xfrm>
              <a:off x="3295568" y="3591998"/>
              <a:ext cx="154889" cy="197324"/>
            </a:xfrm>
            <a:custGeom>
              <a:avLst/>
              <a:gdLst/>
              <a:ahLst/>
              <a:cxnLst/>
              <a:rect l="l" t="t" r="r" b="b"/>
              <a:pathLst>
                <a:path w="3456" h="4790" extrusionOk="0">
                  <a:moveTo>
                    <a:pt x="2474" y="1"/>
                  </a:moveTo>
                  <a:lnTo>
                    <a:pt x="1" y="4790"/>
                  </a:lnTo>
                  <a:lnTo>
                    <a:pt x="982" y="4790"/>
                  </a:lnTo>
                  <a:lnTo>
                    <a:pt x="345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34"/>
            <p:cNvSpPr/>
            <p:nvPr/>
          </p:nvSpPr>
          <p:spPr>
            <a:xfrm>
              <a:off x="3353654" y="3591998"/>
              <a:ext cx="119663" cy="197324"/>
            </a:xfrm>
            <a:custGeom>
              <a:avLst/>
              <a:gdLst/>
              <a:ahLst/>
              <a:cxnLst/>
              <a:rect l="l" t="t" r="r" b="b"/>
              <a:pathLst>
                <a:path w="2670" h="4790" extrusionOk="0">
                  <a:moveTo>
                    <a:pt x="2434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67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34"/>
            <p:cNvSpPr/>
            <p:nvPr/>
          </p:nvSpPr>
          <p:spPr>
            <a:xfrm>
              <a:off x="3239279" y="358523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0"/>
                    <a:pt x="40" y="550"/>
                    <a:pt x="79" y="550"/>
                  </a:cubicBezTo>
                  <a:lnTo>
                    <a:pt x="6635" y="550"/>
                  </a:lnTo>
                  <a:cubicBezTo>
                    <a:pt x="6713" y="550"/>
                    <a:pt x="6753" y="510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35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34"/>
            <p:cNvSpPr/>
            <p:nvPr/>
          </p:nvSpPr>
          <p:spPr>
            <a:xfrm>
              <a:off x="3239279" y="376643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35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35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34"/>
            <p:cNvSpPr/>
            <p:nvPr/>
          </p:nvSpPr>
          <p:spPr>
            <a:xfrm>
              <a:off x="2924344" y="360984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1" y="1"/>
                  </a:moveTo>
                  <a:lnTo>
                    <a:pt x="1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34"/>
            <p:cNvSpPr/>
            <p:nvPr/>
          </p:nvSpPr>
          <p:spPr>
            <a:xfrm>
              <a:off x="2947237" y="3591998"/>
              <a:ext cx="153097" cy="197324"/>
            </a:xfrm>
            <a:custGeom>
              <a:avLst/>
              <a:gdLst/>
              <a:ahLst/>
              <a:cxnLst/>
              <a:rect l="l" t="t" r="r" b="b"/>
              <a:pathLst>
                <a:path w="3416" h="4790" extrusionOk="0">
                  <a:moveTo>
                    <a:pt x="2434" y="1"/>
                  </a:moveTo>
                  <a:lnTo>
                    <a:pt x="0" y="4790"/>
                  </a:lnTo>
                  <a:lnTo>
                    <a:pt x="942" y="4790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4"/>
            <p:cNvSpPr/>
            <p:nvPr/>
          </p:nvSpPr>
          <p:spPr>
            <a:xfrm>
              <a:off x="3003530" y="3591998"/>
              <a:ext cx="121411" cy="197324"/>
            </a:xfrm>
            <a:custGeom>
              <a:avLst/>
              <a:gdLst/>
              <a:ahLst/>
              <a:cxnLst/>
              <a:rect l="l" t="t" r="r" b="b"/>
              <a:pathLst>
                <a:path w="2709" h="4790" extrusionOk="0">
                  <a:moveTo>
                    <a:pt x="2473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34"/>
            <p:cNvSpPr/>
            <p:nvPr/>
          </p:nvSpPr>
          <p:spPr>
            <a:xfrm>
              <a:off x="2889162" y="358523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0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0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34"/>
            <p:cNvSpPr/>
            <p:nvPr/>
          </p:nvSpPr>
          <p:spPr>
            <a:xfrm>
              <a:off x="2889162" y="376643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4"/>
            <p:cNvSpPr/>
            <p:nvPr/>
          </p:nvSpPr>
          <p:spPr>
            <a:xfrm>
              <a:off x="2016514" y="2204086"/>
              <a:ext cx="686201" cy="1636287"/>
            </a:xfrm>
            <a:custGeom>
              <a:avLst/>
              <a:gdLst/>
              <a:ahLst/>
              <a:cxnLst/>
              <a:rect l="l" t="t" r="r" b="b"/>
              <a:pathLst>
                <a:path w="15311" h="36510" extrusionOk="0">
                  <a:moveTo>
                    <a:pt x="7656" y="1"/>
                  </a:moveTo>
                  <a:lnTo>
                    <a:pt x="1" y="13230"/>
                  </a:lnTo>
                  <a:lnTo>
                    <a:pt x="1" y="36509"/>
                  </a:lnTo>
                  <a:lnTo>
                    <a:pt x="15310" y="36509"/>
                  </a:lnTo>
                  <a:lnTo>
                    <a:pt x="15310" y="13230"/>
                  </a:lnTo>
                  <a:lnTo>
                    <a:pt x="7656" y="1"/>
                  </a:ln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4"/>
            <p:cNvSpPr/>
            <p:nvPr/>
          </p:nvSpPr>
          <p:spPr>
            <a:xfrm>
              <a:off x="1953186" y="2073935"/>
              <a:ext cx="814603" cy="1829764"/>
            </a:xfrm>
            <a:custGeom>
              <a:avLst/>
              <a:gdLst/>
              <a:ahLst/>
              <a:cxnLst/>
              <a:rect l="l" t="t" r="r" b="b"/>
              <a:pathLst>
                <a:path w="18176" h="40827" extrusionOk="0">
                  <a:moveTo>
                    <a:pt x="9069" y="5771"/>
                  </a:moveTo>
                  <a:lnTo>
                    <a:pt x="11149" y="9304"/>
                  </a:lnTo>
                  <a:lnTo>
                    <a:pt x="15310" y="16527"/>
                  </a:lnTo>
                  <a:lnTo>
                    <a:pt x="15310" y="37961"/>
                  </a:lnTo>
                  <a:lnTo>
                    <a:pt x="2866" y="37961"/>
                  </a:lnTo>
                  <a:lnTo>
                    <a:pt x="2866" y="16527"/>
                  </a:lnTo>
                  <a:lnTo>
                    <a:pt x="7027" y="9304"/>
                  </a:lnTo>
                  <a:lnTo>
                    <a:pt x="9069" y="5771"/>
                  </a:lnTo>
                  <a:close/>
                  <a:moveTo>
                    <a:pt x="9069" y="0"/>
                  </a:moveTo>
                  <a:lnTo>
                    <a:pt x="4554" y="7851"/>
                  </a:lnTo>
                  <a:lnTo>
                    <a:pt x="0" y="15703"/>
                  </a:lnTo>
                  <a:lnTo>
                    <a:pt x="0" y="40827"/>
                  </a:lnTo>
                  <a:lnTo>
                    <a:pt x="18176" y="40827"/>
                  </a:lnTo>
                  <a:lnTo>
                    <a:pt x="18176" y="15742"/>
                  </a:lnTo>
                  <a:lnTo>
                    <a:pt x="13622" y="7891"/>
                  </a:lnTo>
                  <a:lnTo>
                    <a:pt x="9069" y="39"/>
                  </a:lnTo>
                  <a:lnTo>
                    <a:pt x="9069" y="0"/>
                  </a:lnTo>
                  <a:close/>
                </a:path>
              </a:pathLst>
            </a:custGeom>
            <a:solidFill>
              <a:srgbClr val="E15561"/>
            </a:solidFill>
            <a:ln w="9525" cap="flat" cmpd="sng">
              <a:solidFill>
                <a:srgbClr val="E155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4"/>
            <p:cNvSpPr/>
            <p:nvPr/>
          </p:nvSpPr>
          <p:spPr>
            <a:xfrm>
              <a:off x="1898643" y="2073935"/>
              <a:ext cx="923689" cy="800530"/>
            </a:xfrm>
            <a:custGeom>
              <a:avLst/>
              <a:gdLst/>
              <a:ahLst/>
              <a:cxnLst/>
              <a:rect l="l" t="t" r="r" b="b"/>
              <a:pathLst>
                <a:path w="20610" h="17862" fill="none" extrusionOk="0">
                  <a:moveTo>
                    <a:pt x="20610" y="17862"/>
                  </a:moveTo>
                  <a:lnTo>
                    <a:pt x="10286" y="0"/>
                  </a:lnTo>
                  <a:lnTo>
                    <a:pt x="0" y="17862"/>
                  </a:lnTo>
                </a:path>
              </a:pathLst>
            </a:custGeom>
            <a:noFill/>
            <a:ln w="25525" cap="rnd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4"/>
            <p:cNvSpPr/>
            <p:nvPr/>
          </p:nvSpPr>
          <p:spPr>
            <a:xfrm>
              <a:off x="1852884" y="3015199"/>
              <a:ext cx="100346" cy="888507"/>
            </a:xfrm>
            <a:custGeom>
              <a:avLst/>
              <a:gdLst/>
              <a:ahLst/>
              <a:cxnLst/>
              <a:rect l="l" t="t" r="r" b="b"/>
              <a:pathLst>
                <a:path w="2239" h="19825" extrusionOk="0">
                  <a:moveTo>
                    <a:pt x="1" y="19825"/>
                  </a:moveTo>
                  <a:lnTo>
                    <a:pt x="1" y="0"/>
                  </a:lnTo>
                  <a:lnTo>
                    <a:pt x="2238" y="0"/>
                  </a:lnTo>
                  <a:lnTo>
                    <a:pt x="2238" y="19825"/>
                  </a:ln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4"/>
            <p:cNvSpPr/>
            <p:nvPr/>
          </p:nvSpPr>
          <p:spPr>
            <a:xfrm>
              <a:off x="2767750" y="3015199"/>
              <a:ext cx="98599" cy="888507"/>
            </a:xfrm>
            <a:custGeom>
              <a:avLst/>
              <a:gdLst/>
              <a:ahLst/>
              <a:cxnLst/>
              <a:rect l="l" t="t" r="r" b="b"/>
              <a:pathLst>
                <a:path w="2200" h="19825" extrusionOk="0">
                  <a:moveTo>
                    <a:pt x="2199" y="19825"/>
                  </a:moveTo>
                  <a:lnTo>
                    <a:pt x="2199" y="0"/>
                  </a:lnTo>
                  <a:lnTo>
                    <a:pt x="1" y="0"/>
                  </a:lnTo>
                  <a:lnTo>
                    <a:pt x="1" y="19825"/>
                  </a:ln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34"/>
            <p:cNvSpPr/>
            <p:nvPr/>
          </p:nvSpPr>
          <p:spPr>
            <a:xfrm>
              <a:off x="2248760" y="2522562"/>
              <a:ext cx="221712" cy="221712"/>
            </a:xfrm>
            <a:custGeom>
              <a:avLst/>
              <a:gdLst/>
              <a:ahLst/>
              <a:cxnLst/>
              <a:rect l="l" t="t" r="r" b="b"/>
              <a:pathLst>
                <a:path w="4947" h="4947" extrusionOk="0">
                  <a:moveTo>
                    <a:pt x="2474" y="0"/>
                  </a:moveTo>
                  <a:cubicBezTo>
                    <a:pt x="1139" y="0"/>
                    <a:pt x="0" y="1100"/>
                    <a:pt x="0" y="2474"/>
                  </a:cubicBezTo>
                  <a:cubicBezTo>
                    <a:pt x="0" y="3847"/>
                    <a:pt x="1139" y="4947"/>
                    <a:pt x="2474" y="4947"/>
                  </a:cubicBezTo>
                  <a:cubicBezTo>
                    <a:pt x="3847" y="4947"/>
                    <a:pt x="4947" y="3847"/>
                    <a:pt x="4947" y="2474"/>
                  </a:cubicBezTo>
                  <a:cubicBezTo>
                    <a:pt x="4947" y="1100"/>
                    <a:pt x="3847" y="0"/>
                    <a:pt x="2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34"/>
            <p:cNvSpPr/>
            <p:nvPr/>
          </p:nvSpPr>
          <p:spPr>
            <a:xfrm>
              <a:off x="2201253" y="2513777"/>
              <a:ext cx="295616" cy="239729"/>
            </a:xfrm>
            <a:custGeom>
              <a:avLst/>
              <a:gdLst/>
              <a:ahLst/>
              <a:cxnLst/>
              <a:rect l="l" t="t" r="r" b="b"/>
              <a:pathLst>
                <a:path w="6596" h="5349" extrusionOk="0">
                  <a:moveTo>
                    <a:pt x="3534" y="393"/>
                  </a:moveTo>
                  <a:cubicBezTo>
                    <a:pt x="5575" y="393"/>
                    <a:pt x="6595" y="2827"/>
                    <a:pt x="5143" y="4279"/>
                  </a:cubicBezTo>
                  <a:cubicBezTo>
                    <a:pt x="4685" y="4737"/>
                    <a:pt x="4119" y="4944"/>
                    <a:pt x="3563" y="4944"/>
                  </a:cubicBezTo>
                  <a:cubicBezTo>
                    <a:pt x="2407" y="4944"/>
                    <a:pt x="1296" y="4049"/>
                    <a:pt x="1296" y="2670"/>
                  </a:cubicBezTo>
                  <a:cubicBezTo>
                    <a:pt x="1296" y="1413"/>
                    <a:pt x="2277" y="393"/>
                    <a:pt x="3534" y="393"/>
                  </a:cubicBezTo>
                  <a:close/>
                  <a:moveTo>
                    <a:pt x="3534" y="0"/>
                  </a:moveTo>
                  <a:cubicBezTo>
                    <a:pt x="1178" y="0"/>
                    <a:pt x="0" y="2866"/>
                    <a:pt x="1649" y="4554"/>
                  </a:cubicBezTo>
                  <a:cubicBezTo>
                    <a:pt x="2198" y="5102"/>
                    <a:pt x="2870" y="5348"/>
                    <a:pt x="3529" y="5348"/>
                  </a:cubicBezTo>
                  <a:cubicBezTo>
                    <a:pt x="4897" y="5348"/>
                    <a:pt x="6203" y="4286"/>
                    <a:pt x="6203" y="2670"/>
                  </a:cubicBezTo>
                  <a:cubicBezTo>
                    <a:pt x="6203" y="1217"/>
                    <a:pt x="5025" y="0"/>
                    <a:pt x="353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34"/>
            <p:cNvSpPr/>
            <p:nvPr/>
          </p:nvSpPr>
          <p:spPr>
            <a:xfrm>
              <a:off x="2359594" y="2545419"/>
              <a:ext cx="45" cy="17658"/>
            </a:xfrm>
            <a:custGeom>
              <a:avLst/>
              <a:gdLst/>
              <a:ahLst/>
              <a:cxnLst/>
              <a:rect l="l" t="t" r="r" b="b"/>
              <a:pathLst>
                <a:path w="1" h="394" fill="none" extrusionOk="0">
                  <a:moveTo>
                    <a:pt x="1" y="1"/>
                  </a:moveTo>
                  <a:lnTo>
                    <a:pt x="1" y="393"/>
                  </a:lnTo>
                </a:path>
              </a:pathLst>
            </a:custGeom>
            <a:solidFill>
              <a:srgbClr val="3B3B3B"/>
            </a:solidFill>
            <a:ln w="6875" cap="flat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34"/>
            <p:cNvSpPr/>
            <p:nvPr/>
          </p:nvSpPr>
          <p:spPr>
            <a:xfrm>
              <a:off x="2359594" y="2703760"/>
              <a:ext cx="45" cy="17658"/>
            </a:xfrm>
            <a:custGeom>
              <a:avLst/>
              <a:gdLst/>
              <a:ahLst/>
              <a:cxnLst/>
              <a:rect l="l" t="t" r="r" b="b"/>
              <a:pathLst>
                <a:path w="1" h="394" fill="none" extrusionOk="0">
                  <a:moveTo>
                    <a:pt x="1" y="393"/>
                  </a:moveTo>
                  <a:lnTo>
                    <a:pt x="1" y="1"/>
                  </a:lnTo>
                </a:path>
              </a:pathLst>
            </a:custGeom>
            <a:solidFill>
              <a:srgbClr val="3B3B3B"/>
            </a:solidFill>
            <a:ln w="6875" cap="flat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34"/>
            <p:cNvSpPr/>
            <p:nvPr/>
          </p:nvSpPr>
          <p:spPr>
            <a:xfrm>
              <a:off x="2271617" y="2633396"/>
              <a:ext cx="17658" cy="45"/>
            </a:xfrm>
            <a:custGeom>
              <a:avLst/>
              <a:gdLst/>
              <a:ahLst/>
              <a:cxnLst/>
              <a:rect l="l" t="t" r="r" b="b"/>
              <a:pathLst>
                <a:path w="394" h="1" fill="none" extrusionOk="0">
                  <a:moveTo>
                    <a:pt x="1" y="1"/>
                  </a:moveTo>
                  <a:lnTo>
                    <a:pt x="393" y="1"/>
                  </a:lnTo>
                </a:path>
              </a:pathLst>
            </a:custGeom>
            <a:solidFill>
              <a:srgbClr val="3B3B3B"/>
            </a:solidFill>
            <a:ln w="6875" cap="flat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34"/>
            <p:cNvSpPr/>
            <p:nvPr/>
          </p:nvSpPr>
          <p:spPr>
            <a:xfrm>
              <a:off x="2431751" y="2633396"/>
              <a:ext cx="17613" cy="45"/>
            </a:xfrm>
            <a:custGeom>
              <a:avLst/>
              <a:gdLst/>
              <a:ahLst/>
              <a:cxnLst/>
              <a:rect l="l" t="t" r="r" b="b"/>
              <a:pathLst>
                <a:path w="393" h="1" fill="none" extrusionOk="0">
                  <a:moveTo>
                    <a:pt x="393" y="1"/>
                  </a:moveTo>
                  <a:lnTo>
                    <a:pt x="0" y="1"/>
                  </a:lnTo>
                </a:path>
              </a:pathLst>
            </a:custGeom>
            <a:solidFill>
              <a:srgbClr val="3B3B3B"/>
            </a:solidFill>
            <a:ln w="6875" cap="flat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34"/>
            <p:cNvSpPr/>
            <p:nvPr/>
          </p:nvSpPr>
          <p:spPr>
            <a:xfrm>
              <a:off x="2347269" y="2619323"/>
              <a:ext cx="26442" cy="28190"/>
            </a:xfrm>
            <a:custGeom>
              <a:avLst/>
              <a:gdLst/>
              <a:ahLst/>
              <a:cxnLst/>
              <a:rect l="l" t="t" r="r" b="b"/>
              <a:pathLst>
                <a:path w="590" h="629" extrusionOk="0">
                  <a:moveTo>
                    <a:pt x="276" y="0"/>
                  </a:moveTo>
                  <a:cubicBezTo>
                    <a:pt x="118" y="0"/>
                    <a:pt x="1" y="157"/>
                    <a:pt x="1" y="315"/>
                  </a:cubicBezTo>
                  <a:cubicBezTo>
                    <a:pt x="1" y="472"/>
                    <a:pt x="118" y="629"/>
                    <a:pt x="276" y="629"/>
                  </a:cubicBezTo>
                  <a:cubicBezTo>
                    <a:pt x="472" y="629"/>
                    <a:pt x="590" y="472"/>
                    <a:pt x="590" y="315"/>
                  </a:cubicBezTo>
                  <a:cubicBezTo>
                    <a:pt x="590" y="157"/>
                    <a:pt x="472" y="0"/>
                    <a:pt x="276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34"/>
            <p:cNvSpPr/>
            <p:nvPr/>
          </p:nvSpPr>
          <p:spPr>
            <a:xfrm>
              <a:off x="2317376" y="2566528"/>
              <a:ext cx="38722" cy="63372"/>
            </a:xfrm>
            <a:custGeom>
              <a:avLst/>
              <a:gdLst/>
              <a:ahLst/>
              <a:cxnLst/>
              <a:rect l="l" t="t" r="r" b="b"/>
              <a:pathLst>
                <a:path w="864" h="1414" fill="none" extrusionOk="0">
                  <a:moveTo>
                    <a:pt x="864" y="1414"/>
                  </a:moveTo>
                  <a:lnTo>
                    <a:pt x="0" y="1"/>
                  </a:lnTo>
                </a:path>
              </a:pathLst>
            </a:custGeom>
            <a:solidFill>
              <a:srgbClr val="3B3B3B"/>
            </a:solidFill>
            <a:ln w="6875" cap="flat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34"/>
            <p:cNvSpPr/>
            <p:nvPr/>
          </p:nvSpPr>
          <p:spPr>
            <a:xfrm>
              <a:off x="2336737" y="2635144"/>
              <a:ext cx="19361" cy="35227"/>
            </a:xfrm>
            <a:custGeom>
              <a:avLst/>
              <a:gdLst/>
              <a:ahLst/>
              <a:cxnLst/>
              <a:rect l="l" t="t" r="r" b="b"/>
              <a:pathLst>
                <a:path w="432" h="786" fill="none" extrusionOk="0">
                  <a:moveTo>
                    <a:pt x="432" y="1"/>
                  </a:moveTo>
                  <a:lnTo>
                    <a:pt x="0" y="786"/>
                  </a:lnTo>
                </a:path>
              </a:pathLst>
            </a:custGeom>
            <a:solidFill>
              <a:srgbClr val="3B3B3B"/>
            </a:solidFill>
            <a:ln w="6875" cap="flat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34"/>
            <p:cNvSpPr/>
            <p:nvPr/>
          </p:nvSpPr>
          <p:spPr>
            <a:xfrm>
              <a:off x="2102743" y="3294907"/>
              <a:ext cx="515536" cy="580656"/>
            </a:xfrm>
            <a:custGeom>
              <a:avLst/>
              <a:gdLst/>
              <a:ahLst/>
              <a:cxnLst/>
              <a:rect l="l" t="t" r="r" b="b"/>
              <a:pathLst>
                <a:path w="11503" h="12956" fill="none" extrusionOk="0">
                  <a:moveTo>
                    <a:pt x="11502" y="12916"/>
                  </a:moveTo>
                  <a:lnTo>
                    <a:pt x="11502" y="5772"/>
                  </a:lnTo>
                  <a:cubicBezTo>
                    <a:pt x="11502" y="2592"/>
                    <a:pt x="8911" y="1"/>
                    <a:pt x="5732" y="1"/>
                  </a:cubicBezTo>
                  <a:lnTo>
                    <a:pt x="5732" y="1"/>
                  </a:lnTo>
                  <a:cubicBezTo>
                    <a:pt x="2552" y="1"/>
                    <a:pt x="0" y="2592"/>
                    <a:pt x="0" y="5772"/>
                  </a:cubicBezTo>
                  <a:lnTo>
                    <a:pt x="0" y="12955"/>
                  </a:lnTo>
                </a:path>
              </a:pathLst>
            </a:custGeom>
            <a:noFill/>
            <a:ln w="18650" cap="rnd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34"/>
            <p:cNvSpPr/>
            <p:nvPr/>
          </p:nvSpPr>
          <p:spPr>
            <a:xfrm>
              <a:off x="653020" y="3864913"/>
              <a:ext cx="3414959" cy="45759"/>
            </a:xfrm>
            <a:custGeom>
              <a:avLst/>
              <a:gdLst/>
              <a:ahLst/>
              <a:cxnLst/>
              <a:rect l="l" t="t" r="r" b="b"/>
              <a:pathLst>
                <a:path w="76197" h="1021" extrusionOk="0">
                  <a:moveTo>
                    <a:pt x="314" y="0"/>
                  </a:moveTo>
                  <a:cubicBezTo>
                    <a:pt x="118" y="0"/>
                    <a:pt x="0" y="157"/>
                    <a:pt x="0" y="314"/>
                  </a:cubicBezTo>
                  <a:lnTo>
                    <a:pt x="0" y="707"/>
                  </a:lnTo>
                  <a:cubicBezTo>
                    <a:pt x="0" y="864"/>
                    <a:pt x="118" y="1021"/>
                    <a:pt x="314" y="1021"/>
                  </a:cubicBezTo>
                  <a:lnTo>
                    <a:pt x="75882" y="1021"/>
                  </a:lnTo>
                  <a:cubicBezTo>
                    <a:pt x="76078" y="1021"/>
                    <a:pt x="76196" y="864"/>
                    <a:pt x="76196" y="707"/>
                  </a:cubicBezTo>
                  <a:lnTo>
                    <a:pt x="76196" y="314"/>
                  </a:lnTo>
                  <a:cubicBezTo>
                    <a:pt x="76196" y="157"/>
                    <a:pt x="76078" y="0"/>
                    <a:pt x="75882" y="0"/>
                  </a:cubicBezTo>
                  <a:close/>
                </a:path>
              </a:pathLst>
            </a:custGeom>
            <a:solidFill>
              <a:srgbClr val="D485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34"/>
            <p:cNvSpPr/>
            <p:nvPr/>
          </p:nvSpPr>
          <p:spPr>
            <a:xfrm>
              <a:off x="2359594" y="3312521"/>
              <a:ext cx="45" cy="547222"/>
            </a:xfrm>
            <a:custGeom>
              <a:avLst/>
              <a:gdLst/>
              <a:ahLst/>
              <a:cxnLst/>
              <a:rect l="l" t="t" r="r" b="b"/>
              <a:pathLst>
                <a:path w="1" h="12210" fill="none" extrusionOk="0">
                  <a:moveTo>
                    <a:pt x="1" y="0"/>
                  </a:moveTo>
                  <a:lnTo>
                    <a:pt x="1" y="12209"/>
                  </a:lnTo>
                </a:path>
              </a:pathLst>
            </a:custGeom>
            <a:noFill/>
            <a:ln w="12750" cap="flat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34"/>
            <p:cNvSpPr/>
            <p:nvPr/>
          </p:nvSpPr>
          <p:spPr>
            <a:xfrm>
              <a:off x="2312087" y="3738290"/>
              <a:ext cx="21154" cy="21154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236" y="0"/>
                  </a:moveTo>
                  <a:cubicBezTo>
                    <a:pt x="118" y="0"/>
                    <a:pt x="1" y="118"/>
                    <a:pt x="1" y="236"/>
                  </a:cubicBezTo>
                  <a:cubicBezTo>
                    <a:pt x="1" y="393"/>
                    <a:pt x="118" y="472"/>
                    <a:pt x="236" y="472"/>
                  </a:cubicBezTo>
                  <a:cubicBezTo>
                    <a:pt x="393" y="472"/>
                    <a:pt x="472" y="393"/>
                    <a:pt x="472" y="236"/>
                  </a:cubicBezTo>
                  <a:cubicBezTo>
                    <a:pt x="472" y="118"/>
                    <a:pt x="393" y="0"/>
                    <a:pt x="236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34"/>
            <p:cNvSpPr/>
            <p:nvPr/>
          </p:nvSpPr>
          <p:spPr>
            <a:xfrm>
              <a:off x="2387740" y="3738290"/>
              <a:ext cx="21154" cy="21154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236" y="0"/>
                  </a:moveTo>
                  <a:cubicBezTo>
                    <a:pt x="118" y="0"/>
                    <a:pt x="1" y="118"/>
                    <a:pt x="1" y="236"/>
                  </a:cubicBezTo>
                  <a:cubicBezTo>
                    <a:pt x="1" y="393"/>
                    <a:pt x="118" y="472"/>
                    <a:pt x="236" y="472"/>
                  </a:cubicBezTo>
                  <a:cubicBezTo>
                    <a:pt x="354" y="472"/>
                    <a:pt x="472" y="393"/>
                    <a:pt x="472" y="236"/>
                  </a:cubicBezTo>
                  <a:cubicBezTo>
                    <a:pt x="472" y="118"/>
                    <a:pt x="354" y="0"/>
                    <a:pt x="236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32" name="Google Shape;832;p34"/>
          <p:cNvGrpSpPr/>
          <p:nvPr/>
        </p:nvGrpSpPr>
        <p:grpSpPr>
          <a:xfrm>
            <a:off x="1471811" y="5089427"/>
            <a:ext cx="1155207" cy="1423287"/>
            <a:chOff x="9273975" y="704300"/>
            <a:chExt cx="3136875" cy="3864825"/>
          </a:xfrm>
        </p:grpSpPr>
        <p:sp>
          <p:nvSpPr>
            <p:cNvPr id="833" name="Google Shape;833;p34"/>
            <p:cNvSpPr/>
            <p:nvPr/>
          </p:nvSpPr>
          <p:spPr>
            <a:xfrm>
              <a:off x="9658475" y="3894325"/>
              <a:ext cx="530450" cy="674800"/>
            </a:xfrm>
            <a:custGeom>
              <a:avLst/>
              <a:gdLst/>
              <a:ahLst/>
              <a:cxnLst/>
              <a:rect l="l" t="t" r="r" b="b"/>
              <a:pathLst>
                <a:path w="21218" h="26992" extrusionOk="0">
                  <a:moveTo>
                    <a:pt x="2828" y="0"/>
                  </a:moveTo>
                  <a:cubicBezTo>
                    <a:pt x="1277" y="31"/>
                    <a:pt x="31" y="1277"/>
                    <a:pt x="1" y="2827"/>
                  </a:cubicBezTo>
                  <a:lnTo>
                    <a:pt x="1" y="16505"/>
                  </a:lnTo>
                  <a:cubicBezTo>
                    <a:pt x="31" y="22311"/>
                    <a:pt x="4712" y="26961"/>
                    <a:pt x="10487" y="26992"/>
                  </a:cubicBezTo>
                  <a:cubicBezTo>
                    <a:pt x="16414" y="26961"/>
                    <a:pt x="21187" y="22189"/>
                    <a:pt x="21217" y="16262"/>
                  </a:cubicBezTo>
                  <a:lnTo>
                    <a:pt x="21217" y="2827"/>
                  </a:lnTo>
                  <a:cubicBezTo>
                    <a:pt x="21217" y="1277"/>
                    <a:pt x="19940" y="31"/>
                    <a:pt x="18390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34"/>
            <p:cNvSpPr/>
            <p:nvPr/>
          </p:nvSpPr>
          <p:spPr>
            <a:xfrm>
              <a:off x="11473100" y="3894325"/>
              <a:ext cx="529675" cy="674800"/>
            </a:xfrm>
            <a:custGeom>
              <a:avLst/>
              <a:gdLst/>
              <a:ahLst/>
              <a:cxnLst/>
              <a:rect l="l" t="t" r="r" b="b"/>
              <a:pathLst>
                <a:path w="21187" h="26992" extrusionOk="0">
                  <a:moveTo>
                    <a:pt x="2828" y="0"/>
                  </a:moveTo>
                  <a:cubicBezTo>
                    <a:pt x="1277" y="31"/>
                    <a:pt x="1" y="1277"/>
                    <a:pt x="1" y="2827"/>
                  </a:cubicBezTo>
                  <a:lnTo>
                    <a:pt x="1" y="16505"/>
                  </a:lnTo>
                  <a:cubicBezTo>
                    <a:pt x="1" y="22311"/>
                    <a:pt x="4682" y="26961"/>
                    <a:pt x="10457" y="26992"/>
                  </a:cubicBezTo>
                  <a:cubicBezTo>
                    <a:pt x="16384" y="26961"/>
                    <a:pt x="21187" y="22189"/>
                    <a:pt x="21187" y="16262"/>
                  </a:cubicBezTo>
                  <a:lnTo>
                    <a:pt x="21187" y="2827"/>
                  </a:lnTo>
                  <a:cubicBezTo>
                    <a:pt x="21187" y="1277"/>
                    <a:pt x="19940" y="31"/>
                    <a:pt x="18360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34"/>
            <p:cNvSpPr/>
            <p:nvPr/>
          </p:nvSpPr>
          <p:spPr>
            <a:xfrm>
              <a:off x="9273975" y="3747675"/>
              <a:ext cx="3136875" cy="319925"/>
            </a:xfrm>
            <a:custGeom>
              <a:avLst/>
              <a:gdLst/>
              <a:ahLst/>
              <a:cxnLst/>
              <a:rect l="l" t="t" r="r" b="b"/>
              <a:pathLst>
                <a:path w="125475" h="12797" extrusionOk="0">
                  <a:moveTo>
                    <a:pt x="2797" y="0"/>
                  </a:moveTo>
                  <a:cubicBezTo>
                    <a:pt x="1247" y="0"/>
                    <a:pt x="1" y="1246"/>
                    <a:pt x="1" y="2796"/>
                  </a:cubicBezTo>
                  <a:lnTo>
                    <a:pt x="1" y="10000"/>
                  </a:lnTo>
                  <a:cubicBezTo>
                    <a:pt x="1" y="11550"/>
                    <a:pt x="1247" y="12797"/>
                    <a:pt x="2797" y="12797"/>
                  </a:cubicBezTo>
                  <a:lnTo>
                    <a:pt x="122678" y="12797"/>
                  </a:lnTo>
                  <a:cubicBezTo>
                    <a:pt x="124228" y="12797"/>
                    <a:pt x="125474" y="11550"/>
                    <a:pt x="125474" y="10000"/>
                  </a:cubicBezTo>
                  <a:lnTo>
                    <a:pt x="125474" y="2796"/>
                  </a:lnTo>
                  <a:cubicBezTo>
                    <a:pt x="125474" y="1246"/>
                    <a:pt x="124228" y="0"/>
                    <a:pt x="12267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34"/>
            <p:cNvSpPr/>
            <p:nvPr/>
          </p:nvSpPr>
          <p:spPr>
            <a:xfrm>
              <a:off x="9292225" y="704300"/>
              <a:ext cx="3100375" cy="3043400"/>
            </a:xfrm>
            <a:custGeom>
              <a:avLst/>
              <a:gdLst/>
              <a:ahLst/>
              <a:cxnLst/>
              <a:rect l="l" t="t" r="r" b="b"/>
              <a:pathLst>
                <a:path w="124015" h="121736" extrusionOk="0">
                  <a:moveTo>
                    <a:pt x="61977" y="1"/>
                  </a:moveTo>
                  <a:lnTo>
                    <a:pt x="61217" y="31"/>
                  </a:lnTo>
                  <a:cubicBezTo>
                    <a:pt x="50822" y="457"/>
                    <a:pt x="40518" y="2159"/>
                    <a:pt x="30396" y="4408"/>
                  </a:cubicBezTo>
                  <a:cubicBezTo>
                    <a:pt x="21946" y="6293"/>
                    <a:pt x="12371" y="7873"/>
                    <a:pt x="6748" y="15138"/>
                  </a:cubicBezTo>
                  <a:cubicBezTo>
                    <a:pt x="2401" y="20700"/>
                    <a:pt x="1641" y="28147"/>
                    <a:pt x="1429" y="34925"/>
                  </a:cubicBezTo>
                  <a:cubicBezTo>
                    <a:pt x="517" y="60792"/>
                    <a:pt x="0" y="86567"/>
                    <a:pt x="851" y="112404"/>
                  </a:cubicBezTo>
                  <a:cubicBezTo>
                    <a:pt x="882" y="113285"/>
                    <a:pt x="730" y="121583"/>
                    <a:pt x="1246" y="121735"/>
                  </a:cubicBezTo>
                  <a:lnTo>
                    <a:pt x="122768" y="121735"/>
                  </a:lnTo>
                  <a:cubicBezTo>
                    <a:pt x="123285" y="121613"/>
                    <a:pt x="123133" y="113285"/>
                    <a:pt x="123163" y="112373"/>
                  </a:cubicBezTo>
                  <a:cubicBezTo>
                    <a:pt x="124015" y="86537"/>
                    <a:pt x="123498" y="60762"/>
                    <a:pt x="122616" y="34925"/>
                  </a:cubicBezTo>
                  <a:cubicBezTo>
                    <a:pt x="122373" y="28117"/>
                    <a:pt x="121583" y="20700"/>
                    <a:pt x="117297" y="15138"/>
                  </a:cubicBezTo>
                  <a:cubicBezTo>
                    <a:pt x="111644" y="7873"/>
                    <a:pt x="102099" y="6293"/>
                    <a:pt x="93649" y="4408"/>
                  </a:cubicBezTo>
                  <a:cubicBezTo>
                    <a:pt x="83467" y="2159"/>
                    <a:pt x="73163" y="457"/>
                    <a:pt x="62737" y="31"/>
                  </a:cubicBezTo>
                  <a:lnTo>
                    <a:pt x="61977" y="1"/>
                  </a:ln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34"/>
            <p:cNvSpPr/>
            <p:nvPr/>
          </p:nvSpPr>
          <p:spPr>
            <a:xfrm>
              <a:off x="9856825" y="1497625"/>
              <a:ext cx="1972700" cy="844275"/>
            </a:xfrm>
            <a:custGeom>
              <a:avLst/>
              <a:gdLst/>
              <a:ahLst/>
              <a:cxnLst/>
              <a:rect l="l" t="t" r="r" b="b"/>
              <a:pathLst>
                <a:path w="78908" h="33771" fill="none" extrusionOk="0">
                  <a:moveTo>
                    <a:pt x="0" y="1"/>
                  </a:moveTo>
                  <a:lnTo>
                    <a:pt x="78907" y="1"/>
                  </a:lnTo>
                  <a:lnTo>
                    <a:pt x="78907" y="33770"/>
                  </a:lnTo>
                  <a:lnTo>
                    <a:pt x="0" y="33770"/>
                  </a:lnTo>
                  <a:close/>
                </a:path>
              </a:pathLst>
            </a:custGeom>
            <a:noFill/>
            <a:ln w="9525" cap="flat" cmpd="sng">
              <a:solidFill>
                <a:srgbClr val="E69E1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34"/>
            <p:cNvSpPr/>
            <p:nvPr/>
          </p:nvSpPr>
          <p:spPr>
            <a:xfrm>
              <a:off x="9458625" y="1544750"/>
              <a:ext cx="301700" cy="710525"/>
            </a:xfrm>
            <a:custGeom>
              <a:avLst/>
              <a:gdLst/>
              <a:ahLst/>
              <a:cxnLst/>
              <a:rect l="l" t="t" r="r" b="b"/>
              <a:pathLst>
                <a:path w="12068" h="28421" extrusionOk="0">
                  <a:moveTo>
                    <a:pt x="6049" y="0"/>
                  </a:moveTo>
                  <a:cubicBezTo>
                    <a:pt x="2706" y="31"/>
                    <a:pt x="1" y="2706"/>
                    <a:pt x="1" y="6049"/>
                  </a:cubicBezTo>
                  <a:lnTo>
                    <a:pt x="1" y="22371"/>
                  </a:lnTo>
                  <a:cubicBezTo>
                    <a:pt x="1" y="25715"/>
                    <a:pt x="2706" y="28420"/>
                    <a:pt x="6049" y="28420"/>
                  </a:cubicBezTo>
                  <a:cubicBezTo>
                    <a:pt x="9363" y="28420"/>
                    <a:pt x="12068" y="25715"/>
                    <a:pt x="12068" y="22371"/>
                  </a:cubicBezTo>
                  <a:lnTo>
                    <a:pt x="12068" y="6049"/>
                  </a:lnTo>
                  <a:cubicBezTo>
                    <a:pt x="12068" y="2706"/>
                    <a:pt x="9363" y="31"/>
                    <a:pt x="604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34"/>
            <p:cNvSpPr/>
            <p:nvPr/>
          </p:nvSpPr>
          <p:spPr>
            <a:xfrm>
              <a:off x="9415325" y="2392775"/>
              <a:ext cx="2841250" cy="1113275"/>
            </a:xfrm>
            <a:custGeom>
              <a:avLst/>
              <a:gdLst/>
              <a:ahLst/>
              <a:cxnLst/>
              <a:rect l="l" t="t" r="r" b="b"/>
              <a:pathLst>
                <a:path w="113650" h="44531" fill="none" extrusionOk="0">
                  <a:moveTo>
                    <a:pt x="0" y="1"/>
                  </a:moveTo>
                  <a:lnTo>
                    <a:pt x="113650" y="1"/>
                  </a:lnTo>
                  <a:lnTo>
                    <a:pt x="113650" y="44530"/>
                  </a:lnTo>
                  <a:lnTo>
                    <a:pt x="0" y="44530"/>
                  </a:lnTo>
                  <a:close/>
                </a:path>
              </a:pathLst>
            </a:custGeom>
            <a:noFill/>
            <a:ln w="9525" cap="flat" cmpd="sng">
              <a:solidFill>
                <a:srgbClr val="E69E1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34"/>
            <p:cNvSpPr/>
            <p:nvPr/>
          </p:nvSpPr>
          <p:spPr>
            <a:xfrm>
              <a:off x="9458625" y="2469525"/>
              <a:ext cx="231050" cy="231800"/>
            </a:xfrm>
            <a:custGeom>
              <a:avLst/>
              <a:gdLst/>
              <a:ahLst/>
              <a:cxnLst/>
              <a:rect l="l" t="t" r="r" b="b"/>
              <a:pathLst>
                <a:path w="9242" h="9272" extrusionOk="0">
                  <a:moveTo>
                    <a:pt x="4621" y="1"/>
                  </a:moveTo>
                  <a:cubicBezTo>
                    <a:pt x="2068" y="1"/>
                    <a:pt x="1" y="2068"/>
                    <a:pt x="1" y="4651"/>
                  </a:cubicBezTo>
                  <a:cubicBezTo>
                    <a:pt x="1" y="7204"/>
                    <a:pt x="2068" y="9271"/>
                    <a:pt x="4621" y="9271"/>
                  </a:cubicBezTo>
                  <a:cubicBezTo>
                    <a:pt x="7174" y="9271"/>
                    <a:pt x="9241" y="7204"/>
                    <a:pt x="9241" y="4651"/>
                  </a:cubicBezTo>
                  <a:cubicBezTo>
                    <a:pt x="9241" y="2068"/>
                    <a:pt x="7174" y="1"/>
                    <a:pt x="4621" y="1"/>
                  </a:cubicBezTo>
                  <a:close/>
                </a:path>
              </a:pathLst>
            </a:custGeom>
            <a:solidFill>
              <a:srgbClr val="FAD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34"/>
            <p:cNvSpPr/>
            <p:nvPr/>
          </p:nvSpPr>
          <p:spPr>
            <a:xfrm>
              <a:off x="9634925" y="2469525"/>
              <a:ext cx="231800" cy="231800"/>
            </a:xfrm>
            <a:custGeom>
              <a:avLst/>
              <a:gdLst/>
              <a:ahLst/>
              <a:cxnLst/>
              <a:rect l="l" t="t" r="r" b="b"/>
              <a:pathLst>
                <a:path w="9272" h="9272" extrusionOk="0">
                  <a:moveTo>
                    <a:pt x="4621" y="1"/>
                  </a:moveTo>
                  <a:cubicBezTo>
                    <a:pt x="2067" y="1"/>
                    <a:pt x="1" y="2068"/>
                    <a:pt x="1" y="4651"/>
                  </a:cubicBezTo>
                  <a:cubicBezTo>
                    <a:pt x="1" y="7204"/>
                    <a:pt x="2067" y="9271"/>
                    <a:pt x="4621" y="9271"/>
                  </a:cubicBezTo>
                  <a:cubicBezTo>
                    <a:pt x="7204" y="9271"/>
                    <a:pt x="9271" y="7204"/>
                    <a:pt x="9271" y="4651"/>
                  </a:cubicBezTo>
                  <a:cubicBezTo>
                    <a:pt x="9271" y="2068"/>
                    <a:pt x="7204" y="1"/>
                    <a:pt x="462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34"/>
            <p:cNvSpPr/>
            <p:nvPr/>
          </p:nvSpPr>
          <p:spPr>
            <a:xfrm>
              <a:off x="9789175" y="1040175"/>
              <a:ext cx="231800" cy="231025"/>
            </a:xfrm>
            <a:custGeom>
              <a:avLst/>
              <a:gdLst/>
              <a:ahLst/>
              <a:cxnLst/>
              <a:rect l="l" t="t" r="r" b="b"/>
              <a:pathLst>
                <a:path w="9272" h="9241" extrusionOk="0">
                  <a:moveTo>
                    <a:pt x="4621" y="1"/>
                  </a:moveTo>
                  <a:cubicBezTo>
                    <a:pt x="2068" y="1"/>
                    <a:pt x="1" y="2068"/>
                    <a:pt x="1" y="4621"/>
                  </a:cubicBezTo>
                  <a:cubicBezTo>
                    <a:pt x="1" y="7174"/>
                    <a:pt x="2068" y="9241"/>
                    <a:pt x="4621" y="9241"/>
                  </a:cubicBezTo>
                  <a:cubicBezTo>
                    <a:pt x="7205" y="9241"/>
                    <a:pt x="9272" y="7174"/>
                    <a:pt x="9272" y="4621"/>
                  </a:cubicBezTo>
                  <a:cubicBezTo>
                    <a:pt x="9272" y="2068"/>
                    <a:pt x="7205" y="1"/>
                    <a:pt x="4621" y="1"/>
                  </a:cubicBezTo>
                  <a:close/>
                </a:path>
              </a:pathLst>
            </a:custGeom>
            <a:solidFill>
              <a:srgbClr val="FAD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34"/>
            <p:cNvSpPr/>
            <p:nvPr/>
          </p:nvSpPr>
          <p:spPr>
            <a:xfrm>
              <a:off x="9519425" y="1040175"/>
              <a:ext cx="231025" cy="231025"/>
            </a:xfrm>
            <a:custGeom>
              <a:avLst/>
              <a:gdLst/>
              <a:ahLst/>
              <a:cxnLst/>
              <a:rect l="l" t="t" r="r" b="b"/>
              <a:pathLst>
                <a:path w="9241" h="9241" extrusionOk="0">
                  <a:moveTo>
                    <a:pt x="4621" y="1"/>
                  </a:moveTo>
                  <a:cubicBezTo>
                    <a:pt x="2067" y="1"/>
                    <a:pt x="0" y="2068"/>
                    <a:pt x="0" y="4621"/>
                  </a:cubicBezTo>
                  <a:cubicBezTo>
                    <a:pt x="0" y="7174"/>
                    <a:pt x="2067" y="9241"/>
                    <a:pt x="4621" y="9241"/>
                  </a:cubicBezTo>
                  <a:cubicBezTo>
                    <a:pt x="7174" y="9241"/>
                    <a:pt x="9241" y="7174"/>
                    <a:pt x="9241" y="4621"/>
                  </a:cubicBezTo>
                  <a:cubicBezTo>
                    <a:pt x="9241" y="2068"/>
                    <a:pt x="7174" y="1"/>
                    <a:pt x="462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4"/>
            <p:cNvSpPr/>
            <p:nvPr/>
          </p:nvSpPr>
          <p:spPr>
            <a:xfrm>
              <a:off x="9580225" y="3267425"/>
              <a:ext cx="406550" cy="192275"/>
            </a:xfrm>
            <a:custGeom>
              <a:avLst/>
              <a:gdLst/>
              <a:ahLst/>
              <a:cxnLst/>
              <a:rect l="l" t="t" r="r" b="b"/>
              <a:pathLst>
                <a:path w="16262" h="7691" extrusionOk="0">
                  <a:moveTo>
                    <a:pt x="1489" y="0"/>
                  </a:moveTo>
                  <a:cubicBezTo>
                    <a:pt x="669" y="0"/>
                    <a:pt x="0" y="669"/>
                    <a:pt x="0" y="1459"/>
                  </a:cubicBezTo>
                  <a:lnTo>
                    <a:pt x="0" y="6839"/>
                  </a:lnTo>
                  <a:cubicBezTo>
                    <a:pt x="0" y="7295"/>
                    <a:pt x="395" y="7690"/>
                    <a:pt x="851" y="7690"/>
                  </a:cubicBezTo>
                  <a:lnTo>
                    <a:pt x="15441" y="7690"/>
                  </a:lnTo>
                  <a:cubicBezTo>
                    <a:pt x="15897" y="7690"/>
                    <a:pt x="16262" y="7325"/>
                    <a:pt x="16262" y="6869"/>
                  </a:cubicBezTo>
                  <a:lnTo>
                    <a:pt x="16262" y="1429"/>
                  </a:lnTo>
                  <a:cubicBezTo>
                    <a:pt x="16262" y="638"/>
                    <a:pt x="15623" y="0"/>
                    <a:pt x="148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4"/>
            <p:cNvSpPr/>
            <p:nvPr/>
          </p:nvSpPr>
          <p:spPr>
            <a:xfrm>
              <a:off x="9712425" y="3085050"/>
              <a:ext cx="142900" cy="142875"/>
            </a:xfrm>
            <a:custGeom>
              <a:avLst/>
              <a:gdLst/>
              <a:ahLst/>
              <a:cxnLst/>
              <a:rect l="l" t="t" r="r" b="b"/>
              <a:pathLst>
                <a:path w="5716" h="5715" extrusionOk="0">
                  <a:moveTo>
                    <a:pt x="2858" y="0"/>
                  </a:moveTo>
                  <a:cubicBezTo>
                    <a:pt x="1278" y="0"/>
                    <a:pt x="1" y="1277"/>
                    <a:pt x="1" y="2857"/>
                  </a:cubicBezTo>
                  <a:cubicBezTo>
                    <a:pt x="1" y="4438"/>
                    <a:pt x="1278" y="5714"/>
                    <a:pt x="2858" y="5714"/>
                  </a:cubicBezTo>
                  <a:cubicBezTo>
                    <a:pt x="4439" y="5714"/>
                    <a:pt x="5715" y="4438"/>
                    <a:pt x="5715" y="2857"/>
                  </a:cubicBezTo>
                  <a:cubicBezTo>
                    <a:pt x="5715" y="1277"/>
                    <a:pt x="4439" y="0"/>
                    <a:pt x="2858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34"/>
            <p:cNvSpPr/>
            <p:nvPr/>
          </p:nvSpPr>
          <p:spPr>
            <a:xfrm>
              <a:off x="9502700" y="2995375"/>
              <a:ext cx="142900" cy="142125"/>
            </a:xfrm>
            <a:custGeom>
              <a:avLst/>
              <a:gdLst/>
              <a:ahLst/>
              <a:cxnLst/>
              <a:rect l="l" t="t" r="r" b="b"/>
              <a:pathLst>
                <a:path w="5716" h="5685" extrusionOk="0">
                  <a:moveTo>
                    <a:pt x="2858" y="0"/>
                  </a:moveTo>
                  <a:cubicBezTo>
                    <a:pt x="1277" y="0"/>
                    <a:pt x="1" y="1277"/>
                    <a:pt x="1" y="2827"/>
                  </a:cubicBezTo>
                  <a:cubicBezTo>
                    <a:pt x="1" y="4408"/>
                    <a:pt x="1277" y="5684"/>
                    <a:pt x="2858" y="5684"/>
                  </a:cubicBezTo>
                  <a:cubicBezTo>
                    <a:pt x="4438" y="5684"/>
                    <a:pt x="5715" y="4408"/>
                    <a:pt x="5715" y="2827"/>
                  </a:cubicBezTo>
                  <a:cubicBezTo>
                    <a:pt x="5715" y="1277"/>
                    <a:pt x="4438" y="0"/>
                    <a:pt x="2858" y="0"/>
                  </a:cubicBezTo>
                  <a:close/>
                </a:path>
              </a:pathLst>
            </a:custGeom>
            <a:solidFill>
              <a:srgbClr val="FAD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34"/>
            <p:cNvSpPr/>
            <p:nvPr/>
          </p:nvSpPr>
          <p:spPr>
            <a:xfrm>
              <a:off x="12039225" y="2995375"/>
              <a:ext cx="142875" cy="142125"/>
            </a:xfrm>
            <a:custGeom>
              <a:avLst/>
              <a:gdLst/>
              <a:ahLst/>
              <a:cxnLst/>
              <a:rect l="l" t="t" r="r" b="b"/>
              <a:pathLst>
                <a:path w="5715" h="5685" extrusionOk="0">
                  <a:moveTo>
                    <a:pt x="2858" y="0"/>
                  </a:moveTo>
                  <a:cubicBezTo>
                    <a:pt x="1277" y="0"/>
                    <a:pt x="1" y="1277"/>
                    <a:pt x="1" y="2827"/>
                  </a:cubicBezTo>
                  <a:cubicBezTo>
                    <a:pt x="1" y="4408"/>
                    <a:pt x="1277" y="5684"/>
                    <a:pt x="2858" y="5684"/>
                  </a:cubicBezTo>
                  <a:cubicBezTo>
                    <a:pt x="4408" y="5684"/>
                    <a:pt x="5715" y="4408"/>
                    <a:pt x="5715" y="2827"/>
                  </a:cubicBezTo>
                  <a:cubicBezTo>
                    <a:pt x="5715" y="1277"/>
                    <a:pt x="4408" y="0"/>
                    <a:pt x="2858" y="0"/>
                  </a:cubicBezTo>
                  <a:close/>
                </a:path>
              </a:pathLst>
            </a:custGeom>
            <a:solidFill>
              <a:srgbClr val="FAD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34"/>
            <p:cNvSpPr/>
            <p:nvPr/>
          </p:nvSpPr>
          <p:spPr>
            <a:xfrm>
              <a:off x="11818100" y="3085050"/>
              <a:ext cx="142875" cy="142875"/>
            </a:xfrm>
            <a:custGeom>
              <a:avLst/>
              <a:gdLst/>
              <a:ahLst/>
              <a:cxnLst/>
              <a:rect l="l" t="t" r="r" b="b"/>
              <a:pathLst>
                <a:path w="5715" h="5715" extrusionOk="0">
                  <a:moveTo>
                    <a:pt x="2858" y="0"/>
                  </a:moveTo>
                  <a:cubicBezTo>
                    <a:pt x="1277" y="0"/>
                    <a:pt x="0" y="1277"/>
                    <a:pt x="0" y="2857"/>
                  </a:cubicBezTo>
                  <a:cubicBezTo>
                    <a:pt x="0" y="4438"/>
                    <a:pt x="1277" y="5714"/>
                    <a:pt x="2858" y="5714"/>
                  </a:cubicBezTo>
                  <a:cubicBezTo>
                    <a:pt x="4438" y="5714"/>
                    <a:pt x="5715" y="4438"/>
                    <a:pt x="5715" y="2857"/>
                  </a:cubicBezTo>
                  <a:cubicBezTo>
                    <a:pt x="5715" y="1277"/>
                    <a:pt x="4438" y="0"/>
                    <a:pt x="2858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34"/>
            <p:cNvSpPr/>
            <p:nvPr/>
          </p:nvSpPr>
          <p:spPr>
            <a:xfrm>
              <a:off x="9401650" y="1321350"/>
              <a:ext cx="2879250" cy="137550"/>
            </a:xfrm>
            <a:custGeom>
              <a:avLst/>
              <a:gdLst/>
              <a:ahLst/>
              <a:cxnLst/>
              <a:rect l="l" t="t" r="r" b="b"/>
              <a:pathLst>
                <a:path w="115170" h="5502" fill="none" extrusionOk="0">
                  <a:moveTo>
                    <a:pt x="0" y="0"/>
                  </a:moveTo>
                  <a:lnTo>
                    <a:pt x="115169" y="0"/>
                  </a:lnTo>
                  <a:lnTo>
                    <a:pt x="115169" y="5502"/>
                  </a:lnTo>
                  <a:lnTo>
                    <a:pt x="0" y="5502"/>
                  </a:lnTo>
                  <a:close/>
                </a:path>
              </a:pathLst>
            </a:custGeom>
            <a:noFill/>
            <a:ln w="9525" cap="flat" cmpd="sng">
              <a:solidFill>
                <a:srgbClr val="E69E1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34"/>
            <p:cNvSpPr/>
            <p:nvPr/>
          </p:nvSpPr>
          <p:spPr>
            <a:xfrm>
              <a:off x="9356050" y="3835800"/>
              <a:ext cx="2983350" cy="59300"/>
            </a:xfrm>
            <a:custGeom>
              <a:avLst/>
              <a:gdLst/>
              <a:ahLst/>
              <a:cxnLst/>
              <a:rect l="l" t="t" r="r" b="b"/>
              <a:pathLst>
                <a:path w="119334" h="2372" extrusionOk="0">
                  <a:moveTo>
                    <a:pt x="0" y="1"/>
                  </a:moveTo>
                  <a:lnTo>
                    <a:pt x="0" y="2372"/>
                  </a:lnTo>
                  <a:lnTo>
                    <a:pt x="119334" y="2372"/>
                  </a:lnTo>
                  <a:lnTo>
                    <a:pt x="119334" y="1"/>
                  </a:ln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34"/>
            <p:cNvSpPr/>
            <p:nvPr/>
          </p:nvSpPr>
          <p:spPr>
            <a:xfrm>
              <a:off x="9946475" y="1574375"/>
              <a:ext cx="1791100" cy="651250"/>
            </a:xfrm>
            <a:custGeom>
              <a:avLst/>
              <a:gdLst/>
              <a:ahLst/>
              <a:cxnLst/>
              <a:rect l="l" t="t" r="r" b="b"/>
              <a:pathLst>
                <a:path w="71644" h="26050" extrusionOk="0">
                  <a:moveTo>
                    <a:pt x="5563" y="1"/>
                  </a:moveTo>
                  <a:cubicBezTo>
                    <a:pt x="2493" y="31"/>
                    <a:pt x="1" y="2493"/>
                    <a:pt x="1" y="5563"/>
                  </a:cubicBezTo>
                  <a:lnTo>
                    <a:pt x="1" y="23193"/>
                  </a:lnTo>
                  <a:cubicBezTo>
                    <a:pt x="1" y="24773"/>
                    <a:pt x="1277" y="26050"/>
                    <a:pt x="2858" y="26050"/>
                  </a:cubicBezTo>
                  <a:lnTo>
                    <a:pt x="68786" y="26050"/>
                  </a:lnTo>
                  <a:cubicBezTo>
                    <a:pt x="70367" y="26050"/>
                    <a:pt x="71643" y="24773"/>
                    <a:pt x="71643" y="23193"/>
                  </a:cubicBezTo>
                  <a:lnTo>
                    <a:pt x="71643" y="5563"/>
                  </a:lnTo>
                  <a:cubicBezTo>
                    <a:pt x="71643" y="2493"/>
                    <a:pt x="69181" y="31"/>
                    <a:pt x="66111" y="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34"/>
            <p:cNvSpPr/>
            <p:nvPr/>
          </p:nvSpPr>
          <p:spPr>
            <a:xfrm>
              <a:off x="11923725" y="1544750"/>
              <a:ext cx="302450" cy="710525"/>
            </a:xfrm>
            <a:custGeom>
              <a:avLst/>
              <a:gdLst/>
              <a:ahLst/>
              <a:cxnLst/>
              <a:rect l="l" t="t" r="r" b="b"/>
              <a:pathLst>
                <a:path w="12098" h="28421" extrusionOk="0">
                  <a:moveTo>
                    <a:pt x="6049" y="0"/>
                  </a:moveTo>
                  <a:cubicBezTo>
                    <a:pt x="2706" y="31"/>
                    <a:pt x="31" y="2706"/>
                    <a:pt x="0" y="6049"/>
                  </a:cubicBezTo>
                  <a:lnTo>
                    <a:pt x="0" y="22371"/>
                  </a:lnTo>
                  <a:cubicBezTo>
                    <a:pt x="31" y="25715"/>
                    <a:pt x="2706" y="28420"/>
                    <a:pt x="6049" y="28420"/>
                  </a:cubicBezTo>
                  <a:cubicBezTo>
                    <a:pt x="9393" y="28420"/>
                    <a:pt x="12067" y="25715"/>
                    <a:pt x="12098" y="22371"/>
                  </a:cubicBezTo>
                  <a:lnTo>
                    <a:pt x="12098" y="6049"/>
                  </a:lnTo>
                  <a:cubicBezTo>
                    <a:pt x="12067" y="2706"/>
                    <a:pt x="9393" y="31"/>
                    <a:pt x="604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34"/>
            <p:cNvSpPr/>
            <p:nvPr/>
          </p:nvSpPr>
          <p:spPr>
            <a:xfrm>
              <a:off x="11994400" y="2469525"/>
              <a:ext cx="231775" cy="231800"/>
            </a:xfrm>
            <a:custGeom>
              <a:avLst/>
              <a:gdLst/>
              <a:ahLst/>
              <a:cxnLst/>
              <a:rect l="l" t="t" r="r" b="b"/>
              <a:pathLst>
                <a:path w="9271" h="9272" extrusionOk="0">
                  <a:moveTo>
                    <a:pt x="4651" y="1"/>
                  </a:moveTo>
                  <a:cubicBezTo>
                    <a:pt x="2067" y="1"/>
                    <a:pt x="0" y="2068"/>
                    <a:pt x="0" y="4651"/>
                  </a:cubicBezTo>
                  <a:cubicBezTo>
                    <a:pt x="0" y="7204"/>
                    <a:pt x="2067" y="9271"/>
                    <a:pt x="4651" y="9271"/>
                  </a:cubicBezTo>
                  <a:cubicBezTo>
                    <a:pt x="7204" y="9271"/>
                    <a:pt x="9271" y="7204"/>
                    <a:pt x="9271" y="4651"/>
                  </a:cubicBezTo>
                  <a:cubicBezTo>
                    <a:pt x="9271" y="2068"/>
                    <a:pt x="7204" y="1"/>
                    <a:pt x="4651" y="1"/>
                  </a:cubicBezTo>
                  <a:close/>
                </a:path>
              </a:pathLst>
            </a:custGeom>
            <a:solidFill>
              <a:srgbClr val="FAD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34"/>
            <p:cNvSpPr/>
            <p:nvPr/>
          </p:nvSpPr>
          <p:spPr>
            <a:xfrm>
              <a:off x="11818100" y="2469525"/>
              <a:ext cx="231800" cy="231800"/>
            </a:xfrm>
            <a:custGeom>
              <a:avLst/>
              <a:gdLst/>
              <a:ahLst/>
              <a:cxnLst/>
              <a:rect l="l" t="t" r="r" b="b"/>
              <a:pathLst>
                <a:path w="9272" h="9272" extrusionOk="0">
                  <a:moveTo>
                    <a:pt x="4621" y="1"/>
                  </a:moveTo>
                  <a:cubicBezTo>
                    <a:pt x="2067" y="1"/>
                    <a:pt x="0" y="2068"/>
                    <a:pt x="0" y="4651"/>
                  </a:cubicBezTo>
                  <a:cubicBezTo>
                    <a:pt x="0" y="7204"/>
                    <a:pt x="2067" y="9271"/>
                    <a:pt x="4621" y="9271"/>
                  </a:cubicBezTo>
                  <a:cubicBezTo>
                    <a:pt x="7204" y="9271"/>
                    <a:pt x="9271" y="7204"/>
                    <a:pt x="9271" y="4651"/>
                  </a:cubicBezTo>
                  <a:cubicBezTo>
                    <a:pt x="9271" y="2068"/>
                    <a:pt x="7204" y="1"/>
                    <a:pt x="462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34"/>
            <p:cNvSpPr/>
            <p:nvPr/>
          </p:nvSpPr>
          <p:spPr>
            <a:xfrm>
              <a:off x="11663850" y="1040175"/>
              <a:ext cx="231775" cy="231025"/>
            </a:xfrm>
            <a:custGeom>
              <a:avLst/>
              <a:gdLst/>
              <a:ahLst/>
              <a:cxnLst/>
              <a:rect l="l" t="t" r="r" b="b"/>
              <a:pathLst>
                <a:path w="9271" h="9241" extrusionOk="0">
                  <a:moveTo>
                    <a:pt x="4620" y="1"/>
                  </a:moveTo>
                  <a:cubicBezTo>
                    <a:pt x="2067" y="1"/>
                    <a:pt x="0" y="2068"/>
                    <a:pt x="0" y="4621"/>
                  </a:cubicBezTo>
                  <a:cubicBezTo>
                    <a:pt x="0" y="7174"/>
                    <a:pt x="2067" y="9241"/>
                    <a:pt x="4620" y="9241"/>
                  </a:cubicBezTo>
                  <a:cubicBezTo>
                    <a:pt x="7173" y="9241"/>
                    <a:pt x="9271" y="7174"/>
                    <a:pt x="9271" y="4621"/>
                  </a:cubicBezTo>
                  <a:cubicBezTo>
                    <a:pt x="9271" y="2068"/>
                    <a:pt x="7173" y="1"/>
                    <a:pt x="4620" y="1"/>
                  </a:cubicBezTo>
                  <a:close/>
                </a:path>
              </a:pathLst>
            </a:custGeom>
            <a:solidFill>
              <a:srgbClr val="FAD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34"/>
            <p:cNvSpPr/>
            <p:nvPr/>
          </p:nvSpPr>
          <p:spPr>
            <a:xfrm>
              <a:off x="11933600" y="1040175"/>
              <a:ext cx="231800" cy="231025"/>
            </a:xfrm>
            <a:custGeom>
              <a:avLst/>
              <a:gdLst/>
              <a:ahLst/>
              <a:cxnLst/>
              <a:rect l="l" t="t" r="r" b="b"/>
              <a:pathLst>
                <a:path w="9272" h="9241" extrusionOk="0">
                  <a:moveTo>
                    <a:pt x="4651" y="1"/>
                  </a:moveTo>
                  <a:cubicBezTo>
                    <a:pt x="2098" y="1"/>
                    <a:pt x="1" y="2068"/>
                    <a:pt x="1" y="4621"/>
                  </a:cubicBezTo>
                  <a:cubicBezTo>
                    <a:pt x="1" y="7174"/>
                    <a:pt x="2098" y="9241"/>
                    <a:pt x="4651" y="9241"/>
                  </a:cubicBezTo>
                  <a:cubicBezTo>
                    <a:pt x="7204" y="9241"/>
                    <a:pt x="9271" y="7174"/>
                    <a:pt x="9271" y="4621"/>
                  </a:cubicBezTo>
                  <a:cubicBezTo>
                    <a:pt x="9271" y="2068"/>
                    <a:pt x="7204" y="1"/>
                    <a:pt x="465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34"/>
            <p:cNvSpPr/>
            <p:nvPr/>
          </p:nvSpPr>
          <p:spPr>
            <a:xfrm>
              <a:off x="10985250" y="1574375"/>
              <a:ext cx="500800" cy="651250"/>
            </a:xfrm>
            <a:custGeom>
              <a:avLst/>
              <a:gdLst/>
              <a:ahLst/>
              <a:cxnLst/>
              <a:rect l="l" t="t" r="r" b="b"/>
              <a:pathLst>
                <a:path w="20032" h="26050" extrusionOk="0">
                  <a:moveTo>
                    <a:pt x="16110" y="1"/>
                  </a:moveTo>
                  <a:lnTo>
                    <a:pt x="1" y="26050"/>
                  </a:lnTo>
                  <a:lnTo>
                    <a:pt x="4499" y="26050"/>
                  </a:lnTo>
                  <a:lnTo>
                    <a:pt x="20031" y="1"/>
                  </a:lnTo>
                  <a:close/>
                </a:path>
              </a:pathLst>
            </a:custGeom>
            <a:solidFill>
              <a:srgbClr val="595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34"/>
            <p:cNvSpPr/>
            <p:nvPr/>
          </p:nvSpPr>
          <p:spPr>
            <a:xfrm>
              <a:off x="10359100" y="1574375"/>
              <a:ext cx="830600" cy="651250"/>
            </a:xfrm>
            <a:custGeom>
              <a:avLst/>
              <a:gdLst/>
              <a:ahLst/>
              <a:cxnLst/>
              <a:rect l="l" t="t" r="r" b="b"/>
              <a:pathLst>
                <a:path w="33224" h="26050" extrusionOk="0">
                  <a:moveTo>
                    <a:pt x="16627" y="1"/>
                  </a:moveTo>
                  <a:lnTo>
                    <a:pt x="1" y="26050"/>
                  </a:lnTo>
                  <a:lnTo>
                    <a:pt x="17691" y="26050"/>
                  </a:lnTo>
                  <a:lnTo>
                    <a:pt x="33223" y="1"/>
                  </a:lnTo>
                  <a:close/>
                </a:path>
              </a:pathLst>
            </a:custGeom>
            <a:solidFill>
              <a:srgbClr val="595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11923725" y="1675450"/>
              <a:ext cx="300950" cy="446075"/>
            </a:xfrm>
            <a:custGeom>
              <a:avLst/>
              <a:gdLst/>
              <a:ahLst/>
              <a:cxnLst/>
              <a:rect l="l" t="t" r="r" b="b"/>
              <a:pathLst>
                <a:path w="12038" h="17843" extrusionOk="0">
                  <a:moveTo>
                    <a:pt x="12037" y="0"/>
                  </a:moveTo>
                  <a:lnTo>
                    <a:pt x="0" y="13162"/>
                  </a:lnTo>
                  <a:lnTo>
                    <a:pt x="61" y="17843"/>
                  </a:lnTo>
                  <a:lnTo>
                    <a:pt x="12037" y="5259"/>
                  </a:lnTo>
                  <a:lnTo>
                    <a:pt x="12037" y="0"/>
                  </a:lnTo>
                  <a:close/>
                </a:path>
              </a:pathLst>
            </a:custGeom>
            <a:solidFill>
              <a:srgbClr val="595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9459400" y="1675450"/>
              <a:ext cx="300175" cy="446075"/>
            </a:xfrm>
            <a:custGeom>
              <a:avLst/>
              <a:gdLst/>
              <a:ahLst/>
              <a:cxnLst/>
              <a:rect l="l" t="t" r="r" b="b"/>
              <a:pathLst>
                <a:path w="12007" h="17843" extrusionOk="0">
                  <a:moveTo>
                    <a:pt x="12006" y="0"/>
                  </a:moveTo>
                  <a:lnTo>
                    <a:pt x="0" y="13162"/>
                  </a:lnTo>
                  <a:lnTo>
                    <a:pt x="31" y="17843"/>
                  </a:lnTo>
                  <a:lnTo>
                    <a:pt x="12006" y="5259"/>
                  </a:lnTo>
                  <a:lnTo>
                    <a:pt x="12006" y="0"/>
                  </a:lnTo>
                  <a:close/>
                </a:path>
              </a:pathLst>
            </a:custGeom>
            <a:solidFill>
              <a:srgbClr val="595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1" name="Google Shape;861;p34"/>
          <p:cNvSpPr/>
          <p:nvPr/>
        </p:nvSpPr>
        <p:spPr>
          <a:xfrm>
            <a:off x="5032001" y="4219556"/>
            <a:ext cx="1015147" cy="1126115"/>
          </a:xfrm>
          <a:custGeom>
            <a:avLst/>
            <a:gdLst/>
            <a:ahLst/>
            <a:cxnLst/>
            <a:rect l="l" t="t" r="r" b="b"/>
            <a:pathLst>
              <a:path w="16988" h="18845" extrusionOk="0">
                <a:moveTo>
                  <a:pt x="9137" y="1"/>
                </a:moveTo>
                <a:cubicBezTo>
                  <a:pt x="6928" y="1"/>
                  <a:pt x="6437" y="1552"/>
                  <a:pt x="6440" y="1610"/>
                </a:cubicBezTo>
                <a:lnTo>
                  <a:pt x="6440" y="1610"/>
                </a:lnTo>
                <a:cubicBezTo>
                  <a:pt x="6010" y="1235"/>
                  <a:pt x="4994" y="878"/>
                  <a:pt x="4256" y="878"/>
                </a:cubicBezTo>
                <a:cubicBezTo>
                  <a:pt x="3915" y="878"/>
                  <a:pt x="3634" y="954"/>
                  <a:pt x="3497" y="1140"/>
                </a:cubicBezTo>
                <a:cubicBezTo>
                  <a:pt x="3029" y="1725"/>
                  <a:pt x="4304" y="2891"/>
                  <a:pt x="4321" y="2907"/>
                </a:cubicBezTo>
                <a:lnTo>
                  <a:pt x="4321" y="2907"/>
                </a:lnTo>
                <a:cubicBezTo>
                  <a:pt x="4309" y="2895"/>
                  <a:pt x="3635" y="2286"/>
                  <a:pt x="2856" y="2286"/>
                </a:cubicBezTo>
                <a:cubicBezTo>
                  <a:pt x="2525" y="2286"/>
                  <a:pt x="2175" y="2396"/>
                  <a:pt x="1849" y="2711"/>
                </a:cubicBezTo>
                <a:cubicBezTo>
                  <a:pt x="789" y="3771"/>
                  <a:pt x="3340" y="4909"/>
                  <a:pt x="3340" y="4909"/>
                </a:cubicBezTo>
                <a:cubicBezTo>
                  <a:pt x="3340" y="4909"/>
                  <a:pt x="2575" y="4605"/>
                  <a:pt x="1790" y="4605"/>
                </a:cubicBezTo>
                <a:cubicBezTo>
                  <a:pt x="1005" y="4605"/>
                  <a:pt x="200" y="4909"/>
                  <a:pt x="121" y="6126"/>
                </a:cubicBezTo>
                <a:cubicBezTo>
                  <a:pt x="1" y="8021"/>
                  <a:pt x="1908" y="8855"/>
                  <a:pt x="2807" y="9142"/>
                </a:cubicBezTo>
                <a:lnTo>
                  <a:pt x="2807" y="9142"/>
                </a:lnTo>
                <a:cubicBezTo>
                  <a:pt x="2783" y="9141"/>
                  <a:pt x="2759" y="9140"/>
                  <a:pt x="2735" y="9140"/>
                </a:cubicBezTo>
                <a:cubicBezTo>
                  <a:pt x="2371" y="9140"/>
                  <a:pt x="1949" y="9352"/>
                  <a:pt x="1927" y="10326"/>
                </a:cubicBezTo>
                <a:cubicBezTo>
                  <a:pt x="1870" y="11555"/>
                  <a:pt x="3164" y="12305"/>
                  <a:pt x="4130" y="12305"/>
                </a:cubicBezTo>
                <a:cubicBezTo>
                  <a:pt x="4491" y="12305"/>
                  <a:pt x="4807" y="12200"/>
                  <a:pt x="4989" y="11975"/>
                </a:cubicBezTo>
                <a:cubicBezTo>
                  <a:pt x="5184" y="11669"/>
                  <a:pt x="5535" y="11482"/>
                  <a:pt x="5891" y="11482"/>
                </a:cubicBezTo>
                <a:cubicBezTo>
                  <a:pt x="6038" y="11482"/>
                  <a:pt x="6186" y="11514"/>
                  <a:pt x="6324" y="11583"/>
                </a:cubicBezTo>
                <a:cubicBezTo>
                  <a:pt x="8404" y="12878"/>
                  <a:pt x="7109" y="18845"/>
                  <a:pt x="7109" y="18845"/>
                </a:cubicBezTo>
                <a:lnTo>
                  <a:pt x="8718" y="18845"/>
                </a:lnTo>
                <a:cubicBezTo>
                  <a:pt x="7815" y="13663"/>
                  <a:pt x="9268" y="11897"/>
                  <a:pt x="9268" y="11897"/>
                </a:cubicBezTo>
                <a:cubicBezTo>
                  <a:pt x="9386" y="11820"/>
                  <a:pt x="9506" y="11789"/>
                  <a:pt x="9629" y="11789"/>
                </a:cubicBezTo>
                <a:cubicBezTo>
                  <a:pt x="10205" y="11789"/>
                  <a:pt x="10844" y="12476"/>
                  <a:pt x="11574" y="12476"/>
                </a:cubicBezTo>
                <a:cubicBezTo>
                  <a:pt x="11730" y="12476"/>
                  <a:pt x="11890" y="12444"/>
                  <a:pt x="12055" y="12368"/>
                </a:cubicBezTo>
                <a:cubicBezTo>
                  <a:pt x="13154" y="11857"/>
                  <a:pt x="12173" y="10602"/>
                  <a:pt x="12173" y="10601"/>
                </a:cubicBezTo>
                <a:lnTo>
                  <a:pt x="12173" y="10601"/>
                </a:lnTo>
                <a:cubicBezTo>
                  <a:pt x="12707" y="11221"/>
                  <a:pt x="13294" y="11418"/>
                  <a:pt x="13822" y="11418"/>
                </a:cubicBezTo>
                <a:cubicBezTo>
                  <a:pt x="14732" y="11418"/>
                  <a:pt x="15470" y="10837"/>
                  <a:pt x="15470" y="10837"/>
                </a:cubicBezTo>
                <a:cubicBezTo>
                  <a:pt x="16988" y="8790"/>
                  <a:pt x="14063" y="7568"/>
                  <a:pt x="13457" y="7342"/>
                </a:cubicBezTo>
                <a:lnTo>
                  <a:pt x="13457" y="7342"/>
                </a:lnTo>
                <a:cubicBezTo>
                  <a:pt x="13686" y="7419"/>
                  <a:pt x="14248" y="7588"/>
                  <a:pt x="14802" y="7588"/>
                </a:cubicBezTo>
                <a:cubicBezTo>
                  <a:pt x="15496" y="7588"/>
                  <a:pt x="16177" y="7324"/>
                  <a:pt x="16177" y="6283"/>
                </a:cubicBezTo>
                <a:cubicBezTo>
                  <a:pt x="16177" y="4163"/>
                  <a:pt x="12958" y="3810"/>
                  <a:pt x="12958" y="3810"/>
                </a:cubicBezTo>
                <a:cubicBezTo>
                  <a:pt x="15039" y="3613"/>
                  <a:pt x="14293" y="1415"/>
                  <a:pt x="11427" y="434"/>
                </a:cubicBezTo>
                <a:cubicBezTo>
                  <a:pt x="10510" y="123"/>
                  <a:pt x="9756" y="1"/>
                  <a:pt x="9137" y="1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2" name="Google Shape;862;p34"/>
          <p:cNvSpPr txBox="1">
            <a:spLocks noGrp="1"/>
          </p:cNvSpPr>
          <p:nvPr>
            <p:ph type="ctrTitle"/>
          </p:nvPr>
        </p:nvSpPr>
        <p:spPr>
          <a:xfrm rot="349">
            <a:off x="6703179" y="1524367"/>
            <a:ext cx="3936800" cy="15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solidFill>
                  <a:srgbClr val="FFFFFF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863" name="Google Shape;863;p34"/>
          <p:cNvSpPr txBox="1">
            <a:spLocks noGrp="1"/>
          </p:cNvSpPr>
          <p:nvPr>
            <p:ph type="subTitle" idx="1"/>
          </p:nvPr>
        </p:nvSpPr>
        <p:spPr>
          <a:xfrm>
            <a:off x="6636979" y="2958133"/>
            <a:ext cx="4069200" cy="15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58536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" name="Google Shape;865;p35"/>
          <p:cNvGrpSpPr/>
          <p:nvPr/>
        </p:nvGrpSpPr>
        <p:grpSpPr>
          <a:xfrm flipH="1">
            <a:off x="9840477" y="4284485"/>
            <a:ext cx="1868392" cy="2589073"/>
            <a:chOff x="1002412" y="3043930"/>
            <a:chExt cx="1598009" cy="2214397"/>
          </a:xfrm>
        </p:grpSpPr>
        <p:sp>
          <p:nvSpPr>
            <p:cNvPr id="866" name="Google Shape;866;p35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8" name="Google Shape;868;p35"/>
          <p:cNvSpPr/>
          <p:nvPr/>
        </p:nvSpPr>
        <p:spPr>
          <a:xfrm flipH="1">
            <a:off x="10554933" y="51364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9" name="Google Shape;869;p35"/>
          <p:cNvGrpSpPr/>
          <p:nvPr/>
        </p:nvGrpSpPr>
        <p:grpSpPr>
          <a:xfrm>
            <a:off x="-1010540" y="-490081"/>
            <a:ext cx="14183895" cy="2633004"/>
            <a:chOff x="-376905" y="-824761"/>
            <a:chExt cx="10637921" cy="1974753"/>
          </a:xfrm>
        </p:grpSpPr>
        <p:sp>
          <p:nvSpPr>
            <p:cNvPr id="870" name="Google Shape;870;p3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4" name="Google Shape;874;p35"/>
          <p:cNvGrpSpPr/>
          <p:nvPr/>
        </p:nvGrpSpPr>
        <p:grpSpPr>
          <a:xfrm>
            <a:off x="475151" y="4252650"/>
            <a:ext cx="1293404" cy="2691756"/>
            <a:chOff x="464166" y="3124811"/>
            <a:chExt cx="1174114" cy="2443497"/>
          </a:xfrm>
        </p:grpSpPr>
        <p:sp>
          <p:nvSpPr>
            <p:cNvPr id="875" name="Google Shape;875;p35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77" name="Google Shape;877;p35"/>
          <p:cNvSpPr/>
          <p:nvPr/>
        </p:nvSpPr>
        <p:spPr>
          <a:xfrm>
            <a:off x="-755183" y="51872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437322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9" name="Google Shape;879;p36"/>
          <p:cNvGrpSpPr/>
          <p:nvPr/>
        </p:nvGrpSpPr>
        <p:grpSpPr>
          <a:xfrm flipH="1">
            <a:off x="-774680" y="407028"/>
            <a:ext cx="13295983" cy="6474833"/>
            <a:chOff x="-376905" y="-18529"/>
            <a:chExt cx="10637921" cy="5180419"/>
          </a:xfrm>
        </p:grpSpPr>
        <p:sp>
          <p:nvSpPr>
            <p:cNvPr id="880" name="Google Shape;880;p36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2828101" y="-18529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4362603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8822181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808621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3" name="Google Shape;893;p36"/>
          <p:cNvGrpSpPr/>
          <p:nvPr/>
        </p:nvGrpSpPr>
        <p:grpSpPr>
          <a:xfrm flipH="1">
            <a:off x="8270069" y="4470284"/>
            <a:ext cx="3668707" cy="1827857"/>
            <a:chOff x="404850" y="2182975"/>
            <a:chExt cx="2230850" cy="1111475"/>
          </a:xfrm>
        </p:grpSpPr>
        <p:sp>
          <p:nvSpPr>
            <p:cNvPr id="894" name="Google Shape;894;p36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020804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37"/>
          <p:cNvSpPr/>
          <p:nvPr/>
        </p:nvSpPr>
        <p:spPr>
          <a:xfrm>
            <a:off x="-1139997" y="1229667"/>
            <a:ext cx="2914396" cy="3235775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4" name="Google Shape;924;p37"/>
          <p:cNvSpPr/>
          <p:nvPr/>
        </p:nvSpPr>
        <p:spPr>
          <a:xfrm>
            <a:off x="1096385" y="3739734"/>
            <a:ext cx="206419" cy="727316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5" name="Google Shape;925;p37"/>
          <p:cNvSpPr/>
          <p:nvPr/>
        </p:nvSpPr>
        <p:spPr>
          <a:xfrm>
            <a:off x="492230" y="1396724"/>
            <a:ext cx="2212917" cy="2572608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6" name="Google Shape;926;p37"/>
          <p:cNvSpPr/>
          <p:nvPr/>
        </p:nvSpPr>
        <p:spPr>
          <a:xfrm>
            <a:off x="-1323913" y="3787109"/>
            <a:ext cx="197012" cy="700783"/>
          </a:xfrm>
          <a:custGeom>
            <a:avLst/>
            <a:gdLst/>
            <a:ahLst/>
            <a:cxnLst/>
            <a:rect l="l" t="t" r="r" b="b"/>
            <a:pathLst>
              <a:path w="4084" h="14526" extrusionOk="0">
                <a:moveTo>
                  <a:pt x="1" y="0"/>
                </a:moveTo>
                <a:lnTo>
                  <a:pt x="1" y="14525"/>
                </a:lnTo>
                <a:lnTo>
                  <a:pt x="4083" y="14525"/>
                </a:lnTo>
                <a:lnTo>
                  <a:pt x="4083" y="0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7" name="Google Shape;927;p37"/>
          <p:cNvSpPr/>
          <p:nvPr/>
        </p:nvSpPr>
        <p:spPr>
          <a:xfrm>
            <a:off x="-2178001" y="1583093"/>
            <a:ext cx="2132488" cy="2424417"/>
          </a:xfrm>
          <a:custGeom>
            <a:avLst/>
            <a:gdLst/>
            <a:ahLst/>
            <a:cxnLst/>
            <a:rect l="l" t="t" r="r" b="b"/>
            <a:pathLst>
              <a:path w="39532" h="44941" extrusionOk="0">
                <a:moveTo>
                  <a:pt x="19510" y="0"/>
                </a:moveTo>
                <a:cubicBezTo>
                  <a:pt x="19510" y="13975"/>
                  <a:pt x="10560" y="20178"/>
                  <a:pt x="4201" y="21356"/>
                </a:cubicBezTo>
                <a:cubicBezTo>
                  <a:pt x="4874" y="21560"/>
                  <a:pt x="5558" y="21647"/>
                  <a:pt x="6235" y="21647"/>
                </a:cubicBezTo>
                <a:cubicBezTo>
                  <a:pt x="9974" y="21647"/>
                  <a:pt x="13465" y="19000"/>
                  <a:pt x="13465" y="19000"/>
                </a:cubicBezTo>
                <a:lnTo>
                  <a:pt x="13465" y="19040"/>
                </a:lnTo>
                <a:cubicBezTo>
                  <a:pt x="11110" y="22102"/>
                  <a:pt x="7694" y="24182"/>
                  <a:pt x="3886" y="24810"/>
                </a:cubicBezTo>
                <a:cubicBezTo>
                  <a:pt x="3886" y="24810"/>
                  <a:pt x="5143" y="25553"/>
                  <a:pt x="7418" y="25553"/>
                </a:cubicBezTo>
                <a:cubicBezTo>
                  <a:pt x="8409" y="25553"/>
                  <a:pt x="9594" y="25412"/>
                  <a:pt x="10953" y="25006"/>
                </a:cubicBezTo>
                <a:lnTo>
                  <a:pt x="10953" y="25006"/>
                </a:lnTo>
                <a:cubicBezTo>
                  <a:pt x="8676" y="28343"/>
                  <a:pt x="5574" y="30973"/>
                  <a:pt x="1924" y="32661"/>
                </a:cubicBezTo>
                <a:cubicBezTo>
                  <a:pt x="1962" y="32700"/>
                  <a:pt x="2102" y="32717"/>
                  <a:pt x="2320" y="32717"/>
                </a:cubicBezTo>
                <a:cubicBezTo>
                  <a:pt x="3668" y="32717"/>
                  <a:pt x="8017" y="32042"/>
                  <a:pt x="10010" y="31366"/>
                </a:cubicBezTo>
                <a:lnTo>
                  <a:pt x="10010" y="31366"/>
                </a:lnTo>
                <a:cubicBezTo>
                  <a:pt x="8597" y="34232"/>
                  <a:pt x="5260" y="39178"/>
                  <a:pt x="0" y="39845"/>
                </a:cubicBezTo>
                <a:cubicBezTo>
                  <a:pt x="0" y="39845"/>
                  <a:pt x="1511" y="40159"/>
                  <a:pt x="3602" y="40159"/>
                </a:cubicBezTo>
                <a:cubicBezTo>
                  <a:pt x="5692" y="40159"/>
                  <a:pt x="8362" y="39845"/>
                  <a:pt x="10678" y="38589"/>
                </a:cubicBezTo>
                <a:lnTo>
                  <a:pt x="10678" y="38589"/>
                </a:lnTo>
                <a:cubicBezTo>
                  <a:pt x="10364" y="39374"/>
                  <a:pt x="7262" y="43889"/>
                  <a:pt x="4201" y="44831"/>
                </a:cubicBezTo>
                <a:cubicBezTo>
                  <a:pt x="5130" y="44881"/>
                  <a:pt x="6003" y="44904"/>
                  <a:pt x="6824" y="44904"/>
                </a:cubicBezTo>
                <a:cubicBezTo>
                  <a:pt x="18314" y="44904"/>
                  <a:pt x="19510" y="40356"/>
                  <a:pt x="19510" y="40356"/>
                </a:cubicBezTo>
                <a:cubicBezTo>
                  <a:pt x="19510" y="40356"/>
                  <a:pt x="20298" y="44941"/>
                  <a:pt x="32995" y="44941"/>
                </a:cubicBezTo>
                <a:cubicBezTo>
                  <a:pt x="33590" y="44941"/>
                  <a:pt x="34211" y="44930"/>
                  <a:pt x="34860" y="44909"/>
                </a:cubicBezTo>
                <a:cubicBezTo>
                  <a:pt x="34860" y="44909"/>
                  <a:pt x="27990" y="41141"/>
                  <a:pt x="27990" y="38864"/>
                </a:cubicBezTo>
                <a:lnTo>
                  <a:pt x="27990" y="38864"/>
                </a:lnTo>
                <a:cubicBezTo>
                  <a:pt x="30500" y="40438"/>
                  <a:pt x="33243" y="40849"/>
                  <a:pt x="35425" y="40849"/>
                </a:cubicBezTo>
                <a:cubicBezTo>
                  <a:pt x="37815" y="40849"/>
                  <a:pt x="39531" y="40356"/>
                  <a:pt x="39531" y="40356"/>
                </a:cubicBezTo>
                <a:cubicBezTo>
                  <a:pt x="34271" y="39649"/>
                  <a:pt x="30463" y="34389"/>
                  <a:pt x="29050" y="31523"/>
                </a:cubicBezTo>
                <a:lnTo>
                  <a:pt x="29050" y="31523"/>
                </a:lnTo>
                <a:cubicBezTo>
                  <a:pt x="30795" y="32125"/>
                  <a:pt x="34616" y="33142"/>
                  <a:pt x="36305" y="33142"/>
                </a:cubicBezTo>
                <a:cubicBezTo>
                  <a:pt x="36820" y="33142"/>
                  <a:pt x="37136" y="33048"/>
                  <a:pt x="37136" y="32818"/>
                </a:cubicBezTo>
                <a:cubicBezTo>
                  <a:pt x="32190" y="30188"/>
                  <a:pt x="29364" y="27283"/>
                  <a:pt x="27754" y="24849"/>
                </a:cubicBezTo>
                <a:lnTo>
                  <a:pt x="27754" y="24849"/>
                </a:lnTo>
                <a:cubicBezTo>
                  <a:pt x="29390" y="25399"/>
                  <a:pt x="30794" y="25582"/>
                  <a:pt x="31940" y="25582"/>
                </a:cubicBezTo>
                <a:cubicBezTo>
                  <a:pt x="34231" y="25582"/>
                  <a:pt x="35488" y="24849"/>
                  <a:pt x="35488" y="24849"/>
                </a:cubicBezTo>
                <a:cubicBezTo>
                  <a:pt x="32151" y="24261"/>
                  <a:pt x="29128" y="22612"/>
                  <a:pt x="26812" y="20139"/>
                </a:cubicBezTo>
                <a:lnTo>
                  <a:pt x="26812" y="20139"/>
                </a:lnTo>
                <a:cubicBezTo>
                  <a:pt x="28739" y="21492"/>
                  <a:pt x="30806" y="21838"/>
                  <a:pt x="32363" y="21838"/>
                </a:cubicBezTo>
                <a:cubicBezTo>
                  <a:pt x="33787" y="21838"/>
                  <a:pt x="34785" y="21548"/>
                  <a:pt x="34860" y="21473"/>
                </a:cubicBezTo>
                <a:cubicBezTo>
                  <a:pt x="30698" y="21473"/>
                  <a:pt x="19510" y="14093"/>
                  <a:pt x="19510" y="79"/>
                </a:cubicBezTo>
                <a:lnTo>
                  <a:pt x="1951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8" name="Google Shape;928;p37"/>
          <p:cNvSpPr/>
          <p:nvPr/>
        </p:nvSpPr>
        <p:spPr>
          <a:xfrm>
            <a:off x="-112573" y="6516225"/>
            <a:ext cx="101133" cy="27488"/>
          </a:xfrm>
          <a:custGeom>
            <a:avLst/>
            <a:gdLst/>
            <a:ahLst/>
            <a:cxnLst/>
            <a:rect l="l" t="t" r="r" b="b"/>
            <a:pathLst>
              <a:path w="3337" h="907" extrusionOk="0">
                <a:moveTo>
                  <a:pt x="3336" y="454"/>
                </a:moveTo>
                <a:cubicBezTo>
                  <a:pt x="3336" y="713"/>
                  <a:pt x="2591" y="907"/>
                  <a:pt x="1685" y="907"/>
                </a:cubicBezTo>
                <a:cubicBezTo>
                  <a:pt x="745" y="907"/>
                  <a:pt x="1" y="713"/>
                  <a:pt x="1" y="454"/>
                </a:cubicBezTo>
                <a:cubicBezTo>
                  <a:pt x="1" y="195"/>
                  <a:pt x="745" y="0"/>
                  <a:pt x="1685" y="0"/>
                </a:cubicBezTo>
                <a:cubicBezTo>
                  <a:pt x="2591" y="0"/>
                  <a:pt x="3336" y="195"/>
                  <a:pt x="333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9" name="Google Shape;929;p37"/>
          <p:cNvSpPr/>
          <p:nvPr/>
        </p:nvSpPr>
        <p:spPr>
          <a:xfrm>
            <a:off x="686302" y="6784131"/>
            <a:ext cx="59885" cy="28488"/>
          </a:xfrm>
          <a:custGeom>
            <a:avLst/>
            <a:gdLst/>
            <a:ahLst/>
            <a:cxnLst/>
            <a:rect l="l" t="t" r="r" b="b"/>
            <a:pathLst>
              <a:path w="1976" h="940" extrusionOk="0">
                <a:moveTo>
                  <a:pt x="1976" y="454"/>
                </a:moveTo>
                <a:cubicBezTo>
                  <a:pt x="1976" y="713"/>
                  <a:pt x="1522" y="940"/>
                  <a:pt x="1004" y="940"/>
                </a:cubicBezTo>
                <a:cubicBezTo>
                  <a:pt x="454" y="940"/>
                  <a:pt x="0" y="713"/>
                  <a:pt x="0" y="454"/>
                </a:cubicBezTo>
                <a:cubicBezTo>
                  <a:pt x="0" y="228"/>
                  <a:pt x="454" y="1"/>
                  <a:pt x="1004" y="1"/>
                </a:cubicBezTo>
                <a:cubicBezTo>
                  <a:pt x="1522" y="1"/>
                  <a:pt x="1976" y="228"/>
                  <a:pt x="197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37"/>
          <p:cNvSpPr/>
          <p:nvPr/>
        </p:nvSpPr>
        <p:spPr>
          <a:xfrm>
            <a:off x="1763872" y="6574109"/>
            <a:ext cx="122712" cy="30459"/>
          </a:xfrm>
          <a:custGeom>
            <a:avLst/>
            <a:gdLst/>
            <a:ahLst/>
            <a:cxnLst/>
            <a:rect l="l" t="t" r="r" b="b"/>
            <a:pathLst>
              <a:path w="4049" h="1005" extrusionOk="0">
                <a:moveTo>
                  <a:pt x="4049" y="487"/>
                </a:moveTo>
                <a:cubicBezTo>
                  <a:pt x="4049" y="778"/>
                  <a:pt x="3142" y="1005"/>
                  <a:pt x="2041" y="1005"/>
                </a:cubicBezTo>
                <a:cubicBezTo>
                  <a:pt x="908" y="1005"/>
                  <a:pt x="1" y="778"/>
                  <a:pt x="1" y="487"/>
                </a:cubicBezTo>
                <a:cubicBezTo>
                  <a:pt x="1" y="195"/>
                  <a:pt x="908" y="1"/>
                  <a:pt x="2041" y="1"/>
                </a:cubicBezTo>
                <a:cubicBezTo>
                  <a:pt x="3142" y="1"/>
                  <a:pt x="4049" y="195"/>
                  <a:pt x="4049" y="487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37"/>
          <p:cNvSpPr/>
          <p:nvPr/>
        </p:nvSpPr>
        <p:spPr>
          <a:xfrm>
            <a:off x="-232910" y="6273214"/>
            <a:ext cx="104951" cy="26879"/>
          </a:xfrm>
          <a:custGeom>
            <a:avLst/>
            <a:gdLst/>
            <a:ahLst/>
            <a:cxnLst/>
            <a:rect l="l" t="t" r="r" b="b"/>
            <a:pathLst>
              <a:path w="4049" h="1037" extrusionOk="0">
                <a:moveTo>
                  <a:pt x="4049" y="519"/>
                </a:moveTo>
                <a:cubicBezTo>
                  <a:pt x="4049" y="810"/>
                  <a:pt x="3142" y="1037"/>
                  <a:pt x="2008" y="1037"/>
                </a:cubicBezTo>
                <a:cubicBezTo>
                  <a:pt x="907" y="1037"/>
                  <a:pt x="1" y="810"/>
                  <a:pt x="1" y="519"/>
                </a:cubicBezTo>
                <a:cubicBezTo>
                  <a:pt x="1" y="227"/>
                  <a:pt x="907" y="0"/>
                  <a:pt x="2008" y="0"/>
                </a:cubicBezTo>
                <a:cubicBezTo>
                  <a:pt x="3142" y="0"/>
                  <a:pt x="4049" y="227"/>
                  <a:pt x="4049" y="519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37"/>
          <p:cNvSpPr/>
          <p:nvPr/>
        </p:nvSpPr>
        <p:spPr>
          <a:xfrm>
            <a:off x="609789" y="6279098"/>
            <a:ext cx="83955" cy="15137"/>
          </a:xfrm>
          <a:custGeom>
            <a:avLst/>
            <a:gdLst/>
            <a:ahLst/>
            <a:cxnLst/>
            <a:rect l="l" t="t" r="r" b="b"/>
            <a:pathLst>
              <a:path w="3239" h="584" extrusionOk="0">
                <a:moveTo>
                  <a:pt x="3238" y="292"/>
                </a:moveTo>
                <a:cubicBezTo>
                  <a:pt x="3238" y="454"/>
                  <a:pt x="2526" y="583"/>
                  <a:pt x="1619" y="583"/>
                </a:cubicBezTo>
                <a:cubicBezTo>
                  <a:pt x="713" y="583"/>
                  <a:pt x="0" y="454"/>
                  <a:pt x="0" y="292"/>
                </a:cubicBezTo>
                <a:cubicBezTo>
                  <a:pt x="0" y="130"/>
                  <a:pt x="713" y="0"/>
                  <a:pt x="1619" y="0"/>
                </a:cubicBezTo>
                <a:cubicBezTo>
                  <a:pt x="2526" y="0"/>
                  <a:pt x="3238" y="130"/>
                  <a:pt x="3238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3" name="Google Shape;933;p37"/>
          <p:cNvSpPr/>
          <p:nvPr/>
        </p:nvSpPr>
        <p:spPr>
          <a:xfrm>
            <a:off x="512413" y="6322744"/>
            <a:ext cx="49559" cy="23509"/>
          </a:xfrm>
          <a:custGeom>
            <a:avLst/>
            <a:gdLst/>
            <a:ahLst/>
            <a:cxnLst/>
            <a:rect l="l" t="t" r="r" b="b"/>
            <a:pathLst>
              <a:path w="1912" h="907" extrusionOk="0">
                <a:moveTo>
                  <a:pt x="1911" y="453"/>
                </a:moveTo>
                <a:cubicBezTo>
                  <a:pt x="1911" y="712"/>
                  <a:pt x="1490" y="907"/>
                  <a:pt x="972" y="907"/>
                </a:cubicBezTo>
                <a:cubicBezTo>
                  <a:pt x="422" y="907"/>
                  <a:pt x="1" y="712"/>
                  <a:pt x="1" y="453"/>
                </a:cubicBezTo>
                <a:cubicBezTo>
                  <a:pt x="1" y="194"/>
                  <a:pt x="422" y="0"/>
                  <a:pt x="972" y="0"/>
                </a:cubicBezTo>
                <a:cubicBezTo>
                  <a:pt x="1490" y="0"/>
                  <a:pt x="1911" y="194"/>
                  <a:pt x="1911" y="45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4" name="Google Shape;934;p37"/>
          <p:cNvSpPr/>
          <p:nvPr/>
        </p:nvSpPr>
        <p:spPr>
          <a:xfrm>
            <a:off x="693715" y="6342883"/>
            <a:ext cx="63815" cy="6739"/>
          </a:xfrm>
          <a:custGeom>
            <a:avLst/>
            <a:gdLst/>
            <a:ahLst/>
            <a:cxnLst/>
            <a:rect l="l" t="t" r="r" b="b"/>
            <a:pathLst>
              <a:path w="2462" h="260" extrusionOk="0">
                <a:moveTo>
                  <a:pt x="2462" y="130"/>
                </a:moveTo>
                <a:cubicBezTo>
                  <a:pt x="2462" y="195"/>
                  <a:pt x="1911" y="259"/>
                  <a:pt x="1231" y="259"/>
                </a:cubicBezTo>
                <a:cubicBezTo>
                  <a:pt x="551" y="259"/>
                  <a:pt x="0" y="195"/>
                  <a:pt x="0" y="130"/>
                </a:cubicBezTo>
                <a:cubicBezTo>
                  <a:pt x="0" y="65"/>
                  <a:pt x="551" y="0"/>
                  <a:pt x="1231" y="0"/>
                </a:cubicBezTo>
                <a:cubicBezTo>
                  <a:pt x="1911" y="0"/>
                  <a:pt x="2462" y="65"/>
                  <a:pt x="2462" y="13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5" name="Google Shape;935;p37"/>
          <p:cNvSpPr/>
          <p:nvPr/>
        </p:nvSpPr>
        <p:spPr>
          <a:xfrm>
            <a:off x="-1117532" y="6455372"/>
            <a:ext cx="56947" cy="16729"/>
          </a:xfrm>
          <a:custGeom>
            <a:avLst/>
            <a:gdLst/>
            <a:ahLst/>
            <a:cxnLst/>
            <a:rect l="l" t="t" r="r" b="b"/>
            <a:pathLst>
              <a:path w="1879" h="552" extrusionOk="0">
                <a:moveTo>
                  <a:pt x="1879" y="260"/>
                </a:moveTo>
                <a:cubicBezTo>
                  <a:pt x="1879" y="422"/>
                  <a:pt x="1458" y="551"/>
                  <a:pt x="940" y="551"/>
                </a:cubicBezTo>
                <a:cubicBezTo>
                  <a:pt x="422" y="551"/>
                  <a:pt x="1" y="422"/>
                  <a:pt x="1" y="260"/>
                </a:cubicBezTo>
                <a:cubicBezTo>
                  <a:pt x="1" y="98"/>
                  <a:pt x="422" y="1"/>
                  <a:pt x="940" y="1"/>
                </a:cubicBezTo>
                <a:cubicBezTo>
                  <a:pt x="1458" y="1"/>
                  <a:pt x="1879" y="98"/>
                  <a:pt x="1879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6" name="Google Shape;936;p37"/>
          <p:cNvSpPr/>
          <p:nvPr/>
        </p:nvSpPr>
        <p:spPr>
          <a:xfrm>
            <a:off x="-1016460" y="6471069"/>
            <a:ext cx="106043" cy="45187"/>
          </a:xfrm>
          <a:custGeom>
            <a:avLst/>
            <a:gdLst/>
            <a:ahLst/>
            <a:cxnLst/>
            <a:rect l="l" t="t" r="r" b="b"/>
            <a:pathLst>
              <a:path w="3499" h="1491" extrusionOk="0">
                <a:moveTo>
                  <a:pt x="3498" y="745"/>
                </a:moveTo>
                <a:cubicBezTo>
                  <a:pt x="3498" y="1166"/>
                  <a:pt x="2721" y="1490"/>
                  <a:pt x="1750" y="1490"/>
                </a:cubicBezTo>
                <a:cubicBezTo>
                  <a:pt x="778" y="1490"/>
                  <a:pt x="1" y="1166"/>
                  <a:pt x="1" y="745"/>
                </a:cubicBezTo>
                <a:cubicBezTo>
                  <a:pt x="1" y="357"/>
                  <a:pt x="778" y="1"/>
                  <a:pt x="1750" y="1"/>
                </a:cubicBezTo>
                <a:cubicBezTo>
                  <a:pt x="2721" y="1"/>
                  <a:pt x="3498" y="357"/>
                  <a:pt x="3498" y="74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7" name="Google Shape;937;p37"/>
          <p:cNvSpPr/>
          <p:nvPr/>
        </p:nvSpPr>
        <p:spPr>
          <a:xfrm>
            <a:off x="-1077283" y="6537803"/>
            <a:ext cx="37308" cy="11820"/>
          </a:xfrm>
          <a:custGeom>
            <a:avLst/>
            <a:gdLst/>
            <a:ahLst/>
            <a:cxnLst/>
            <a:rect l="l" t="t" r="r" b="b"/>
            <a:pathLst>
              <a:path w="1231" h="390" extrusionOk="0">
                <a:moveTo>
                  <a:pt x="1231" y="195"/>
                </a:moveTo>
                <a:cubicBezTo>
                  <a:pt x="1231" y="292"/>
                  <a:pt x="972" y="389"/>
                  <a:pt x="616" y="389"/>
                </a:cubicBezTo>
                <a:cubicBezTo>
                  <a:pt x="259" y="389"/>
                  <a:pt x="0" y="292"/>
                  <a:pt x="0" y="195"/>
                </a:cubicBezTo>
                <a:cubicBezTo>
                  <a:pt x="0" y="98"/>
                  <a:pt x="259" y="1"/>
                  <a:pt x="616" y="1"/>
                </a:cubicBezTo>
                <a:cubicBezTo>
                  <a:pt x="972" y="1"/>
                  <a:pt x="1231" y="98"/>
                  <a:pt x="1231" y="19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8" name="Google Shape;938;p37"/>
          <p:cNvSpPr/>
          <p:nvPr/>
        </p:nvSpPr>
        <p:spPr>
          <a:xfrm>
            <a:off x="-691607" y="6580990"/>
            <a:ext cx="46157" cy="16729"/>
          </a:xfrm>
          <a:custGeom>
            <a:avLst/>
            <a:gdLst/>
            <a:ahLst/>
            <a:cxnLst/>
            <a:rect l="l" t="t" r="r" b="b"/>
            <a:pathLst>
              <a:path w="1523" h="552" extrusionOk="0">
                <a:moveTo>
                  <a:pt x="1523" y="260"/>
                </a:moveTo>
                <a:cubicBezTo>
                  <a:pt x="1523" y="422"/>
                  <a:pt x="1167" y="551"/>
                  <a:pt x="746" y="551"/>
                </a:cubicBezTo>
                <a:cubicBezTo>
                  <a:pt x="357" y="551"/>
                  <a:pt x="1" y="422"/>
                  <a:pt x="1" y="260"/>
                </a:cubicBezTo>
                <a:cubicBezTo>
                  <a:pt x="1" y="98"/>
                  <a:pt x="357" y="1"/>
                  <a:pt x="746" y="1"/>
                </a:cubicBezTo>
                <a:cubicBezTo>
                  <a:pt x="1167" y="1"/>
                  <a:pt x="1523" y="98"/>
                  <a:pt x="1523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9" name="Google Shape;939;p37"/>
          <p:cNvSpPr/>
          <p:nvPr/>
        </p:nvSpPr>
        <p:spPr>
          <a:xfrm>
            <a:off x="-1599328" y="6295868"/>
            <a:ext cx="83955" cy="15137"/>
          </a:xfrm>
          <a:custGeom>
            <a:avLst/>
            <a:gdLst/>
            <a:ahLst/>
            <a:cxnLst/>
            <a:rect l="l" t="t" r="r" b="b"/>
            <a:pathLst>
              <a:path w="3239" h="584" extrusionOk="0">
                <a:moveTo>
                  <a:pt x="3239" y="292"/>
                </a:moveTo>
                <a:cubicBezTo>
                  <a:pt x="3239" y="454"/>
                  <a:pt x="2526" y="584"/>
                  <a:pt x="1619" y="584"/>
                </a:cubicBezTo>
                <a:cubicBezTo>
                  <a:pt x="745" y="584"/>
                  <a:pt x="0" y="454"/>
                  <a:pt x="0" y="292"/>
                </a:cubicBezTo>
                <a:cubicBezTo>
                  <a:pt x="0" y="130"/>
                  <a:pt x="745" y="1"/>
                  <a:pt x="1619" y="1"/>
                </a:cubicBezTo>
                <a:cubicBezTo>
                  <a:pt x="2526" y="1"/>
                  <a:pt x="3239" y="130"/>
                  <a:pt x="3239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0" name="Google Shape;940;p37"/>
          <p:cNvSpPr/>
          <p:nvPr/>
        </p:nvSpPr>
        <p:spPr>
          <a:xfrm>
            <a:off x="-1496921" y="6334486"/>
            <a:ext cx="49533" cy="24365"/>
          </a:xfrm>
          <a:custGeom>
            <a:avLst/>
            <a:gdLst/>
            <a:ahLst/>
            <a:cxnLst/>
            <a:rect l="l" t="t" r="r" b="b"/>
            <a:pathLst>
              <a:path w="1911" h="940" extrusionOk="0">
                <a:moveTo>
                  <a:pt x="1911" y="486"/>
                </a:moveTo>
                <a:cubicBezTo>
                  <a:pt x="1911" y="713"/>
                  <a:pt x="1490" y="940"/>
                  <a:pt x="972" y="940"/>
                </a:cubicBezTo>
                <a:cubicBezTo>
                  <a:pt x="421" y="940"/>
                  <a:pt x="0" y="713"/>
                  <a:pt x="0" y="486"/>
                </a:cubicBezTo>
                <a:cubicBezTo>
                  <a:pt x="0" y="227"/>
                  <a:pt x="421" y="0"/>
                  <a:pt x="972" y="0"/>
                </a:cubicBezTo>
                <a:cubicBezTo>
                  <a:pt x="1490" y="0"/>
                  <a:pt x="1911" y="227"/>
                  <a:pt x="1911" y="48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1" name="Google Shape;941;p37"/>
          <p:cNvSpPr/>
          <p:nvPr/>
        </p:nvSpPr>
        <p:spPr>
          <a:xfrm>
            <a:off x="-1781937" y="6420033"/>
            <a:ext cx="74615" cy="8880"/>
          </a:xfrm>
          <a:custGeom>
            <a:avLst/>
            <a:gdLst/>
            <a:ahLst/>
            <a:cxnLst/>
            <a:rect l="l" t="t" r="r" b="b"/>
            <a:pathLst>
              <a:path w="2462" h="293" extrusionOk="0">
                <a:moveTo>
                  <a:pt x="2461" y="163"/>
                </a:moveTo>
                <a:cubicBezTo>
                  <a:pt x="2461" y="227"/>
                  <a:pt x="1911" y="292"/>
                  <a:pt x="1231" y="292"/>
                </a:cubicBezTo>
                <a:cubicBezTo>
                  <a:pt x="551" y="292"/>
                  <a:pt x="0" y="227"/>
                  <a:pt x="0" y="163"/>
                </a:cubicBezTo>
                <a:cubicBezTo>
                  <a:pt x="0" y="66"/>
                  <a:pt x="551" y="1"/>
                  <a:pt x="1231" y="1"/>
                </a:cubicBezTo>
                <a:cubicBezTo>
                  <a:pt x="1911" y="1"/>
                  <a:pt x="2461" y="66"/>
                  <a:pt x="2461" y="16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2" name="Google Shape;942;p37"/>
          <p:cNvSpPr/>
          <p:nvPr/>
        </p:nvSpPr>
        <p:spPr>
          <a:xfrm>
            <a:off x="20895" y="6616325"/>
            <a:ext cx="79525" cy="35368"/>
          </a:xfrm>
          <a:custGeom>
            <a:avLst/>
            <a:gdLst/>
            <a:ahLst/>
            <a:cxnLst/>
            <a:rect l="l" t="t" r="r" b="b"/>
            <a:pathLst>
              <a:path w="2624" h="1167" extrusionOk="0">
                <a:moveTo>
                  <a:pt x="2624" y="583"/>
                </a:moveTo>
                <a:cubicBezTo>
                  <a:pt x="2624" y="907"/>
                  <a:pt x="2041" y="1166"/>
                  <a:pt x="1296" y="1166"/>
                </a:cubicBezTo>
                <a:cubicBezTo>
                  <a:pt x="584" y="1166"/>
                  <a:pt x="1" y="907"/>
                  <a:pt x="1" y="583"/>
                </a:cubicBezTo>
                <a:cubicBezTo>
                  <a:pt x="1" y="259"/>
                  <a:pt x="584" y="0"/>
                  <a:pt x="1296" y="0"/>
                </a:cubicBezTo>
                <a:cubicBezTo>
                  <a:pt x="2041" y="0"/>
                  <a:pt x="2624" y="259"/>
                  <a:pt x="2624" y="58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3" name="Google Shape;943;p37"/>
          <p:cNvSpPr/>
          <p:nvPr/>
        </p:nvSpPr>
        <p:spPr>
          <a:xfrm>
            <a:off x="1512633" y="6798860"/>
            <a:ext cx="56976" cy="16729"/>
          </a:xfrm>
          <a:custGeom>
            <a:avLst/>
            <a:gdLst/>
            <a:ahLst/>
            <a:cxnLst/>
            <a:rect l="l" t="t" r="r" b="b"/>
            <a:pathLst>
              <a:path w="1880" h="552" extrusionOk="0">
                <a:moveTo>
                  <a:pt x="1879" y="260"/>
                </a:moveTo>
                <a:cubicBezTo>
                  <a:pt x="1879" y="422"/>
                  <a:pt x="1458" y="551"/>
                  <a:pt x="940" y="551"/>
                </a:cubicBezTo>
                <a:cubicBezTo>
                  <a:pt x="422" y="551"/>
                  <a:pt x="1" y="422"/>
                  <a:pt x="1" y="260"/>
                </a:cubicBezTo>
                <a:cubicBezTo>
                  <a:pt x="1" y="98"/>
                  <a:pt x="422" y="1"/>
                  <a:pt x="940" y="1"/>
                </a:cubicBezTo>
                <a:cubicBezTo>
                  <a:pt x="1458" y="1"/>
                  <a:pt x="1879" y="98"/>
                  <a:pt x="1879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4" name="Google Shape;944;p37"/>
          <p:cNvSpPr/>
          <p:nvPr/>
        </p:nvSpPr>
        <p:spPr>
          <a:xfrm>
            <a:off x="1362495" y="6814557"/>
            <a:ext cx="106983" cy="45187"/>
          </a:xfrm>
          <a:custGeom>
            <a:avLst/>
            <a:gdLst/>
            <a:ahLst/>
            <a:cxnLst/>
            <a:rect l="l" t="t" r="r" b="b"/>
            <a:pathLst>
              <a:path w="3530" h="1491" extrusionOk="0">
                <a:moveTo>
                  <a:pt x="3530" y="746"/>
                </a:moveTo>
                <a:cubicBezTo>
                  <a:pt x="3530" y="1166"/>
                  <a:pt x="2720" y="1490"/>
                  <a:pt x="1781" y="1490"/>
                </a:cubicBezTo>
                <a:cubicBezTo>
                  <a:pt x="810" y="1490"/>
                  <a:pt x="0" y="1166"/>
                  <a:pt x="0" y="746"/>
                </a:cubicBezTo>
                <a:cubicBezTo>
                  <a:pt x="0" y="357"/>
                  <a:pt x="810" y="1"/>
                  <a:pt x="1781" y="1"/>
                </a:cubicBezTo>
                <a:cubicBezTo>
                  <a:pt x="2720" y="1"/>
                  <a:pt x="3530" y="357"/>
                  <a:pt x="3530" y="74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5" name="Google Shape;945;p37"/>
          <p:cNvSpPr/>
          <p:nvPr/>
        </p:nvSpPr>
        <p:spPr>
          <a:xfrm>
            <a:off x="-865607" y="6499230"/>
            <a:ext cx="35515" cy="10957"/>
          </a:xfrm>
          <a:custGeom>
            <a:avLst/>
            <a:gdLst/>
            <a:ahLst/>
            <a:cxnLst/>
            <a:rect l="l" t="t" r="r" b="b"/>
            <a:pathLst>
              <a:path w="1264" h="390" extrusionOk="0">
                <a:moveTo>
                  <a:pt x="1264" y="195"/>
                </a:moveTo>
                <a:cubicBezTo>
                  <a:pt x="1264" y="292"/>
                  <a:pt x="972" y="389"/>
                  <a:pt x="616" y="389"/>
                </a:cubicBezTo>
                <a:cubicBezTo>
                  <a:pt x="292" y="389"/>
                  <a:pt x="1" y="292"/>
                  <a:pt x="1" y="195"/>
                </a:cubicBezTo>
                <a:cubicBezTo>
                  <a:pt x="1" y="98"/>
                  <a:pt x="292" y="1"/>
                  <a:pt x="616" y="1"/>
                </a:cubicBezTo>
                <a:cubicBezTo>
                  <a:pt x="972" y="1"/>
                  <a:pt x="1264" y="98"/>
                  <a:pt x="1264" y="19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6" name="Google Shape;946;p37"/>
          <p:cNvSpPr/>
          <p:nvPr/>
        </p:nvSpPr>
        <p:spPr>
          <a:xfrm>
            <a:off x="1176991" y="6798860"/>
            <a:ext cx="45187" cy="16729"/>
          </a:xfrm>
          <a:custGeom>
            <a:avLst/>
            <a:gdLst/>
            <a:ahLst/>
            <a:cxnLst/>
            <a:rect l="l" t="t" r="r" b="b"/>
            <a:pathLst>
              <a:path w="1491" h="552" extrusionOk="0">
                <a:moveTo>
                  <a:pt x="1490" y="260"/>
                </a:moveTo>
                <a:cubicBezTo>
                  <a:pt x="1490" y="422"/>
                  <a:pt x="1167" y="551"/>
                  <a:pt x="746" y="551"/>
                </a:cubicBezTo>
                <a:cubicBezTo>
                  <a:pt x="325" y="551"/>
                  <a:pt x="1" y="422"/>
                  <a:pt x="1" y="260"/>
                </a:cubicBezTo>
                <a:cubicBezTo>
                  <a:pt x="1" y="98"/>
                  <a:pt x="325" y="1"/>
                  <a:pt x="746" y="1"/>
                </a:cubicBezTo>
                <a:cubicBezTo>
                  <a:pt x="1167" y="1"/>
                  <a:pt x="1490" y="98"/>
                  <a:pt x="1490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7" name="Google Shape;947;p37"/>
          <p:cNvSpPr/>
          <p:nvPr/>
        </p:nvSpPr>
        <p:spPr>
          <a:xfrm>
            <a:off x="1560752" y="6387359"/>
            <a:ext cx="48704" cy="14308"/>
          </a:xfrm>
          <a:custGeom>
            <a:avLst/>
            <a:gdLst/>
            <a:ahLst/>
            <a:cxnLst/>
            <a:rect l="l" t="t" r="r" b="b"/>
            <a:pathLst>
              <a:path w="1879" h="552" extrusionOk="0">
                <a:moveTo>
                  <a:pt x="1878" y="292"/>
                </a:moveTo>
                <a:cubicBezTo>
                  <a:pt x="1878" y="422"/>
                  <a:pt x="1457" y="551"/>
                  <a:pt x="939" y="551"/>
                </a:cubicBezTo>
                <a:cubicBezTo>
                  <a:pt x="421" y="551"/>
                  <a:pt x="0" y="422"/>
                  <a:pt x="0" y="292"/>
                </a:cubicBezTo>
                <a:cubicBezTo>
                  <a:pt x="0" y="130"/>
                  <a:pt x="421" y="1"/>
                  <a:pt x="939" y="1"/>
                </a:cubicBezTo>
                <a:cubicBezTo>
                  <a:pt x="1457" y="1"/>
                  <a:pt x="1878" y="130"/>
                  <a:pt x="1878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8" name="Google Shape;948;p37"/>
          <p:cNvSpPr/>
          <p:nvPr/>
        </p:nvSpPr>
        <p:spPr>
          <a:xfrm>
            <a:off x="1432325" y="6401640"/>
            <a:ext cx="91524" cy="37792"/>
          </a:xfrm>
          <a:custGeom>
            <a:avLst/>
            <a:gdLst/>
            <a:ahLst/>
            <a:cxnLst/>
            <a:rect l="l" t="t" r="r" b="b"/>
            <a:pathLst>
              <a:path w="3531" h="1458" extrusionOk="0">
                <a:moveTo>
                  <a:pt x="3530" y="745"/>
                </a:moveTo>
                <a:cubicBezTo>
                  <a:pt x="3530" y="1133"/>
                  <a:pt x="2721" y="1457"/>
                  <a:pt x="1749" y="1457"/>
                </a:cubicBezTo>
                <a:cubicBezTo>
                  <a:pt x="810" y="1457"/>
                  <a:pt x="0" y="1133"/>
                  <a:pt x="0" y="745"/>
                </a:cubicBezTo>
                <a:cubicBezTo>
                  <a:pt x="0" y="324"/>
                  <a:pt x="810" y="0"/>
                  <a:pt x="1749" y="0"/>
                </a:cubicBezTo>
                <a:cubicBezTo>
                  <a:pt x="2721" y="0"/>
                  <a:pt x="3530" y="324"/>
                  <a:pt x="3530" y="74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9" name="Google Shape;949;p37"/>
          <p:cNvSpPr/>
          <p:nvPr/>
        </p:nvSpPr>
        <p:spPr>
          <a:xfrm>
            <a:off x="1543127" y="6458714"/>
            <a:ext cx="31908" cy="9253"/>
          </a:xfrm>
          <a:custGeom>
            <a:avLst/>
            <a:gdLst/>
            <a:ahLst/>
            <a:cxnLst/>
            <a:rect l="l" t="t" r="r" b="b"/>
            <a:pathLst>
              <a:path w="1231" h="357" extrusionOk="0">
                <a:moveTo>
                  <a:pt x="1231" y="194"/>
                </a:moveTo>
                <a:cubicBezTo>
                  <a:pt x="1231" y="292"/>
                  <a:pt x="972" y="356"/>
                  <a:pt x="615" y="356"/>
                </a:cubicBezTo>
                <a:cubicBezTo>
                  <a:pt x="259" y="356"/>
                  <a:pt x="0" y="292"/>
                  <a:pt x="0" y="194"/>
                </a:cubicBezTo>
                <a:cubicBezTo>
                  <a:pt x="0" y="97"/>
                  <a:pt x="259" y="0"/>
                  <a:pt x="615" y="0"/>
                </a:cubicBezTo>
                <a:cubicBezTo>
                  <a:pt x="972" y="0"/>
                  <a:pt x="1231" y="97"/>
                  <a:pt x="1231" y="19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0" name="Google Shape;950;p37"/>
          <p:cNvSpPr/>
          <p:nvPr/>
        </p:nvSpPr>
        <p:spPr>
          <a:xfrm>
            <a:off x="1821782" y="3177804"/>
            <a:ext cx="462516" cy="803287"/>
          </a:xfrm>
          <a:custGeom>
            <a:avLst/>
            <a:gdLst/>
            <a:ahLst/>
            <a:cxnLst/>
            <a:rect l="l" t="t" r="r" b="b"/>
            <a:pathLst>
              <a:path w="17844" h="30991" extrusionOk="0">
                <a:moveTo>
                  <a:pt x="7222" y="0"/>
                </a:moveTo>
                <a:lnTo>
                  <a:pt x="10622" y="0"/>
                </a:lnTo>
                <a:cubicBezTo>
                  <a:pt x="14605" y="0"/>
                  <a:pt x="17843" y="3206"/>
                  <a:pt x="17843" y="7222"/>
                </a:cubicBezTo>
                <a:lnTo>
                  <a:pt x="17843" y="23769"/>
                </a:lnTo>
                <a:cubicBezTo>
                  <a:pt x="17843" y="27785"/>
                  <a:pt x="14605" y="30991"/>
                  <a:pt x="10622" y="30991"/>
                </a:cubicBezTo>
                <a:lnTo>
                  <a:pt x="7222" y="30991"/>
                </a:lnTo>
                <a:cubicBezTo>
                  <a:pt x="3238" y="30991"/>
                  <a:pt x="0" y="27785"/>
                  <a:pt x="0" y="23769"/>
                </a:cubicBezTo>
                <a:lnTo>
                  <a:pt x="0" y="7222"/>
                </a:lnTo>
                <a:cubicBezTo>
                  <a:pt x="0" y="3206"/>
                  <a:pt x="3238" y="0"/>
                  <a:pt x="7222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1" name="Google Shape;951;p37"/>
          <p:cNvSpPr/>
          <p:nvPr/>
        </p:nvSpPr>
        <p:spPr>
          <a:xfrm>
            <a:off x="-661821" y="4370957"/>
            <a:ext cx="3366800" cy="2704400"/>
          </a:xfrm>
          <a:prstGeom prst="trapezoid">
            <a:avLst>
              <a:gd name="adj" fmla="val 34293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2" name="Google Shape;952;p37"/>
          <p:cNvSpPr/>
          <p:nvPr/>
        </p:nvSpPr>
        <p:spPr>
          <a:xfrm>
            <a:off x="-1355922" y="3862341"/>
            <a:ext cx="26049" cy="20503"/>
          </a:xfrm>
          <a:custGeom>
            <a:avLst/>
            <a:gdLst/>
            <a:ahLst/>
            <a:cxnLst/>
            <a:rect l="l" t="t" r="r" b="b"/>
            <a:pathLst>
              <a:path w="1005" h="791" extrusionOk="0">
                <a:moveTo>
                  <a:pt x="440" y="1"/>
                </a:moveTo>
                <a:cubicBezTo>
                  <a:pt x="369" y="1"/>
                  <a:pt x="298" y="31"/>
                  <a:pt x="227" y="78"/>
                </a:cubicBezTo>
                <a:cubicBezTo>
                  <a:pt x="162" y="78"/>
                  <a:pt x="130" y="111"/>
                  <a:pt x="98" y="176"/>
                </a:cubicBezTo>
                <a:cubicBezTo>
                  <a:pt x="65" y="208"/>
                  <a:pt x="33" y="273"/>
                  <a:pt x="0" y="337"/>
                </a:cubicBezTo>
                <a:cubicBezTo>
                  <a:pt x="0" y="370"/>
                  <a:pt x="0" y="435"/>
                  <a:pt x="0" y="467"/>
                </a:cubicBezTo>
                <a:cubicBezTo>
                  <a:pt x="33" y="597"/>
                  <a:pt x="98" y="661"/>
                  <a:pt x="162" y="726"/>
                </a:cubicBezTo>
                <a:lnTo>
                  <a:pt x="227" y="791"/>
                </a:lnTo>
                <a:lnTo>
                  <a:pt x="227" y="726"/>
                </a:lnTo>
                <a:lnTo>
                  <a:pt x="227" y="661"/>
                </a:lnTo>
                <a:lnTo>
                  <a:pt x="227" y="564"/>
                </a:lnTo>
                <a:cubicBezTo>
                  <a:pt x="227" y="532"/>
                  <a:pt x="227" y="499"/>
                  <a:pt x="227" y="467"/>
                </a:cubicBezTo>
                <a:cubicBezTo>
                  <a:pt x="227" y="435"/>
                  <a:pt x="227" y="402"/>
                  <a:pt x="227" y="402"/>
                </a:cubicBezTo>
                <a:cubicBezTo>
                  <a:pt x="259" y="370"/>
                  <a:pt x="259" y="337"/>
                  <a:pt x="292" y="337"/>
                </a:cubicBezTo>
                <a:cubicBezTo>
                  <a:pt x="324" y="305"/>
                  <a:pt x="357" y="273"/>
                  <a:pt x="357" y="273"/>
                </a:cubicBezTo>
                <a:cubicBezTo>
                  <a:pt x="389" y="240"/>
                  <a:pt x="421" y="240"/>
                  <a:pt x="454" y="240"/>
                </a:cubicBezTo>
                <a:lnTo>
                  <a:pt x="583" y="208"/>
                </a:lnTo>
                <a:cubicBezTo>
                  <a:pt x="648" y="176"/>
                  <a:pt x="713" y="176"/>
                  <a:pt x="778" y="176"/>
                </a:cubicBezTo>
                <a:lnTo>
                  <a:pt x="1004" y="176"/>
                </a:lnTo>
                <a:lnTo>
                  <a:pt x="939" y="143"/>
                </a:lnTo>
                <a:cubicBezTo>
                  <a:pt x="875" y="111"/>
                  <a:pt x="842" y="78"/>
                  <a:pt x="778" y="46"/>
                </a:cubicBezTo>
                <a:cubicBezTo>
                  <a:pt x="713" y="14"/>
                  <a:pt x="616" y="14"/>
                  <a:pt x="518" y="14"/>
                </a:cubicBezTo>
                <a:cubicBezTo>
                  <a:pt x="492" y="5"/>
                  <a:pt x="466" y="1"/>
                  <a:pt x="440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3" name="Google Shape;953;p37"/>
          <p:cNvSpPr/>
          <p:nvPr/>
        </p:nvSpPr>
        <p:spPr>
          <a:xfrm>
            <a:off x="-1304733" y="3752731"/>
            <a:ext cx="57957" cy="40099"/>
          </a:xfrm>
          <a:custGeom>
            <a:avLst/>
            <a:gdLst/>
            <a:ahLst/>
            <a:cxnLst/>
            <a:rect l="l" t="t" r="r" b="b"/>
            <a:pathLst>
              <a:path w="2236" h="1547" extrusionOk="0">
                <a:moveTo>
                  <a:pt x="519" y="1"/>
                </a:moveTo>
                <a:cubicBezTo>
                  <a:pt x="422" y="1"/>
                  <a:pt x="357" y="33"/>
                  <a:pt x="292" y="33"/>
                </a:cubicBezTo>
                <a:cubicBezTo>
                  <a:pt x="260" y="65"/>
                  <a:pt x="227" y="65"/>
                  <a:pt x="227" y="98"/>
                </a:cubicBezTo>
                <a:cubicBezTo>
                  <a:pt x="195" y="98"/>
                  <a:pt x="163" y="130"/>
                  <a:pt x="130" y="162"/>
                </a:cubicBezTo>
                <a:cubicBezTo>
                  <a:pt x="65" y="227"/>
                  <a:pt x="33" y="292"/>
                  <a:pt x="33" y="357"/>
                </a:cubicBezTo>
                <a:cubicBezTo>
                  <a:pt x="1" y="389"/>
                  <a:pt x="1" y="454"/>
                  <a:pt x="33" y="486"/>
                </a:cubicBezTo>
                <a:cubicBezTo>
                  <a:pt x="33" y="519"/>
                  <a:pt x="33" y="551"/>
                  <a:pt x="33" y="583"/>
                </a:cubicBezTo>
                <a:cubicBezTo>
                  <a:pt x="65" y="648"/>
                  <a:pt x="65" y="681"/>
                  <a:pt x="98" y="713"/>
                </a:cubicBezTo>
                <a:cubicBezTo>
                  <a:pt x="98" y="745"/>
                  <a:pt x="130" y="778"/>
                  <a:pt x="163" y="810"/>
                </a:cubicBezTo>
                <a:cubicBezTo>
                  <a:pt x="195" y="842"/>
                  <a:pt x="227" y="842"/>
                  <a:pt x="260" y="875"/>
                </a:cubicBezTo>
                <a:cubicBezTo>
                  <a:pt x="292" y="907"/>
                  <a:pt x="325" y="907"/>
                  <a:pt x="357" y="940"/>
                </a:cubicBezTo>
                <a:cubicBezTo>
                  <a:pt x="389" y="940"/>
                  <a:pt x="422" y="972"/>
                  <a:pt x="454" y="972"/>
                </a:cubicBezTo>
                <a:lnTo>
                  <a:pt x="681" y="972"/>
                </a:lnTo>
                <a:cubicBezTo>
                  <a:pt x="681" y="994"/>
                  <a:pt x="681" y="1015"/>
                  <a:pt x="681" y="1037"/>
                </a:cubicBezTo>
                <a:cubicBezTo>
                  <a:pt x="681" y="1134"/>
                  <a:pt x="713" y="1199"/>
                  <a:pt x="746" y="1263"/>
                </a:cubicBezTo>
                <a:cubicBezTo>
                  <a:pt x="778" y="1296"/>
                  <a:pt x="810" y="1296"/>
                  <a:pt x="843" y="1328"/>
                </a:cubicBezTo>
                <a:cubicBezTo>
                  <a:pt x="843" y="1361"/>
                  <a:pt x="875" y="1393"/>
                  <a:pt x="907" y="1425"/>
                </a:cubicBezTo>
                <a:cubicBezTo>
                  <a:pt x="972" y="1458"/>
                  <a:pt x="1037" y="1490"/>
                  <a:pt x="1102" y="1490"/>
                </a:cubicBezTo>
                <a:cubicBezTo>
                  <a:pt x="1145" y="1499"/>
                  <a:pt x="1186" y="1503"/>
                  <a:pt x="1226" y="1503"/>
                </a:cubicBezTo>
                <a:cubicBezTo>
                  <a:pt x="1333" y="1503"/>
                  <a:pt x="1428" y="1473"/>
                  <a:pt x="1523" y="1425"/>
                </a:cubicBezTo>
                <a:cubicBezTo>
                  <a:pt x="1555" y="1393"/>
                  <a:pt x="1587" y="1393"/>
                  <a:pt x="1620" y="1361"/>
                </a:cubicBezTo>
                <a:cubicBezTo>
                  <a:pt x="1620" y="1336"/>
                  <a:pt x="1639" y="1330"/>
                  <a:pt x="1662" y="1314"/>
                </a:cubicBezTo>
                <a:lnTo>
                  <a:pt x="1662" y="1314"/>
                </a:lnTo>
                <a:cubicBezTo>
                  <a:pt x="1691" y="1367"/>
                  <a:pt x="1723" y="1399"/>
                  <a:pt x="1782" y="1458"/>
                </a:cubicBezTo>
                <a:cubicBezTo>
                  <a:pt x="1782" y="1490"/>
                  <a:pt x="1847" y="1522"/>
                  <a:pt x="1879" y="1522"/>
                </a:cubicBezTo>
                <a:cubicBezTo>
                  <a:pt x="1895" y="1539"/>
                  <a:pt x="1919" y="1547"/>
                  <a:pt x="1944" y="1547"/>
                </a:cubicBezTo>
                <a:cubicBezTo>
                  <a:pt x="1968" y="1547"/>
                  <a:pt x="1992" y="1539"/>
                  <a:pt x="2008" y="1522"/>
                </a:cubicBezTo>
                <a:cubicBezTo>
                  <a:pt x="2041" y="1522"/>
                  <a:pt x="2073" y="1490"/>
                  <a:pt x="2106" y="1458"/>
                </a:cubicBezTo>
                <a:cubicBezTo>
                  <a:pt x="2138" y="1425"/>
                  <a:pt x="2138" y="1393"/>
                  <a:pt x="2170" y="1361"/>
                </a:cubicBezTo>
                <a:cubicBezTo>
                  <a:pt x="2203" y="1328"/>
                  <a:pt x="2203" y="1263"/>
                  <a:pt x="2235" y="1199"/>
                </a:cubicBezTo>
                <a:cubicBezTo>
                  <a:pt x="2235" y="1134"/>
                  <a:pt x="2235" y="1069"/>
                  <a:pt x="2235" y="1004"/>
                </a:cubicBezTo>
                <a:cubicBezTo>
                  <a:pt x="2203" y="875"/>
                  <a:pt x="2170" y="778"/>
                  <a:pt x="2138" y="681"/>
                </a:cubicBezTo>
                <a:lnTo>
                  <a:pt x="2106" y="745"/>
                </a:lnTo>
                <a:cubicBezTo>
                  <a:pt x="2106" y="778"/>
                  <a:pt x="2106" y="810"/>
                  <a:pt x="2106" y="810"/>
                </a:cubicBezTo>
                <a:cubicBezTo>
                  <a:pt x="2106" y="875"/>
                  <a:pt x="2106" y="940"/>
                  <a:pt x="2106" y="972"/>
                </a:cubicBezTo>
                <a:cubicBezTo>
                  <a:pt x="2106" y="1037"/>
                  <a:pt x="2106" y="1102"/>
                  <a:pt x="2073" y="1134"/>
                </a:cubicBezTo>
                <a:cubicBezTo>
                  <a:pt x="2041" y="1199"/>
                  <a:pt x="2041" y="1231"/>
                  <a:pt x="2008" y="1296"/>
                </a:cubicBezTo>
                <a:cubicBezTo>
                  <a:pt x="1976" y="1296"/>
                  <a:pt x="1976" y="1328"/>
                  <a:pt x="1976" y="1328"/>
                </a:cubicBezTo>
                <a:cubicBezTo>
                  <a:pt x="1944" y="1361"/>
                  <a:pt x="1944" y="1361"/>
                  <a:pt x="1911" y="1361"/>
                </a:cubicBezTo>
                <a:cubicBezTo>
                  <a:pt x="1911" y="1361"/>
                  <a:pt x="1879" y="1328"/>
                  <a:pt x="1879" y="1328"/>
                </a:cubicBezTo>
                <a:cubicBezTo>
                  <a:pt x="1847" y="1296"/>
                  <a:pt x="1847" y="1263"/>
                  <a:pt x="1847" y="1231"/>
                </a:cubicBezTo>
                <a:cubicBezTo>
                  <a:pt x="1782" y="1166"/>
                  <a:pt x="1782" y="1102"/>
                  <a:pt x="1782" y="1069"/>
                </a:cubicBezTo>
                <a:cubicBezTo>
                  <a:pt x="1782" y="1037"/>
                  <a:pt x="1782" y="1004"/>
                  <a:pt x="1749" y="1004"/>
                </a:cubicBezTo>
                <a:cubicBezTo>
                  <a:pt x="1736" y="991"/>
                  <a:pt x="1717" y="983"/>
                  <a:pt x="1697" y="983"/>
                </a:cubicBezTo>
                <a:cubicBezTo>
                  <a:pt x="1669" y="983"/>
                  <a:pt x="1639" y="999"/>
                  <a:pt x="1620" y="1037"/>
                </a:cubicBezTo>
                <a:cubicBezTo>
                  <a:pt x="1587" y="1069"/>
                  <a:pt x="1555" y="1102"/>
                  <a:pt x="1523" y="1134"/>
                </a:cubicBezTo>
                <a:cubicBezTo>
                  <a:pt x="1490" y="1166"/>
                  <a:pt x="1490" y="1166"/>
                  <a:pt x="1458" y="1199"/>
                </a:cubicBezTo>
                <a:cubicBezTo>
                  <a:pt x="1458" y="1199"/>
                  <a:pt x="1426" y="1199"/>
                  <a:pt x="1393" y="1231"/>
                </a:cubicBezTo>
                <a:cubicBezTo>
                  <a:pt x="1361" y="1231"/>
                  <a:pt x="1328" y="1263"/>
                  <a:pt x="1264" y="1263"/>
                </a:cubicBezTo>
                <a:lnTo>
                  <a:pt x="1134" y="1263"/>
                </a:lnTo>
                <a:cubicBezTo>
                  <a:pt x="1102" y="1263"/>
                  <a:pt x="1069" y="1231"/>
                  <a:pt x="1037" y="1231"/>
                </a:cubicBezTo>
                <a:cubicBezTo>
                  <a:pt x="1005" y="1199"/>
                  <a:pt x="1005" y="1199"/>
                  <a:pt x="972" y="1199"/>
                </a:cubicBezTo>
                <a:cubicBezTo>
                  <a:pt x="972" y="1166"/>
                  <a:pt x="940" y="1166"/>
                  <a:pt x="940" y="1134"/>
                </a:cubicBezTo>
                <a:cubicBezTo>
                  <a:pt x="907" y="1102"/>
                  <a:pt x="907" y="1069"/>
                  <a:pt x="907" y="1004"/>
                </a:cubicBezTo>
                <a:cubicBezTo>
                  <a:pt x="907" y="1004"/>
                  <a:pt x="907" y="972"/>
                  <a:pt x="907" y="940"/>
                </a:cubicBezTo>
                <a:lnTo>
                  <a:pt x="907" y="875"/>
                </a:lnTo>
                <a:cubicBezTo>
                  <a:pt x="875" y="810"/>
                  <a:pt x="810" y="778"/>
                  <a:pt x="778" y="778"/>
                </a:cubicBezTo>
                <a:lnTo>
                  <a:pt x="519" y="778"/>
                </a:lnTo>
                <a:lnTo>
                  <a:pt x="422" y="745"/>
                </a:lnTo>
                <a:cubicBezTo>
                  <a:pt x="357" y="745"/>
                  <a:pt x="325" y="713"/>
                  <a:pt x="292" y="681"/>
                </a:cubicBezTo>
                <a:cubicBezTo>
                  <a:pt x="260" y="648"/>
                  <a:pt x="227" y="648"/>
                  <a:pt x="227" y="616"/>
                </a:cubicBezTo>
                <a:cubicBezTo>
                  <a:pt x="195" y="583"/>
                  <a:pt x="195" y="583"/>
                  <a:pt x="195" y="551"/>
                </a:cubicBezTo>
                <a:cubicBezTo>
                  <a:pt x="163" y="519"/>
                  <a:pt x="163" y="486"/>
                  <a:pt x="163" y="454"/>
                </a:cubicBezTo>
                <a:cubicBezTo>
                  <a:pt x="163" y="454"/>
                  <a:pt x="163" y="421"/>
                  <a:pt x="163" y="389"/>
                </a:cubicBezTo>
                <a:cubicBezTo>
                  <a:pt x="163" y="357"/>
                  <a:pt x="163" y="324"/>
                  <a:pt x="163" y="292"/>
                </a:cubicBezTo>
                <a:cubicBezTo>
                  <a:pt x="163" y="260"/>
                  <a:pt x="163" y="227"/>
                  <a:pt x="195" y="227"/>
                </a:cubicBezTo>
                <a:cubicBezTo>
                  <a:pt x="195" y="195"/>
                  <a:pt x="227" y="162"/>
                  <a:pt x="260" y="162"/>
                </a:cubicBezTo>
                <a:cubicBezTo>
                  <a:pt x="260" y="130"/>
                  <a:pt x="292" y="98"/>
                  <a:pt x="325" y="98"/>
                </a:cubicBezTo>
                <a:cubicBezTo>
                  <a:pt x="389" y="65"/>
                  <a:pt x="454" y="33"/>
                  <a:pt x="519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4" name="Google Shape;954;p37"/>
          <p:cNvSpPr/>
          <p:nvPr/>
        </p:nvSpPr>
        <p:spPr>
          <a:xfrm>
            <a:off x="-1291307" y="3662923"/>
            <a:ext cx="25220" cy="12623"/>
          </a:xfrm>
          <a:custGeom>
            <a:avLst/>
            <a:gdLst/>
            <a:ahLst/>
            <a:cxnLst/>
            <a:rect l="l" t="t" r="r" b="b"/>
            <a:pathLst>
              <a:path w="973" h="487" extrusionOk="0">
                <a:moveTo>
                  <a:pt x="1" y="1"/>
                </a:moveTo>
                <a:cubicBezTo>
                  <a:pt x="1" y="33"/>
                  <a:pt x="1" y="33"/>
                  <a:pt x="1" y="65"/>
                </a:cubicBezTo>
                <a:cubicBezTo>
                  <a:pt x="1" y="195"/>
                  <a:pt x="33" y="324"/>
                  <a:pt x="163" y="389"/>
                </a:cubicBezTo>
                <a:cubicBezTo>
                  <a:pt x="195" y="422"/>
                  <a:pt x="228" y="454"/>
                  <a:pt x="260" y="454"/>
                </a:cubicBezTo>
                <a:cubicBezTo>
                  <a:pt x="325" y="486"/>
                  <a:pt x="357" y="486"/>
                  <a:pt x="422" y="486"/>
                </a:cubicBezTo>
                <a:cubicBezTo>
                  <a:pt x="487" y="486"/>
                  <a:pt x="584" y="486"/>
                  <a:pt x="648" y="454"/>
                </a:cubicBezTo>
                <a:cubicBezTo>
                  <a:pt x="713" y="422"/>
                  <a:pt x="778" y="389"/>
                  <a:pt x="843" y="324"/>
                </a:cubicBezTo>
                <a:cubicBezTo>
                  <a:pt x="908" y="292"/>
                  <a:pt x="940" y="227"/>
                  <a:pt x="972" y="162"/>
                </a:cubicBezTo>
                <a:lnTo>
                  <a:pt x="972" y="162"/>
                </a:lnTo>
                <a:lnTo>
                  <a:pt x="908" y="195"/>
                </a:lnTo>
                <a:lnTo>
                  <a:pt x="778" y="195"/>
                </a:lnTo>
                <a:cubicBezTo>
                  <a:pt x="648" y="227"/>
                  <a:pt x="551" y="260"/>
                  <a:pt x="422" y="260"/>
                </a:cubicBezTo>
                <a:cubicBezTo>
                  <a:pt x="325" y="260"/>
                  <a:pt x="195" y="227"/>
                  <a:pt x="130" y="130"/>
                </a:cubicBezTo>
                <a:lnTo>
                  <a:pt x="33" y="65"/>
                </a:lnTo>
                <a:lnTo>
                  <a:pt x="1" y="1"/>
                </a:ln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5" name="Google Shape;955;p37"/>
          <p:cNvSpPr/>
          <p:nvPr/>
        </p:nvSpPr>
        <p:spPr>
          <a:xfrm>
            <a:off x="-1280396" y="3563889"/>
            <a:ext cx="45360" cy="31908"/>
          </a:xfrm>
          <a:custGeom>
            <a:avLst/>
            <a:gdLst/>
            <a:ahLst/>
            <a:cxnLst/>
            <a:rect l="l" t="t" r="r" b="b"/>
            <a:pathLst>
              <a:path w="1750" h="1231" extrusionOk="0">
                <a:moveTo>
                  <a:pt x="130" y="0"/>
                </a:moveTo>
                <a:lnTo>
                  <a:pt x="66" y="130"/>
                </a:lnTo>
                <a:cubicBezTo>
                  <a:pt x="33" y="162"/>
                  <a:pt x="33" y="195"/>
                  <a:pt x="1" y="227"/>
                </a:cubicBezTo>
                <a:cubicBezTo>
                  <a:pt x="1" y="259"/>
                  <a:pt x="1" y="324"/>
                  <a:pt x="1" y="357"/>
                </a:cubicBezTo>
                <a:cubicBezTo>
                  <a:pt x="1" y="421"/>
                  <a:pt x="33" y="454"/>
                  <a:pt x="33" y="518"/>
                </a:cubicBezTo>
                <a:cubicBezTo>
                  <a:pt x="66" y="551"/>
                  <a:pt x="98" y="583"/>
                  <a:pt x="130" y="616"/>
                </a:cubicBezTo>
                <a:cubicBezTo>
                  <a:pt x="195" y="648"/>
                  <a:pt x="227" y="680"/>
                  <a:pt x="260" y="680"/>
                </a:cubicBezTo>
                <a:cubicBezTo>
                  <a:pt x="325" y="713"/>
                  <a:pt x="357" y="713"/>
                  <a:pt x="422" y="713"/>
                </a:cubicBezTo>
                <a:lnTo>
                  <a:pt x="454" y="713"/>
                </a:lnTo>
                <a:cubicBezTo>
                  <a:pt x="475" y="759"/>
                  <a:pt x="497" y="809"/>
                  <a:pt x="519" y="875"/>
                </a:cubicBezTo>
                <a:cubicBezTo>
                  <a:pt x="519" y="907"/>
                  <a:pt x="551" y="939"/>
                  <a:pt x="584" y="972"/>
                </a:cubicBezTo>
                <a:cubicBezTo>
                  <a:pt x="616" y="1004"/>
                  <a:pt x="681" y="1037"/>
                  <a:pt x="713" y="1069"/>
                </a:cubicBezTo>
                <a:lnTo>
                  <a:pt x="908" y="1069"/>
                </a:lnTo>
                <a:cubicBezTo>
                  <a:pt x="940" y="1037"/>
                  <a:pt x="972" y="1004"/>
                  <a:pt x="1005" y="972"/>
                </a:cubicBezTo>
                <a:cubicBezTo>
                  <a:pt x="1006" y="971"/>
                  <a:pt x="1006" y="971"/>
                  <a:pt x="1007" y="971"/>
                </a:cubicBezTo>
                <a:lnTo>
                  <a:pt x="1007" y="971"/>
                </a:lnTo>
                <a:cubicBezTo>
                  <a:pt x="1015" y="1015"/>
                  <a:pt x="1037" y="1042"/>
                  <a:pt x="1037" y="1069"/>
                </a:cubicBezTo>
                <a:cubicBezTo>
                  <a:pt x="1069" y="1101"/>
                  <a:pt x="1102" y="1134"/>
                  <a:pt x="1134" y="1166"/>
                </a:cubicBezTo>
                <a:lnTo>
                  <a:pt x="1167" y="1199"/>
                </a:lnTo>
                <a:lnTo>
                  <a:pt x="1264" y="1231"/>
                </a:lnTo>
                <a:lnTo>
                  <a:pt x="1393" y="1231"/>
                </a:lnTo>
                <a:cubicBezTo>
                  <a:pt x="1458" y="1231"/>
                  <a:pt x="1490" y="1199"/>
                  <a:pt x="1523" y="1166"/>
                </a:cubicBezTo>
                <a:cubicBezTo>
                  <a:pt x="1555" y="1134"/>
                  <a:pt x="1555" y="1101"/>
                  <a:pt x="1588" y="1069"/>
                </a:cubicBezTo>
                <a:cubicBezTo>
                  <a:pt x="1620" y="1004"/>
                  <a:pt x="1652" y="972"/>
                  <a:pt x="1685" y="907"/>
                </a:cubicBezTo>
                <a:cubicBezTo>
                  <a:pt x="1717" y="842"/>
                  <a:pt x="1717" y="745"/>
                  <a:pt x="1717" y="680"/>
                </a:cubicBezTo>
                <a:cubicBezTo>
                  <a:pt x="1749" y="616"/>
                  <a:pt x="1749" y="551"/>
                  <a:pt x="1717" y="486"/>
                </a:cubicBezTo>
                <a:cubicBezTo>
                  <a:pt x="1717" y="454"/>
                  <a:pt x="1717" y="421"/>
                  <a:pt x="1717" y="389"/>
                </a:cubicBezTo>
                <a:lnTo>
                  <a:pt x="1685" y="324"/>
                </a:lnTo>
                <a:cubicBezTo>
                  <a:pt x="1685" y="357"/>
                  <a:pt x="1685" y="421"/>
                  <a:pt x="1685" y="454"/>
                </a:cubicBezTo>
                <a:cubicBezTo>
                  <a:pt x="1652" y="518"/>
                  <a:pt x="1652" y="583"/>
                  <a:pt x="1620" y="648"/>
                </a:cubicBezTo>
                <a:cubicBezTo>
                  <a:pt x="1588" y="745"/>
                  <a:pt x="1523" y="842"/>
                  <a:pt x="1458" y="939"/>
                </a:cubicBezTo>
                <a:cubicBezTo>
                  <a:pt x="1426" y="939"/>
                  <a:pt x="1426" y="972"/>
                  <a:pt x="1393" y="972"/>
                </a:cubicBezTo>
                <a:cubicBezTo>
                  <a:pt x="1393" y="1004"/>
                  <a:pt x="1361" y="1004"/>
                  <a:pt x="1361" y="1004"/>
                </a:cubicBezTo>
                <a:lnTo>
                  <a:pt x="1296" y="1004"/>
                </a:lnTo>
                <a:cubicBezTo>
                  <a:pt x="1264" y="1004"/>
                  <a:pt x="1264" y="939"/>
                  <a:pt x="1264" y="939"/>
                </a:cubicBezTo>
                <a:cubicBezTo>
                  <a:pt x="1264" y="939"/>
                  <a:pt x="1264" y="907"/>
                  <a:pt x="1264" y="875"/>
                </a:cubicBezTo>
                <a:cubicBezTo>
                  <a:pt x="1231" y="842"/>
                  <a:pt x="1231" y="778"/>
                  <a:pt x="1231" y="713"/>
                </a:cubicBezTo>
                <a:cubicBezTo>
                  <a:pt x="1199" y="680"/>
                  <a:pt x="1199" y="648"/>
                  <a:pt x="1167" y="648"/>
                </a:cubicBezTo>
                <a:cubicBezTo>
                  <a:pt x="1140" y="635"/>
                  <a:pt x="1113" y="627"/>
                  <a:pt x="1088" y="627"/>
                </a:cubicBezTo>
                <a:cubicBezTo>
                  <a:pt x="1054" y="627"/>
                  <a:pt x="1024" y="642"/>
                  <a:pt x="1005" y="680"/>
                </a:cubicBezTo>
                <a:cubicBezTo>
                  <a:pt x="988" y="697"/>
                  <a:pt x="971" y="723"/>
                  <a:pt x="954" y="749"/>
                </a:cubicBezTo>
                <a:lnTo>
                  <a:pt x="954" y="749"/>
                </a:lnTo>
                <a:lnTo>
                  <a:pt x="940" y="745"/>
                </a:lnTo>
                <a:lnTo>
                  <a:pt x="940" y="745"/>
                </a:lnTo>
                <a:cubicBezTo>
                  <a:pt x="942" y="750"/>
                  <a:pt x="945" y="755"/>
                  <a:pt x="947" y="759"/>
                </a:cubicBezTo>
                <a:lnTo>
                  <a:pt x="947" y="759"/>
                </a:lnTo>
                <a:cubicBezTo>
                  <a:pt x="934" y="779"/>
                  <a:pt x="921" y="797"/>
                  <a:pt x="908" y="810"/>
                </a:cubicBezTo>
                <a:cubicBezTo>
                  <a:pt x="843" y="842"/>
                  <a:pt x="810" y="842"/>
                  <a:pt x="810" y="842"/>
                </a:cubicBezTo>
                <a:cubicBezTo>
                  <a:pt x="778" y="842"/>
                  <a:pt x="746" y="810"/>
                  <a:pt x="746" y="778"/>
                </a:cubicBezTo>
                <a:cubicBezTo>
                  <a:pt x="713" y="713"/>
                  <a:pt x="681" y="680"/>
                  <a:pt x="648" y="616"/>
                </a:cubicBezTo>
                <a:cubicBezTo>
                  <a:pt x="648" y="568"/>
                  <a:pt x="614" y="538"/>
                  <a:pt x="582" y="538"/>
                </a:cubicBezTo>
                <a:cubicBezTo>
                  <a:pt x="571" y="538"/>
                  <a:pt x="560" y="542"/>
                  <a:pt x="551" y="551"/>
                </a:cubicBezTo>
                <a:lnTo>
                  <a:pt x="357" y="551"/>
                </a:lnTo>
                <a:cubicBezTo>
                  <a:pt x="325" y="551"/>
                  <a:pt x="292" y="518"/>
                  <a:pt x="260" y="518"/>
                </a:cubicBezTo>
                <a:cubicBezTo>
                  <a:pt x="227" y="518"/>
                  <a:pt x="227" y="486"/>
                  <a:pt x="227" y="486"/>
                </a:cubicBezTo>
                <a:lnTo>
                  <a:pt x="195" y="454"/>
                </a:lnTo>
                <a:cubicBezTo>
                  <a:pt x="163" y="421"/>
                  <a:pt x="130" y="421"/>
                  <a:pt x="130" y="389"/>
                </a:cubicBezTo>
                <a:cubicBezTo>
                  <a:pt x="130" y="357"/>
                  <a:pt x="130" y="292"/>
                  <a:pt x="130" y="259"/>
                </a:cubicBezTo>
                <a:cubicBezTo>
                  <a:pt x="130" y="227"/>
                  <a:pt x="130" y="195"/>
                  <a:pt x="130" y="162"/>
                </a:cubicBezTo>
                <a:lnTo>
                  <a:pt x="130" y="0"/>
                </a:ln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6" name="Google Shape;956;p37"/>
          <p:cNvSpPr/>
          <p:nvPr/>
        </p:nvSpPr>
        <p:spPr>
          <a:xfrm>
            <a:off x="-1247659" y="3935691"/>
            <a:ext cx="40332" cy="35303"/>
          </a:xfrm>
          <a:custGeom>
            <a:avLst/>
            <a:gdLst/>
            <a:ahLst/>
            <a:cxnLst/>
            <a:rect l="l" t="t" r="r" b="b"/>
            <a:pathLst>
              <a:path w="1556" h="1362" extrusionOk="0">
                <a:moveTo>
                  <a:pt x="1490" y="1"/>
                </a:moveTo>
                <a:cubicBezTo>
                  <a:pt x="1490" y="131"/>
                  <a:pt x="1490" y="260"/>
                  <a:pt x="1426" y="390"/>
                </a:cubicBezTo>
                <a:cubicBezTo>
                  <a:pt x="1426" y="454"/>
                  <a:pt x="1393" y="519"/>
                  <a:pt x="1361" y="551"/>
                </a:cubicBezTo>
                <a:cubicBezTo>
                  <a:pt x="1328" y="616"/>
                  <a:pt x="1296" y="649"/>
                  <a:pt x="1264" y="713"/>
                </a:cubicBezTo>
                <a:cubicBezTo>
                  <a:pt x="1231" y="713"/>
                  <a:pt x="1231" y="746"/>
                  <a:pt x="1199" y="746"/>
                </a:cubicBezTo>
                <a:cubicBezTo>
                  <a:pt x="1167" y="778"/>
                  <a:pt x="1167" y="778"/>
                  <a:pt x="1134" y="778"/>
                </a:cubicBezTo>
                <a:lnTo>
                  <a:pt x="972" y="778"/>
                </a:lnTo>
                <a:cubicBezTo>
                  <a:pt x="940" y="746"/>
                  <a:pt x="907" y="746"/>
                  <a:pt x="907" y="713"/>
                </a:cubicBezTo>
                <a:cubicBezTo>
                  <a:pt x="875" y="681"/>
                  <a:pt x="843" y="649"/>
                  <a:pt x="810" y="584"/>
                </a:cubicBezTo>
                <a:cubicBezTo>
                  <a:pt x="778" y="551"/>
                  <a:pt x="746" y="551"/>
                  <a:pt x="681" y="551"/>
                </a:cubicBezTo>
                <a:cubicBezTo>
                  <a:pt x="616" y="551"/>
                  <a:pt x="584" y="616"/>
                  <a:pt x="584" y="681"/>
                </a:cubicBezTo>
                <a:cubicBezTo>
                  <a:pt x="590" y="700"/>
                  <a:pt x="595" y="720"/>
                  <a:pt x="599" y="739"/>
                </a:cubicBezTo>
                <a:lnTo>
                  <a:pt x="599" y="739"/>
                </a:lnTo>
                <a:lnTo>
                  <a:pt x="584" y="746"/>
                </a:lnTo>
                <a:cubicBezTo>
                  <a:pt x="590" y="749"/>
                  <a:pt x="596" y="753"/>
                  <a:pt x="602" y="757"/>
                </a:cubicBezTo>
                <a:lnTo>
                  <a:pt x="602" y="757"/>
                </a:lnTo>
                <a:cubicBezTo>
                  <a:pt x="614" y="829"/>
                  <a:pt x="608" y="900"/>
                  <a:pt x="584" y="972"/>
                </a:cubicBezTo>
                <a:cubicBezTo>
                  <a:pt x="584" y="1037"/>
                  <a:pt x="584" y="1070"/>
                  <a:pt x="551" y="1102"/>
                </a:cubicBezTo>
                <a:cubicBezTo>
                  <a:pt x="519" y="1134"/>
                  <a:pt x="519" y="1167"/>
                  <a:pt x="486" y="1167"/>
                </a:cubicBezTo>
                <a:lnTo>
                  <a:pt x="292" y="1167"/>
                </a:lnTo>
                <a:cubicBezTo>
                  <a:pt x="260" y="1134"/>
                  <a:pt x="260" y="1134"/>
                  <a:pt x="227" y="1102"/>
                </a:cubicBezTo>
                <a:cubicBezTo>
                  <a:pt x="195" y="1102"/>
                  <a:pt x="195" y="1070"/>
                  <a:pt x="163" y="1070"/>
                </a:cubicBezTo>
                <a:cubicBezTo>
                  <a:pt x="163" y="1037"/>
                  <a:pt x="130" y="1037"/>
                  <a:pt x="98" y="1005"/>
                </a:cubicBezTo>
                <a:cubicBezTo>
                  <a:pt x="66" y="972"/>
                  <a:pt x="33" y="940"/>
                  <a:pt x="1" y="875"/>
                </a:cubicBezTo>
                <a:lnTo>
                  <a:pt x="1" y="875"/>
                </a:lnTo>
                <a:cubicBezTo>
                  <a:pt x="1" y="940"/>
                  <a:pt x="33" y="1005"/>
                  <a:pt x="66" y="1037"/>
                </a:cubicBezTo>
                <a:cubicBezTo>
                  <a:pt x="66" y="1070"/>
                  <a:pt x="98" y="1102"/>
                  <a:pt x="98" y="1134"/>
                </a:cubicBezTo>
                <a:cubicBezTo>
                  <a:pt x="130" y="1134"/>
                  <a:pt x="130" y="1167"/>
                  <a:pt x="163" y="1199"/>
                </a:cubicBezTo>
                <a:cubicBezTo>
                  <a:pt x="195" y="1232"/>
                  <a:pt x="260" y="1296"/>
                  <a:pt x="325" y="1329"/>
                </a:cubicBezTo>
                <a:cubicBezTo>
                  <a:pt x="357" y="1329"/>
                  <a:pt x="389" y="1329"/>
                  <a:pt x="422" y="1361"/>
                </a:cubicBezTo>
                <a:lnTo>
                  <a:pt x="519" y="1361"/>
                </a:lnTo>
                <a:cubicBezTo>
                  <a:pt x="616" y="1329"/>
                  <a:pt x="681" y="1296"/>
                  <a:pt x="713" y="1232"/>
                </a:cubicBezTo>
                <a:cubicBezTo>
                  <a:pt x="746" y="1167"/>
                  <a:pt x="778" y="1102"/>
                  <a:pt x="810" y="1037"/>
                </a:cubicBezTo>
                <a:cubicBezTo>
                  <a:pt x="817" y="1011"/>
                  <a:pt x="822" y="985"/>
                  <a:pt x="826" y="958"/>
                </a:cubicBezTo>
                <a:lnTo>
                  <a:pt x="826" y="958"/>
                </a:lnTo>
                <a:cubicBezTo>
                  <a:pt x="832" y="962"/>
                  <a:pt x="837" y="967"/>
                  <a:pt x="843" y="972"/>
                </a:cubicBezTo>
                <a:cubicBezTo>
                  <a:pt x="875" y="1005"/>
                  <a:pt x="907" y="1005"/>
                  <a:pt x="972" y="1005"/>
                </a:cubicBezTo>
                <a:cubicBezTo>
                  <a:pt x="991" y="1014"/>
                  <a:pt x="1013" y="1018"/>
                  <a:pt x="1037" y="1018"/>
                </a:cubicBezTo>
                <a:cubicBezTo>
                  <a:pt x="1094" y="1018"/>
                  <a:pt x="1163" y="995"/>
                  <a:pt x="1231" y="972"/>
                </a:cubicBezTo>
                <a:cubicBezTo>
                  <a:pt x="1264" y="940"/>
                  <a:pt x="1296" y="940"/>
                  <a:pt x="1328" y="908"/>
                </a:cubicBezTo>
                <a:cubicBezTo>
                  <a:pt x="1361" y="875"/>
                  <a:pt x="1361" y="843"/>
                  <a:pt x="1393" y="811"/>
                </a:cubicBezTo>
                <a:cubicBezTo>
                  <a:pt x="1490" y="681"/>
                  <a:pt x="1523" y="551"/>
                  <a:pt x="1555" y="422"/>
                </a:cubicBezTo>
                <a:cubicBezTo>
                  <a:pt x="1555" y="357"/>
                  <a:pt x="1555" y="260"/>
                  <a:pt x="1555" y="195"/>
                </a:cubicBezTo>
                <a:cubicBezTo>
                  <a:pt x="1555" y="131"/>
                  <a:pt x="1523" y="66"/>
                  <a:pt x="1490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7" name="Google Shape;957;p37"/>
          <p:cNvSpPr/>
          <p:nvPr/>
        </p:nvSpPr>
        <p:spPr>
          <a:xfrm>
            <a:off x="-2321166" y="4430739"/>
            <a:ext cx="4034863" cy="2640640"/>
          </a:xfrm>
          <a:custGeom>
            <a:avLst/>
            <a:gdLst/>
            <a:ahLst/>
            <a:cxnLst/>
            <a:rect l="l" t="t" r="r" b="b"/>
            <a:pathLst>
              <a:path w="155666" h="80344" extrusionOk="0">
                <a:moveTo>
                  <a:pt x="155666" y="80343"/>
                </a:moveTo>
                <a:lnTo>
                  <a:pt x="155666" y="1"/>
                </a:lnTo>
                <a:lnTo>
                  <a:pt x="67131" y="1"/>
                </a:lnTo>
                <a:cubicBezTo>
                  <a:pt x="67131" y="1"/>
                  <a:pt x="1264" y="78497"/>
                  <a:pt x="1" y="801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8" name="Google Shape;958;p37"/>
          <p:cNvSpPr/>
          <p:nvPr/>
        </p:nvSpPr>
        <p:spPr>
          <a:xfrm>
            <a:off x="198509" y="4992419"/>
            <a:ext cx="392015" cy="2079976"/>
          </a:xfrm>
          <a:custGeom>
            <a:avLst/>
            <a:gdLst/>
            <a:ahLst/>
            <a:cxnLst/>
            <a:rect l="l" t="t" r="r" b="b"/>
            <a:pathLst>
              <a:path w="15124" h="80246" extrusionOk="0">
                <a:moveTo>
                  <a:pt x="10687" y="0"/>
                </a:moveTo>
                <a:lnTo>
                  <a:pt x="1" y="80245"/>
                </a:lnTo>
                <a:lnTo>
                  <a:pt x="5344" y="80245"/>
                </a:lnTo>
                <a:lnTo>
                  <a:pt x="151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9" name="Google Shape;959;p37"/>
          <p:cNvSpPr/>
          <p:nvPr/>
        </p:nvSpPr>
        <p:spPr>
          <a:xfrm>
            <a:off x="-171638" y="6149842"/>
            <a:ext cx="86495" cy="23509"/>
          </a:xfrm>
          <a:custGeom>
            <a:avLst/>
            <a:gdLst/>
            <a:ahLst/>
            <a:cxnLst/>
            <a:rect l="l" t="t" r="r" b="b"/>
            <a:pathLst>
              <a:path w="3337" h="907" extrusionOk="0">
                <a:moveTo>
                  <a:pt x="3336" y="454"/>
                </a:moveTo>
                <a:cubicBezTo>
                  <a:pt x="3336" y="713"/>
                  <a:pt x="2591" y="907"/>
                  <a:pt x="1685" y="907"/>
                </a:cubicBezTo>
                <a:cubicBezTo>
                  <a:pt x="745" y="907"/>
                  <a:pt x="1" y="713"/>
                  <a:pt x="1" y="454"/>
                </a:cubicBezTo>
                <a:cubicBezTo>
                  <a:pt x="1" y="194"/>
                  <a:pt x="745" y="0"/>
                  <a:pt x="1685" y="0"/>
                </a:cubicBezTo>
                <a:cubicBezTo>
                  <a:pt x="2591" y="0"/>
                  <a:pt x="3336" y="194"/>
                  <a:pt x="333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0" name="Google Shape;960;p37"/>
          <p:cNvSpPr/>
          <p:nvPr/>
        </p:nvSpPr>
        <p:spPr>
          <a:xfrm>
            <a:off x="-23901" y="6173323"/>
            <a:ext cx="50388" cy="24365"/>
          </a:xfrm>
          <a:custGeom>
            <a:avLst/>
            <a:gdLst/>
            <a:ahLst/>
            <a:cxnLst/>
            <a:rect l="l" t="t" r="r" b="b"/>
            <a:pathLst>
              <a:path w="1944" h="940" extrusionOk="0">
                <a:moveTo>
                  <a:pt x="1943" y="454"/>
                </a:moveTo>
                <a:cubicBezTo>
                  <a:pt x="1943" y="713"/>
                  <a:pt x="1522" y="940"/>
                  <a:pt x="972" y="940"/>
                </a:cubicBezTo>
                <a:cubicBezTo>
                  <a:pt x="453" y="940"/>
                  <a:pt x="0" y="713"/>
                  <a:pt x="0" y="454"/>
                </a:cubicBezTo>
                <a:cubicBezTo>
                  <a:pt x="0" y="228"/>
                  <a:pt x="453" y="1"/>
                  <a:pt x="972" y="1"/>
                </a:cubicBezTo>
                <a:cubicBezTo>
                  <a:pt x="1522" y="1"/>
                  <a:pt x="1943" y="228"/>
                  <a:pt x="1943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1" name="Google Shape;961;p37"/>
          <p:cNvSpPr/>
          <p:nvPr/>
        </p:nvSpPr>
        <p:spPr>
          <a:xfrm>
            <a:off x="-1292967" y="6053320"/>
            <a:ext cx="85640" cy="23509"/>
          </a:xfrm>
          <a:custGeom>
            <a:avLst/>
            <a:gdLst/>
            <a:ahLst/>
            <a:cxnLst/>
            <a:rect l="l" t="t" r="r" b="b"/>
            <a:pathLst>
              <a:path w="3304" h="907" extrusionOk="0">
                <a:moveTo>
                  <a:pt x="3303" y="454"/>
                </a:moveTo>
                <a:cubicBezTo>
                  <a:pt x="3303" y="713"/>
                  <a:pt x="2558" y="907"/>
                  <a:pt x="1652" y="907"/>
                </a:cubicBezTo>
                <a:cubicBezTo>
                  <a:pt x="745" y="907"/>
                  <a:pt x="0" y="713"/>
                  <a:pt x="0" y="454"/>
                </a:cubicBezTo>
                <a:cubicBezTo>
                  <a:pt x="0" y="194"/>
                  <a:pt x="745" y="0"/>
                  <a:pt x="1652" y="0"/>
                </a:cubicBezTo>
                <a:cubicBezTo>
                  <a:pt x="2558" y="0"/>
                  <a:pt x="3303" y="194"/>
                  <a:pt x="3303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2" name="Google Shape;962;p37"/>
          <p:cNvSpPr/>
          <p:nvPr/>
        </p:nvSpPr>
        <p:spPr>
          <a:xfrm>
            <a:off x="-1254373" y="6144788"/>
            <a:ext cx="104951" cy="26905"/>
          </a:xfrm>
          <a:custGeom>
            <a:avLst/>
            <a:gdLst/>
            <a:ahLst/>
            <a:cxnLst/>
            <a:rect l="l" t="t" r="r" b="b"/>
            <a:pathLst>
              <a:path w="4049" h="1038" extrusionOk="0">
                <a:moveTo>
                  <a:pt x="4049" y="519"/>
                </a:moveTo>
                <a:cubicBezTo>
                  <a:pt x="4049" y="810"/>
                  <a:pt x="3142" y="1037"/>
                  <a:pt x="2008" y="1037"/>
                </a:cubicBezTo>
                <a:cubicBezTo>
                  <a:pt x="907" y="1037"/>
                  <a:pt x="1" y="810"/>
                  <a:pt x="1" y="519"/>
                </a:cubicBezTo>
                <a:cubicBezTo>
                  <a:pt x="1" y="228"/>
                  <a:pt x="907" y="1"/>
                  <a:pt x="2008" y="1"/>
                </a:cubicBezTo>
                <a:cubicBezTo>
                  <a:pt x="3142" y="1"/>
                  <a:pt x="4049" y="228"/>
                  <a:pt x="4049" y="519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3" name="Google Shape;963;p37"/>
          <p:cNvSpPr/>
          <p:nvPr/>
        </p:nvSpPr>
        <p:spPr>
          <a:xfrm>
            <a:off x="-1243461" y="4147212"/>
            <a:ext cx="39476" cy="21021"/>
          </a:xfrm>
          <a:custGeom>
            <a:avLst/>
            <a:gdLst/>
            <a:ahLst/>
            <a:cxnLst/>
            <a:rect l="l" t="t" r="r" b="b"/>
            <a:pathLst>
              <a:path w="1523" h="811" extrusionOk="0">
                <a:moveTo>
                  <a:pt x="227" y="583"/>
                </a:moveTo>
                <a:cubicBezTo>
                  <a:pt x="422" y="810"/>
                  <a:pt x="1523" y="745"/>
                  <a:pt x="1458" y="357"/>
                </a:cubicBezTo>
                <a:cubicBezTo>
                  <a:pt x="1393" y="0"/>
                  <a:pt x="616" y="0"/>
                  <a:pt x="324" y="98"/>
                </a:cubicBezTo>
                <a:cubicBezTo>
                  <a:pt x="98" y="162"/>
                  <a:pt x="1" y="324"/>
                  <a:pt x="227" y="583"/>
                </a:cubicBezTo>
                <a:close/>
              </a:path>
            </a:pathLst>
          </a:custGeom>
          <a:solidFill>
            <a:srgbClr val="F0CA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4" name="Google Shape;964;p37"/>
          <p:cNvSpPr/>
          <p:nvPr/>
        </p:nvSpPr>
        <p:spPr>
          <a:xfrm>
            <a:off x="-1699218" y="3177804"/>
            <a:ext cx="461687" cy="803287"/>
          </a:xfrm>
          <a:custGeom>
            <a:avLst/>
            <a:gdLst/>
            <a:ahLst/>
            <a:cxnLst/>
            <a:rect l="l" t="t" r="r" b="b"/>
            <a:pathLst>
              <a:path w="17812" h="30991" extrusionOk="0">
                <a:moveTo>
                  <a:pt x="7190" y="0"/>
                </a:moveTo>
                <a:lnTo>
                  <a:pt x="10590" y="0"/>
                </a:lnTo>
                <a:cubicBezTo>
                  <a:pt x="14605" y="0"/>
                  <a:pt x="17811" y="3206"/>
                  <a:pt x="17811" y="7222"/>
                </a:cubicBezTo>
                <a:lnTo>
                  <a:pt x="17811" y="23769"/>
                </a:lnTo>
                <a:cubicBezTo>
                  <a:pt x="17811" y="27785"/>
                  <a:pt x="14605" y="30991"/>
                  <a:pt x="10590" y="30991"/>
                </a:cubicBezTo>
                <a:lnTo>
                  <a:pt x="7190" y="30991"/>
                </a:lnTo>
                <a:cubicBezTo>
                  <a:pt x="3207" y="30991"/>
                  <a:pt x="1" y="27785"/>
                  <a:pt x="1" y="23769"/>
                </a:cubicBezTo>
                <a:lnTo>
                  <a:pt x="1" y="7222"/>
                </a:lnTo>
                <a:cubicBezTo>
                  <a:pt x="1" y="3206"/>
                  <a:pt x="3207" y="0"/>
                  <a:pt x="7190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5" name="Google Shape;965;p37"/>
          <p:cNvSpPr/>
          <p:nvPr/>
        </p:nvSpPr>
        <p:spPr>
          <a:xfrm>
            <a:off x="-1569105" y="3492534"/>
            <a:ext cx="501967" cy="62985"/>
          </a:xfrm>
          <a:custGeom>
            <a:avLst/>
            <a:gdLst/>
            <a:ahLst/>
            <a:cxnLst/>
            <a:rect l="l" t="t" r="r" b="b"/>
            <a:pathLst>
              <a:path w="19366" h="2430" extrusionOk="0">
                <a:moveTo>
                  <a:pt x="19365" y="1199"/>
                </a:moveTo>
                <a:cubicBezTo>
                  <a:pt x="19365" y="1879"/>
                  <a:pt x="18847" y="2430"/>
                  <a:pt x="18167" y="2430"/>
                </a:cubicBezTo>
                <a:lnTo>
                  <a:pt x="1231" y="2430"/>
                </a:lnTo>
                <a:cubicBezTo>
                  <a:pt x="551" y="2430"/>
                  <a:pt x="0" y="1879"/>
                  <a:pt x="0" y="1199"/>
                </a:cubicBezTo>
                <a:lnTo>
                  <a:pt x="0" y="1199"/>
                </a:lnTo>
                <a:cubicBezTo>
                  <a:pt x="0" y="551"/>
                  <a:pt x="551" y="1"/>
                  <a:pt x="1231" y="1"/>
                </a:cubicBezTo>
                <a:lnTo>
                  <a:pt x="18167" y="1"/>
                </a:lnTo>
                <a:cubicBezTo>
                  <a:pt x="18847" y="1"/>
                  <a:pt x="19365" y="551"/>
                  <a:pt x="19365" y="1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6" name="Google Shape;966;p37"/>
          <p:cNvSpPr/>
          <p:nvPr/>
        </p:nvSpPr>
        <p:spPr>
          <a:xfrm>
            <a:off x="-1569105" y="3704057"/>
            <a:ext cx="501967" cy="62985"/>
          </a:xfrm>
          <a:custGeom>
            <a:avLst/>
            <a:gdLst/>
            <a:ahLst/>
            <a:cxnLst/>
            <a:rect l="l" t="t" r="r" b="b"/>
            <a:pathLst>
              <a:path w="19366" h="2430" extrusionOk="0">
                <a:moveTo>
                  <a:pt x="19365" y="1231"/>
                </a:moveTo>
                <a:cubicBezTo>
                  <a:pt x="19365" y="1911"/>
                  <a:pt x="18847" y="2429"/>
                  <a:pt x="18167" y="2429"/>
                </a:cubicBezTo>
                <a:lnTo>
                  <a:pt x="1231" y="2429"/>
                </a:lnTo>
                <a:cubicBezTo>
                  <a:pt x="551" y="2429"/>
                  <a:pt x="0" y="1911"/>
                  <a:pt x="0" y="1231"/>
                </a:cubicBezTo>
                <a:lnTo>
                  <a:pt x="0" y="1231"/>
                </a:lnTo>
                <a:cubicBezTo>
                  <a:pt x="0" y="551"/>
                  <a:pt x="551" y="0"/>
                  <a:pt x="1231" y="0"/>
                </a:cubicBezTo>
                <a:lnTo>
                  <a:pt x="18167" y="0"/>
                </a:lnTo>
                <a:cubicBezTo>
                  <a:pt x="18847" y="0"/>
                  <a:pt x="19365" y="551"/>
                  <a:pt x="19365" y="12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7" name="Google Shape;967;p37"/>
          <p:cNvSpPr/>
          <p:nvPr/>
        </p:nvSpPr>
        <p:spPr>
          <a:xfrm>
            <a:off x="1651391" y="3492534"/>
            <a:ext cx="502796" cy="62985"/>
          </a:xfrm>
          <a:custGeom>
            <a:avLst/>
            <a:gdLst/>
            <a:ahLst/>
            <a:cxnLst/>
            <a:rect l="l" t="t" r="r" b="b"/>
            <a:pathLst>
              <a:path w="19398" h="2430" extrusionOk="0">
                <a:moveTo>
                  <a:pt x="0" y="1199"/>
                </a:moveTo>
                <a:cubicBezTo>
                  <a:pt x="0" y="1879"/>
                  <a:pt x="551" y="2430"/>
                  <a:pt x="1231" y="2430"/>
                </a:cubicBezTo>
                <a:lnTo>
                  <a:pt x="18167" y="2430"/>
                </a:lnTo>
                <a:cubicBezTo>
                  <a:pt x="18847" y="2430"/>
                  <a:pt x="19398" y="1879"/>
                  <a:pt x="19398" y="1199"/>
                </a:cubicBezTo>
                <a:lnTo>
                  <a:pt x="19398" y="1199"/>
                </a:lnTo>
                <a:cubicBezTo>
                  <a:pt x="19398" y="551"/>
                  <a:pt x="18847" y="1"/>
                  <a:pt x="18167" y="1"/>
                </a:cubicBezTo>
                <a:lnTo>
                  <a:pt x="1199" y="1"/>
                </a:lnTo>
                <a:cubicBezTo>
                  <a:pt x="551" y="1"/>
                  <a:pt x="0" y="551"/>
                  <a:pt x="0" y="1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8" name="Google Shape;968;p37"/>
          <p:cNvSpPr/>
          <p:nvPr/>
        </p:nvSpPr>
        <p:spPr>
          <a:xfrm>
            <a:off x="1651391" y="3704057"/>
            <a:ext cx="502796" cy="62985"/>
          </a:xfrm>
          <a:custGeom>
            <a:avLst/>
            <a:gdLst/>
            <a:ahLst/>
            <a:cxnLst/>
            <a:rect l="l" t="t" r="r" b="b"/>
            <a:pathLst>
              <a:path w="19398" h="2430" extrusionOk="0">
                <a:moveTo>
                  <a:pt x="0" y="1231"/>
                </a:moveTo>
                <a:cubicBezTo>
                  <a:pt x="0" y="1911"/>
                  <a:pt x="551" y="2429"/>
                  <a:pt x="1231" y="2429"/>
                </a:cubicBezTo>
                <a:lnTo>
                  <a:pt x="18167" y="2429"/>
                </a:lnTo>
                <a:cubicBezTo>
                  <a:pt x="18847" y="2429"/>
                  <a:pt x="19398" y="1911"/>
                  <a:pt x="19398" y="1231"/>
                </a:cubicBezTo>
                <a:lnTo>
                  <a:pt x="19398" y="1231"/>
                </a:lnTo>
                <a:cubicBezTo>
                  <a:pt x="19398" y="551"/>
                  <a:pt x="18847" y="0"/>
                  <a:pt x="18167" y="0"/>
                </a:cubicBezTo>
                <a:lnTo>
                  <a:pt x="1199" y="0"/>
                </a:lnTo>
                <a:cubicBezTo>
                  <a:pt x="551" y="0"/>
                  <a:pt x="0" y="551"/>
                  <a:pt x="0" y="12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9" name="Google Shape;969;p37"/>
          <p:cNvSpPr/>
          <p:nvPr/>
        </p:nvSpPr>
        <p:spPr>
          <a:xfrm>
            <a:off x="-1216609" y="2679234"/>
            <a:ext cx="3018384" cy="1587263"/>
          </a:xfrm>
          <a:custGeom>
            <a:avLst/>
            <a:gdLst/>
            <a:ahLst/>
            <a:cxnLst/>
            <a:rect l="l" t="t" r="r" b="b"/>
            <a:pathLst>
              <a:path w="116450" h="61237" extrusionOk="0">
                <a:moveTo>
                  <a:pt x="114928" y="19690"/>
                </a:moveTo>
                <a:cubicBezTo>
                  <a:pt x="114345" y="14379"/>
                  <a:pt x="113471" y="9100"/>
                  <a:pt x="112305" y="3887"/>
                </a:cubicBezTo>
                <a:cubicBezTo>
                  <a:pt x="112143" y="3142"/>
                  <a:pt x="111172" y="33"/>
                  <a:pt x="110589" y="1"/>
                </a:cubicBezTo>
                <a:lnTo>
                  <a:pt x="5830" y="1"/>
                </a:lnTo>
                <a:cubicBezTo>
                  <a:pt x="5247" y="1"/>
                  <a:pt x="4308" y="3142"/>
                  <a:pt x="4114" y="3887"/>
                </a:cubicBezTo>
                <a:cubicBezTo>
                  <a:pt x="2948" y="9100"/>
                  <a:pt x="2106" y="14379"/>
                  <a:pt x="1523" y="19690"/>
                </a:cubicBezTo>
                <a:cubicBezTo>
                  <a:pt x="422" y="30829"/>
                  <a:pt x="1" y="42066"/>
                  <a:pt x="940" y="53271"/>
                </a:cubicBezTo>
                <a:cubicBezTo>
                  <a:pt x="1134" y="55926"/>
                  <a:pt x="1491" y="58614"/>
                  <a:pt x="2073" y="61237"/>
                </a:cubicBezTo>
                <a:cubicBezTo>
                  <a:pt x="23640" y="58743"/>
                  <a:pt x="92810" y="58743"/>
                  <a:pt x="114377" y="61237"/>
                </a:cubicBezTo>
                <a:cubicBezTo>
                  <a:pt x="114928" y="58614"/>
                  <a:pt x="115317" y="55926"/>
                  <a:pt x="115511" y="53271"/>
                </a:cubicBezTo>
                <a:cubicBezTo>
                  <a:pt x="116450" y="42066"/>
                  <a:pt x="115997" y="30829"/>
                  <a:pt x="114928" y="1969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0" name="Google Shape;970;p37"/>
          <p:cNvSpPr/>
          <p:nvPr/>
        </p:nvSpPr>
        <p:spPr>
          <a:xfrm>
            <a:off x="-1110835" y="2826970"/>
            <a:ext cx="1358104" cy="1168421"/>
          </a:xfrm>
          <a:custGeom>
            <a:avLst/>
            <a:gdLst/>
            <a:ahLst/>
            <a:cxnLst/>
            <a:rect l="l" t="t" r="r" b="b"/>
            <a:pathLst>
              <a:path w="52396" h="45078" extrusionOk="0">
                <a:moveTo>
                  <a:pt x="39766" y="32"/>
                </a:moveTo>
                <a:cubicBezTo>
                  <a:pt x="30473" y="32"/>
                  <a:pt x="19559" y="227"/>
                  <a:pt x="10104" y="551"/>
                </a:cubicBezTo>
                <a:cubicBezTo>
                  <a:pt x="7934" y="680"/>
                  <a:pt x="5667" y="1004"/>
                  <a:pt x="3465" y="972"/>
                </a:cubicBezTo>
                <a:cubicBezTo>
                  <a:pt x="2688" y="4890"/>
                  <a:pt x="1846" y="10201"/>
                  <a:pt x="1457" y="13990"/>
                </a:cubicBezTo>
                <a:cubicBezTo>
                  <a:pt x="454" y="24320"/>
                  <a:pt x="0" y="34715"/>
                  <a:pt x="713" y="45077"/>
                </a:cubicBezTo>
                <a:cubicBezTo>
                  <a:pt x="13666" y="44915"/>
                  <a:pt x="26651" y="43005"/>
                  <a:pt x="39443" y="42875"/>
                </a:cubicBezTo>
                <a:cubicBezTo>
                  <a:pt x="43782" y="42810"/>
                  <a:pt x="48089" y="42810"/>
                  <a:pt x="52396" y="42843"/>
                </a:cubicBezTo>
                <a:cubicBezTo>
                  <a:pt x="51910" y="27461"/>
                  <a:pt x="52201" y="14767"/>
                  <a:pt x="51942" y="0"/>
                </a:cubicBezTo>
                <a:cubicBezTo>
                  <a:pt x="48251" y="32"/>
                  <a:pt x="44268" y="32"/>
                  <a:pt x="39766" y="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37"/>
          <p:cNvSpPr/>
          <p:nvPr/>
        </p:nvSpPr>
        <p:spPr>
          <a:xfrm>
            <a:off x="338678" y="2826113"/>
            <a:ext cx="1356445" cy="1154995"/>
          </a:xfrm>
          <a:custGeom>
            <a:avLst/>
            <a:gdLst/>
            <a:ahLst/>
            <a:cxnLst/>
            <a:rect l="l" t="t" r="r" b="b"/>
            <a:pathLst>
              <a:path w="52332" h="44560" extrusionOk="0">
                <a:moveTo>
                  <a:pt x="50874" y="14023"/>
                </a:moveTo>
                <a:cubicBezTo>
                  <a:pt x="50518" y="10299"/>
                  <a:pt x="49708" y="5117"/>
                  <a:pt x="48899" y="1167"/>
                </a:cubicBezTo>
                <a:cubicBezTo>
                  <a:pt x="25518" y="98"/>
                  <a:pt x="14961" y="1"/>
                  <a:pt x="1" y="33"/>
                </a:cubicBezTo>
                <a:cubicBezTo>
                  <a:pt x="227" y="14832"/>
                  <a:pt x="1" y="27494"/>
                  <a:pt x="454" y="42908"/>
                </a:cubicBezTo>
                <a:cubicBezTo>
                  <a:pt x="17584" y="43070"/>
                  <a:pt x="34618" y="43750"/>
                  <a:pt x="51684" y="44560"/>
                </a:cubicBezTo>
                <a:cubicBezTo>
                  <a:pt x="52331" y="34391"/>
                  <a:pt x="51878" y="24158"/>
                  <a:pt x="50874" y="140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37"/>
          <p:cNvSpPr/>
          <p:nvPr/>
        </p:nvSpPr>
        <p:spPr>
          <a:xfrm>
            <a:off x="-1072241" y="3955001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A9E3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3" name="Google Shape;973;p37"/>
          <p:cNvSpPr/>
          <p:nvPr/>
        </p:nvSpPr>
        <p:spPr>
          <a:xfrm>
            <a:off x="233759" y="2826969"/>
            <a:ext cx="115863" cy="1110491"/>
          </a:xfrm>
          <a:custGeom>
            <a:avLst/>
            <a:gdLst/>
            <a:ahLst/>
            <a:cxnLst/>
            <a:rect l="l" t="t" r="r" b="b"/>
            <a:pathLst>
              <a:path w="4470" h="42843" extrusionOk="0">
                <a:moveTo>
                  <a:pt x="1" y="32"/>
                </a:moveTo>
                <a:cubicBezTo>
                  <a:pt x="260" y="14799"/>
                  <a:pt x="1" y="27461"/>
                  <a:pt x="486" y="42843"/>
                </a:cubicBezTo>
                <a:lnTo>
                  <a:pt x="4469" y="42843"/>
                </a:lnTo>
                <a:cubicBezTo>
                  <a:pt x="3984" y="27428"/>
                  <a:pt x="4243" y="14767"/>
                  <a:pt x="3984" y="0"/>
                </a:cubicBezTo>
                <a:close/>
              </a:path>
            </a:pathLst>
          </a:custGeom>
          <a:solidFill>
            <a:srgbClr val="E2B73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4" name="Google Shape;974;p37"/>
          <p:cNvSpPr/>
          <p:nvPr/>
        </p:nvSpPr>
        <p:spPr>
          <a:xfrm>
            <a:off x="-813726" y="2204172"/>
            <a:ext cx="2211753" cy="563241"/>
          </a:xfrm>
          <a:custGeom>
            <a:avLst/>
            <a:gdLst/>
            <a:ahLst/>
            <a:cxnLst/>
            <a:rect l="l" t="t" r="r" b="b"/>
            <a:pathLst>
              <a:path w="85330" h="21730" extrusionOk="0">
                <a:moveTo>
                  <a:pt x="84747" y="616"/>
                </a:moveTo>
                <a:cubicBezTo>
                  <a:pt x="74773" y="325"/>
                  <a:pt x="59262" y="1"/>
                  <a:pt x="41839" y="1"/>
                </a:cubicBezTo>
                <a:cubicBezTo>
                  <a:pt x="25033" y="1"/>
                  <a:pt x="10234" y="325"/>
                  <a:pt x="584" y="584"/>
                </a:cubicBezTo>
                <a:cubicBezTo>
                  <a:pt x="1" y="7546"/>
                  <a:pt x="130" y="14930"/>
                  <a:pt x="1426" y="21730"/>
                </a:cubicBezTo>
                <a:lnTo>
                  <a:pt x="83905" y="21730"/>
                </a:lnTo>
                <a:cubicBezTo>
                  <a:pt x="85200" y="14930"/>
                  <a:pt x="85330" y="7546"/>
                  <a:pt x="84747" y="6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5" name="Google Shape;975;p37"/>
          <p:cNvSpPr/>
          <p:nvPr/>
        </p:nvSpPr>
        <p:spPr>
          <a:xfrm>
            <a:off x="-838064" y="2219281"/>
            <a:ext cx="61301" cy="548131"/>
          </a:xfrm>
          <a:custGeom>
            <a:avLst/>
            <a:gdLst/>
            <a:ahLst/>
            <a:cxnLst/>
            <a:rect l="l" t="t" r="r" b="b"/>
            <a:pathLst>
              <a:path w="2365" h="21147" extrusionOk="0">
                <a:moveTo>
                  <a:pt x="1523" y="1"/>
                </a:moveTo>
                <a:lnTo>
                  <a:pt x="551" y="33"/>
                </a:lnTo>
                <a:cubicBezTo>
                  <a:pt x="1" y="6996"/>
                  <a:pt x="130" y="14379"/>
                  <a:pt x="1425" y="21147"/>
                </a:cubicBezTo>
                <a:lnTo>
                  <a:pt x="2365" y="21147"/>
                </a:lnTo>
                <a:cubicBezTo>
                  <a:pt x="1069" y="14347"/>
                  <a:pt x="940" y="6963"/>
                  <a:pt x="1523" y="1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6" name="Google Shape;976;p37"/>
          <p:cNvSpPr/>
          <p:nvPr/>
        </p:nvSpPr>
        <p:spPr>
          <a:xfrm>
            <a:off x="-1388658" y="2220136"/>
            <a:ext cx="587580" cy="547275"/>
          </a:xfrm>
          <a:custGeom>
            <a:avLst/>
            <a:gdLst/>
            <a:ahLst/>
            <a:cxnLst/>
            <a:rect l="l" t="t" r="r" b="b"/>
            <a:pathLst>
              <a:path w="22669" h="21114" extrusionOk="0">
                <a:moveTo>
                  <a:pt x="21794" y="0"/>
                </a:moveTo>
                <a:cubicBezTo>
                  <a:pt x="15058" y="195"/>
                  <a:pt x="11075" y="356"/>
                  <a:pt x="11075" y="356"/>
                </a:cubicBezTo>
                <a:cubicBezTo>
                  <a:pt x="2818" y="356"/>
                  <a:pt x="0" y="11464"/>
                  <a:pt x="4016" y="17390"/>
                </a:cubicBezTo>
                <a:cubicBezTo>
                  <a:pt x="5635" y="19689"/>
                  <a:pt x="8258" y="21082"/>
                  <a:pt x="11075" y="21114"/>
                </a:cubicBezTo>
                <a:lnTo>
                  <a:pt x="22668" y="21114"/>
                </a:lnTo>
                <a:cubicBezTo>
                  <a:pt x="21373" y="14346"/>
                  <a:pt x="21244" y="6963"/>
                  <a:pt x="21794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7" name="Google Shape;977;p37"/>
          <p:cNvSpPr/>
          <p:nvPr/>
        </p:nvSpPr>
        <p:spPr>
          <a:xfrm>
            <a:off x="1360970" y="2220136"/>
            <a:ext cx="62156" cy="547275"/>
          </a:xfrm>
          <a:custGeom>
            <a:avLst/>
            <a:gdLst/>
            <a:ahLst/>
            <a:cxnLst/>
            <a:rect l="l" t="t" r="r" b="b"/>
            <a:pathLst>
              <a:path w="2398" h="21114" extrusionOk="0">
                <a:moveTo>
                  <a:pt x="1814" y="33"/>
                </a:moveTo>
                <a:lnTo>
                  <a:pt x="843" y="0"/>
                </a:lnTo>
                <a:cubicBezTo>
                  <a:pt x="1426" y="6930"/>
                  <a:pt x="1296" y="14314"/>
                  <a:pt x="1" y="21114"/>
                </a:cubicBezTo>
                <a:lnTo>
                  <a:pt x="972" y="21114"/>
                </a:lnTo>
                <a:cubicBezTo>
                  <a:pt x="2268" y="14346"/>
                  <a:pt x="2397" y="6963"/>
                  <a:pt x="1814" y="33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8" name="Google Shape;978;p37"/>
          <p:cNvSpPr/>
          <p:nvPr/>
        </p:nvSpPr>
        <p:spPr>
          <a:xfrm>
            <a:off x="1386163" y="2220966"/>
            <a:ext cx="560728" cy="546445"/>
          </a:xfrm>
          <a:custGeom>
            <a:avLst/>
            <a:gdLst/>
            <a:ahLst/>
            <a:cxnLst/>
            <a:rect l="l" t="t" r="r" b="b"/>
            <a:pathLst>
              <a:path w="21633" h="21082" extrusionOk="0">
                <a:moveTo>
                  <a:pt x="11594" y="324"/>
                </a:moveTo>
                <a:cubicBezTo>
                  <a:pt x="11561" y="324"/>
                  <a:pt x="7578" y="163"/>
                  <a:pt x="842" y="1"/>
                </a:cubicBezTo>
                <a:cubicBezTo>
                  <a:pt x="1425" y="6931"/>
                  <a:pt x="1296" y="14314"/>
                  <a:pt x="0" y="21082"/>
                </a:cubicBezTo>
                <a:lnTo>
                  <a:pt x="11594" y="21082"/>
                </a:lnTo>
                <a:cubicBezTo>
                  <a:pt x="16095" y="21082"/>
                  <a:pt x="18977" y="17844"/>
                  <a:pt x="20013" y="13958"/>
                </a:cubicBezTo>
                <a:cubicBezTo>
                  <a:pt x="21632" y="7837"/>
                  <a:pt x="18523" y="584"/>
                  <a:pt x="11594" y="324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9" name="Google Shape;979;p37"/>
          <p:cNvSpPr/>
          <p:nvPr/>
        </p:nvSpPr>
        <p:spPr>
          <a:xfrm>
            <a:off x="-1247660" y="2346879"/>
            <a:ext cx="381101" cy="278692"/>
          </a:xfrm>
          <a:custGeom>
            <a:avLst/>
            <a:gdLst/>
            <a:ahLst/>
            <a:cxnLst/>
            <a:rect l="l" t="t" r="r" b="b"/>
            <a:pathLst>
              <a:path w="14703" h="10752" extrusionOk="0">
                <a:moveTo>
                  <a:pt x="14703" y="5376"/>
                </a:moveTo>
                <a:cubicBezTo>
                  <a:pt x="14703" y="8322"/>
                  <a:pt x="12662" y="10751"/>
                  <a:pt x="10201" y="10751"/>
                </a:cubicBezTo>
                <a:lnTo>
                  <a:pt x="4470" y="10751"/>
                </a:lnTo>
                <a:cubicBezTo>
                  <a:pt x="2008" y="10751"/>
                  <a:pt x="1" y="8322"/>
                  <a:pt x="1" y="5376"/>
                </a:cubicBezTo>
                <a:lnTo>
                  <a:pt x="1" y="5376"/>
                </a:lnTo>
                <a:cubicBezTo>
                  <a:pt x="1" y="2396"/>
                  <a:pt x="2008" y="0"/>
                  <a:pt x="4470" y="0"/>
                </a:cubicBezTo>
                <a:lnTo>
                  <a:pt x="10201" y="0"/>
                </a:lnTo>
                <a:cubicBezTo>
                  <a:pt x="12695" y="0"/>
                  <a:pt x="14703" y="2396"/>
                  <a:pt x="14703" y="537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0" name="Google Shape;980;p37"/>
          <p:cNvSpPr/>
          <p:nvPr/>
        </p:nvSpPr>
        <p:spPr>
          <a:xfrm>
            <a:off x="1450779" y="2346879"/>
            <a:ext cx="381101" cy="278692"/>
          </a:xfrm>
          <a:custGeom>
            <a:avLst/>
            <a:gdLst/>
            <a:ahLst/>
            <a:cxnLst/>
            <a:rect l="l" t="t" r="r" b="b"/>
            <a:pathLst>
              <a:path w="14703" h="10752" extrusionOk="0">
                <a:moveTo>
                  <a:pt x="1" y="5376"/>
                </a:moveTo>
                <a:cubicBezTo>
                  <a:pt x="1" y="8322"/>
                  <a:pt x="2041" y="10751"/>
                  <a:pt x="4502" y="10751"/>
                </a:cubicBezTo>
                <a:lnTo>
                  <a:pt x="10234" y="10751"/>
                </a:lnTo>
                <a:cubicBezTo>
                  <a:pt x="12727" y="10751"/>
                  <a:pt x="14703" y="8322"/>
                  <a:pt x="14703" y="5376"/>
                </a:cubicBezTo>
                <a:lnTo>
                  <a:pt x="14703" y="5376"/>
                </a:lnTo>
                <a:cubicBezTo>
                  <a:pt x="14703" y="2396"/>
                  <a:pt x="12695" y="0"/>
                  <a:pt x="10234" y="0"/>
                </a:cubicBezTo>
                <a:lnTo>
                  <a:pt x="4502" y="0"/>
                </a:lnTo>
                <a:cubicBezTo>
                  <a:pt x="2041" y="0"/>
                  <a:pt x="1" y="2396"/>
                  <a:pt x="1" y="537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1" name="Google Shape;981;p37"/>
          <p:cNvSpPr/>
          <p:nvPr/>
        </p:nvSpPr>
        <p:spPr>
          <a:xfrm>
            <a:off x="-1211554" y="2404781"/>
            <a:ext cx="162025" cy="162025"/>
          </a:xfrm>
          <a:custGeom>
            <a:avLst/>
            <a:gdLst/>
            <a:ahLst/>
            <a:cxnLst/>
            <a:rect l="l" t="t" r="r" b="b"/>
            <a:pathLst>
              <a:path w="6251" h="6251" extrusionOk="0">
                <a:moveTo>
                  <a:pt x="6250" y="3142"/>
                </a:moveTo>
                <a:cubicBezTo>
                  <a:pt x="6250" y="4858"/>
                  <a:pt x="4858" y="6250"/>
                  <a:pt x="3141" y="6250"/>
                </a:cubicBezTo>
                <a:cubicBezTo>
                  <a:pt x="1425" y="6250"/>
                  <a:pt x="0" y="4858"/>
                  <a:pt x="0" y="3142"/>
                </a:cubicBezTo>
                <a:cubicBezTo>
                  <a:pt x="0" y="1393"/>
                  <a:pt x="1425" y="0"/>
                  <a:pt x="3141" y="0"/>
                </a:cubicBezTo>
                <a:cubicBezTo>
                  <a:pt x="4858" y="0"/>
                  <a:pt x="6250" y="1393"/>
                  <a:pt x="6250" y="3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2" name="Google Shape;982;p37"/>
          <p:cNvSpPr/>
          <p:nvPr/>
        </p:nvSpPr>
        <p:spPr>
          <a:xfrm>
            <a:off x="-1015997" y="2429949"/>
            <a:ext cx="112493" cy="112519"/>
          </a:xfrm>
          <a:custGeom>
            <a:avLst/>
            <a:gdLst/>
            <a:ahLst/>
            <a:cxnLst/>
            <a:rect l="l" t="t" r="r" b="b"/>
            <a:pathLst>
              <a:path w="4340" h="4341" extrusionOk="0">
                <a:moveTo>
                  <a:pt x="4340" y="2171"/>
                </a:moveTo>
                <a:cubicBezTo>
                  <a:pt x="4340" y="3369"/>
                  <a:pt x="3368" y="4340"/>
                  <a:pt x="2170" y="4340"/>
                </a:cubicBezTo>
                <a:cubicBezTo>
                  <a:pt x="972" y="4340"/>
                  <a:pt x="0" y="3369"/>
                  <a:pt x="0" y="2171"/>
                </a:cubicBezTo>
                <a:cubicBezTo>
                  <a:pt x="0" y="972"/>
                  <a:pt x="972" y="1"/>
                  <a:pt x="2170" y="1"/>
                </a:cubicBezTo>
                <a:cubicBezTo>
                  <a:pt x="3368" y="1"/>
                  <a:pt x="4340" y="972"/>
                  <a:pt x="4340" y="21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3" name="Google Shape;983;p37"/>
          <p:cNvSpPr/>
          <p:nvPr/>
        </p:nvSpPr>
        <p:spPr>
          <a:xfrm>
            <a:off x="1633766" y="2404781"/>
            <a:ext cx="162025" cy="162025"/>
          </a:xfrm>
          <a:custGeom>
            <a:avLst/>
            <a:gdLst/>
            <a:ahLst/>
            <a:cxnLst/>
            <a:rect l="l" t="t" r="r" b="b"/>
            <a:pathLst>
              <a:path w="6251" h="6251" extrusionOk="0">
                <a:moveTo>
                  <a:pt x="6250" y="3142"/>
                </a:moveTo>
                <a:cubicBezTo>
                  <a:pt x="6250" y="4858"/>
                  <a:pt x="4858" y="6250"/>
                  <a:pt x="3109" y="6250"/>
                </a:cubicBezTo>
                <a:cubicBezTo>
                  <a:pt x="1393" y="6250"/>
                  <a:pt x="0" y="4858"/>
                  <a:pt x="0" y="3142"/>
                </a:cubicBezTo>
                <a:cubicBezTo>
                  <a:pt x="0" y="1393"/>
                  <a:pt x="1393" y="0"/>
                  <a:pt x="3109" y="0"/>
                </a:cubicBezTo>
                <a:cubicBezTo>
                  <a:pt x="4858" y="0"/>
                  <a:pt x="6250" y="1393"/>
                  <a:pt x="6250" y="3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4" name="Google Shape;984;p37"/>
          <p:cNvSpPr/>
          <p:nvPr/>
        </p:nvSpPr>
        <p:spPr>
          <a:xfrm>
            <a:off x="1488568" y="2429949"/>
            <a:ext cx="111664" cy="112519"/>
          </a:xfrm>
          <a:custGeom>
            <a:avLst/>
            <a:gdLst/>
            <a:ahLst/>
            <a:cxnLst/>
            <a:rect l="l" t="t" r="r" b="b"/>
            <a:pathLst>
              <a:path w="4308" h="4341" extrusionOk="0">
                <a:moveTo>
                  <a:pt x="4307" y="2171"/>
                </a:moveTo>
                <a:cubicBezTo>
                  <a:pt x="4307" y="3369"/>
                  <a:pt x="3336" y="4340"/>
                  <a:pt x="2170" y="4340"/>
                </a:cubicBezTo>
                <a:cubicBezTo>
                  <a:pt x="972" y="4340"/>
                  <a:pt x="0" y="3369"/>
                  <a:pt x="0" y="2171"/>
                </a:cubicBezTo>
                <a:cubicBezTo>
                  <a:pt x="0" y="972"/>
                  <a:pt x="972" y="1"/>
                  <a:pt x="2170" y="1"/>
                </a:cubicBezTo>
                <a:cubicBezTo>
                  <a:pt x="3336" y="1"/>
                  <a:pt x="4307" y="972"/>
                  <a:pt x="4307" y="21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37"/>
          <p:cNvSpPr/>
          <p:nvPr/>
        </p:nvSpPr>
        <p:spPr>
          <a:xfrm>
            <a:off x="-717205" y="2346879"/>
            <a:ext cx="2019557" cy="278692"/>
          </a:xfrm>
          <a:custGeom>
            <a:avLst/>
            <a:gdLst/>
            <a:ahLst/>
            <a:cxnLst/>
            <a:rect l="l" t="t" r="r" b="b"/>
            <a:pathLst>
              <a:path w="77915" h="10752" extrusionOk="0">
                <a:moveTo>
                  <a:pt x="77914" y="5376"/>
                </a:moveTo>
                <a:cubicBezTo>
                  <a:pt x="77914" y="8322"/>
                  <a:pt x="75485" y="10751"/>
                  <a:pt x="72539" y="10751"/>
                </a:cubicBezTo>
                <a:lnTo>
                  <a:pt x="5376" y="10751"/>
                </a:lnTo>
                <a:cubicBezTo>
                  <a:pt x="2397" y="10751"/>
                  <a:pt x="1" y="8322"/>
                  <a:pt x="1" y="5376"/>
                </a:cubicBezTo>
                <a:lnTo>
                  <a:pt x="1" y="5376"/>
                </a:lnTo>
                <a:cubicBezTo>
                  <a:pt x="1" y="2396"/>
                  <a:pt x="2397" y="0"/>
                  <a:pt x="5376" y="0"/>
                </a:cubicBezTo>
                <a:lnTo>
                  <a:pt x="72539" y="0"/>
                </a:lnTo>
                <a:cubicBezTo>
                  <a:pt x="75485" y="0"/>
                  <a:pt x="77914" y="2396"/>
                  <a:pt x="77914" y="5376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37"/>
          <p:cNvSpPr/>
          <p:nvPr/>
        </p:nvSpPr>
        <p:spPr>
          <a:xfrm>
            <a:off x="-731460" y="2334282"/>
            <a:ext cx="2048069" cy="303860"/>
          </a:xfrm>
          <a:custGeom>
            <a:avLst/>
            <a:gdLst/>
            <a:ahLst/>
            <a:cxnLst/>
            <a:rect l="l" t="t" r="r" b="b"/>
            <a:pathLst>
              <a:path w="79015" h="11723" extrusionOk="0">
                <a:moveTo>
                  <a:pt x="73089" y="11626"/>
                </a:moveTo>
                <a:lnTo>
                  <a:pt x="5926" y="11626"/>
                </a:lnTo>
                <a:cubicBezTo>
                  <a:pt x="2656" y="11723"/>
                  <a:pt x="0" y="9100"/>
                  <a:pt x="0" y="5862"/>
                </a:cubicBezTo>
                <a:cubicBezTo>
                  <a:pt x="0" y="2591"/>
                  <a:pt x="2656" y="0"/>
                  <a:pt x="5926" y="65"/>
                </a:cubicBezTo>
                <a:lnTo>
                  <a:pt x="73089" y="65"/>
                </a:lnTo>
                <a:cubicBezTo>
                  <a:pt x="76327" y="0"/>
                  <a:pt x="79015" y="2591"/>
                  <a:pt x="79015" y="5862"/>
                </a:cubicBezTo>
                <a:cubicBezTo>
                  <a:pt x="79015" y="9100"/>
                  <a:pt x="76327" y="11723"/>
                  <a:pt x="73089" y="11626"/>
                </a:cubicBezTo>
                <a:close/>
                <a:moveTo>
                  <a:pt x="5926" y="875"/>
                </a:moveTo>
                <a:cubicBezTo>
                  <a:pt x="3109" y="810"/>
                  <a:pt x="810" y="3044"/>
                  <a:pt x="810" y="5862"/>
                </a:cubicBezTo>
                <a:cubicBezTo>
                  <a:pt x="810" y="8647"/>
                  <a:pt x="3109" y="10913"/>
                  <a:pt x="5926" y="10816"/>
                </a:cubicBezTo>
                <a:lnTo>
                  <a:pt x="73089" y="10816"/>
                </a:lnTo>
                <a:cubicBezTo>
                  <a:pt x="75873" y="10913"/>
                  <a:pt x="78205" y="8647"/>
                  <a:pt x="78205" y="5862"/>
                </a:cubicBezTo>
                <a:cubicBezTo>
                  <a:pt x="78205" y="3044"/>
                  <a:pt x="75873" y="810"/>
                  <a:pt x="73089" y="875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7"/>
          <p:cNvSpPr/>
          <p:nvPr/>
        </p:nvSpPr>
        <p:spPr>
          <a:xfrm>
            <a:off x="-717205" y="2668322"/>
            <a:ext cx="2019557" cy="39476"/>
          </a:xfrm>
          <a:custGeom>
            <a:avLst/>
            <a:gdLst/>
            <a:ahLst/>
            <a:cxnLst/>
            <a:rect l="l" t="t" r="r" b="b"/>
            <a:pathLst>
              <a:path w="77915" h="1523" extrusionOk="0">
                <a:moveTo>
                  <a:pt x="77914" y="746"/>
                </a:moveTo>
                <a:cubicBezTo>
                  <a:pt x="77914" y="1199"/>
                  <a:pt x="77558" y="1523"/>
                  <a:pt x="77137" y="1523"/>
                </a:cubicBezTo>
                <a:lnTo>
                  <a:pt x="778" y="1523"/>
                </a:lnTo>
                <a:cubicBezTo>
                  <a:pt x="325" y="1523"/>
                  <a:pt x="1" y="1199"/>
                  <a:pt x="1" y="746"/>
                </a:cubicBezTo>
                <a:lnTo>
                  <a:pt x="1" y="746"/>
                </a:lnTo>
                <a:cubicBezTo>
                  <a:pt x="1" y="325"/>
                  <a:pt x="325" y="1"/>
                  <a:pt x="778" y="1"/>
                </a:cubicBezTo>
                <a:lnTo>
                  <a:pt x="77137" y="1"/>
                </a:lnTo>
                <a:cubicBezTo>
                  <a:pt x="77558" y="1"/>
                  <a:pt x="77914" y="325"/>
                  <a:pt x="77914" y="74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7"/>
          <p:cNvSpPr/>
          <p:nvPr/>
        </p:nvSpPr>
        <p:spPr>
          <a:xfrm>
            <a:off x="-463591" y="2393870"/>
            <a:ext cx="109149" cy="186365"/>
          </a:xfrm>
          <a:custGeom>
            <a:avLst/>
            <a:gdLst/>
            <a:ahLst/>
            <a:cxnLst/>
            <a:rect l="l" t="t" r="r" b="b"/>
            <a:pathLst>
              <a:path w="4211" h="7190" extrusionOk="0">
                <a:moveTo>
                  <a:pt x="227" y="5991"/>
                </a:moveTo>
                <a:cubicBezTo>
                  <a:pt x="713" y="6283"/>
                  <a:pt x="1296" y="6445"/>
                  <a:pt x="1847" y="6445"/>
                </a:cubicBezTo>
                <a:cubicBezTo>
                  <a:pt x="2786" y="6445"/>
                  <a:pt x="3304" y="5959"/>
                  <a:pt x="3304" y="5279"/>
                </a:cubicBezTo>
                <a:cubicBezTo>
                  <a:pt x="3304" y="4567"/>
                  <a:pt x="2948" y="4243"/>
                  <a:pt x="2008" y="3886"/>
                </a:cubicBezTo>
                <a:cubicBezTo>
                  <a:pt x="875" y="3465"/>
                  <a:pt x="163" y="2915"/>
                  <a:pt x="163" y="1911"/>
                </a:cubicBezTo>
                <a:cubicBezTo>
                  <a:pt x="163" y="842"/>
                  <a:pt x="1069" y="33"/>
                  <a:pt x="2429" y="33"/>
                </a:cubicBezTo>
                <a:cubicBezTo>
                  <a:pt x="2948" y="1"/>
                  <a:pt x="3466" y="130"/>
                  <a:pt x="3951" y="389"/>
                </a:cubicBezTo>
                <a:lnTo>
                  <a:pt x="3692" y="1102"/>
                </a:lnTo>
                <a:cubicBezTo>
                  <a:pt x="3304" y="875"/>
                  <a:pt x="2818" y="778"/>
                  <a:pt x="2365" y="778"/>
                </a:cubicBezTo>
                <a:cubicBezTo>
                  <a:pt x="1426" y="778"/>
                  <a:pt x="1069" y="1328"/>
                  <a:pt x="1069" y="1814"/>
                </a:cubicBezTo>
                <a:cubicBezTo>
                  <a:pt x="1069" y="2462"/>
                  <a:pt x="1458" y="2785"/>
                  <a:pt x="2429" y="3142"/>
                </a:cubicBezTo>
                <a:cubicBezTo>
                  <a:pt x="3595" y="3595"/>
                  <a:pt x="4211" y="4178"/>
                  <a:pt x="4211" y="5182"/>
                </a:cubicBezTo>
                <a:cubicBezTo>
                  <a:pt x="4211" y="6186"/>
                  <a:pt x="3401" y="7190"/>
                  <a:pt x="1782" y="7190"/>
                </a:cubicBezTo>
                <a:cubicBezTo>
                  <a:pt x="1167" y="7190"/>
                  <a:pt x="551" y="7028"/>
                  <a:pt x="1" y="67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7"/>
          <p:cNvSpPr/>
          <p:nvPr/>
        </p:nvSpPr>
        <p:spPr>
          <a:xfrm>
            <a:off x="-326765" y="2393869"/>
            <a:ext cx="137661" cy="187195"/>
          </a:xfrm>
          <a:custGeom>
            <a:avLst/>
            <a:gdLst/>
            <a:ahLst/>
            <a:cxnLst/>
            <a:rect l="l" t="t" r="r" b="b"/>
            <a:pathLst>
              <a:path w="5311" h="7222" extrusionOk="0">
                <a:moveTo>
                  <a:pt x="5279" y="6866"/>
                </a:moveTo>
                <a:cubicBezTo>
                  <a:pt x="4696" y="7092"/>
                  <a:pt x="4080" y="7222"/>
                  <a:pt x="3433" y="7190"/>
                </a:cubicBezTo>
                <a:cubicBezTo>
                  <a:pt x="1490" y="7190"/>
                  <a:pt x="0" y="5959"/>
                  <a:pt x="0" y="3692"/>
                </a:cubicBezTo>
                <a:cubicBezTo>
                  <a:pt x="0" y="1523"/>
                  <a:pt x="1490" y="33"/>
                  <a:pt x="3659" y="33"/>
                </a:cubicBezTo>
                <a:cubicBezTo>
                  <a:pt x="4210" y="1"/>
                  <a:pt x="4760" y="130"/>
                  <a:pt x="5311" y="357"/>
                </a:cubicBezTo>
                <a:lnTo>
                  <a:pt x="5084" y="1069"/>
                </a:lnTo>
                <a:cubicBezTo>
                  <a:pt x="4631" y="875"/>
                  <a:pt x="4178" y="778"/>
                  <a:pt x="3692" y="778"/>
                </a:cubicBezTo>
                <a:cubicBezTo>
                  <a:pt x="2073" y="778"/>
                  <a:pt x="972" y="1814"/>
                  <a:pt x="972" y="3660"/>
                </a:cubicBezTo>
                <a:cubicBezTo>
                  <a:pt x="972" y="5344"/>
                  <a:pt x="1943" y="6445"/>
                  <a:pt x="3627" y="6445"/>
                </a:cubicBezTo>
                <a:cubicBezTo>
                  <a:pt x="4145" y="6445"/>
                  <a:pt x="4631" y="6348"/>
                  <a:pt x="5117" y="61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7"/>
          <p:cNvSpPr/>
          <p:nvPr/>
        </p:nvSpPr>
        <p:spPr>
          <a:xfrm>
            <a:off x="-154716" y="2398069"/>
            <a:ext cx="134317" cy="179652"/>
          </a:xfrm>
          <a:custGeom>
            <a:avLst/>
            <a:gdLst/>
            <a:ahLst/>
            <a:cxnLst/>
            <a:rect l="l" t="t" r="r" b="b"/>
            <a:pathLst>
              <a:path w="5182" h="6931" extrusionOk="0">
                <a:moveTo>
                  <a:pt x="907" y="0"/>
                </a:moveTo>
                <a:lnTo>
                  <a:pt x="907" y="2883"/>
                </a:lnTo>
                <a:lnTo>
                  <a:pt x="4275" y="2883"/>
                </a:lnTo>
                <a:lnTo>
                  <a:pt x="4275" y="0"/>
                </a:lnTo>
                <a:lnTo>
                  <a:pt x="5182" y="0"/>
                </a:lnTo>
                <a:lnTo>
                  <a:pt x="5182" y="6930"/>
                </a:lnTo>
                <a:lnTo>
                  <a:pt x="4275" y="6930"/>
                </a:lnTo>
                <a:lnTo>
                  <a:pt x="4275" y="3692"/>
                </a:lnTo>
                <a:lnTo>
                  <a:pt x="907" y="3692"/>
                </a:lnTo>
                <a:lnTo>
                  <a:pt x="907" y="6930"/>
                </a:lnTo>
                <a:lnTo>
                  <a:pt x="1" y="6930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7"/>
          <p:cNvSpPr/>
          <p:nvPr/>
        </p:nvSpPr>
        <p:spPr>
          <a:xfrm>
            <a:off x="15675" y="2394699"/>
            <a:ext cx="164540" cy="185536"/>
          </a:xfrm>
          <a:custGeom>
            <a:avLst/>
            <a:gdLst/>
            <a:ahLst/>
            <a:cxnLst/>
            <a:rect l="l" t="t" r="r" b="b"/>
            <a:pathLst>
              <a:path w="6348" h="7158" extrusionOk="0">
                <a:moveTo>
                  <a:pt x="6347" y="3531"/>
                </a:moveTo>
                <a:cubicBezTo>
                  <a:pt x="6347" y="5895"/>
                  <a:pt x="4890" y="7158"/>
                  <a:pt x="3109" y="7158"/>
                </a:cubicBezTo>
                <a:cubicBezTo>
                  <a:pt x="1263" y="7158"/>
                  <a:pt x="0" y="5733"/>
                  <a:pt x="0" y="3628"/>
                </a:cubicBezTo>
                <a:cubicBezTo>
                  <a:pt x="0" y="1426"/>
                  <a:pt x="1360" y="1"/>
                  <a:pt x="3239" y="1"/>
                </a:cubicBezTo>
                <a:cubicBezTo>
                  <a:pt x="5085" y="1"/>
                  <a:pt x="6347" y="1458"/>
                  <a:pt x="6347" y="3531"/>
                </a:cubicBezTo>
                <a:close/>
                <a:moveTo>
                  <a:pt x="972" y="3628"/>
                </a:moveTo>
                <a:cubicBezTo>
                  <a:pt x="972" y="5117"/>
                  <a:pt x="1781" y="6445"/>
                  <a:pt x="3174" y="6445"/>
                </a:cubicBezTo>
                <a:cubicBezTo>
                  <a:pt x="4566" y="6445"/>
                  <a:pt x="5408" y="5150"/>
                  <a:pt x="5408" y="3563"/>
                </a:cubicBezTo>
                <a:cubicBezTo>
                  <a:pt x="5408" y="2171"/>
                  <a:pt x="4664" y="713"/>
                  <a:pt x="3174" y="713"/>
                </a:cubicBezTo>
                <a:cubicBezTo>
                  <a:pt x="1684" y="713"/>
                  <a:pt x="972" y="2106"/>
                  <a:pt x="972" y="3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7"/>
          <p:cNvSpPr/>
          <p:nvPr/>
        </p:nvSpPr>
        <p:spPr>
          <a:xfrm>
            <a:off x="206205" y="2394699"/>
            <a:ext cx="164540" cy="185536"/>
          </a:xfrm>
          <a:custGeom>
            <a:avLst/>
            <a:gdLst/>
            <a:ahLst/>
            <a:cxnLst/>
            <a:rect l="l" t="t" r="r" b="b"/>
            <a:pathLst>
              <a:path w="6348" h="7158" extrusionOk="0">
                <a:moveTo>
                  <a:pt x="6347" y="3531"/>
                </a:moveTo>
                <a:cubicBezTo>
                  <a:pt x="6347" y="5895"/>
                  <a:pt x="4890" y="7158"/>
                  <a:pt x="3109" y="7158"/>
                </a:cubicBezTo>
                <a:cubicBezTo>
                  <a:pt x="1263" y="7158"/>
                  <a:pt x="0" y="5733"/>
                  <a:pt x="0" y="3628"/>
                </a:cubicBezTo>
                <a:cubicBezTo>
                  <a:pt x="0" y="1426"/>
                  <a:pt x="1360" y="1"/>
                  <a:pt x="3239" y="1"/>
                </a:cubicBezTo>
                <a:cubicBezTo>
                  <a:pt x="5084" y="1"/>
                  <a:pt x="6347" y="1458"/>
                  <a:pt x="6347" y="3531"/>
                </a:cubicBezTo>
                <a:close/>
                <a:moveTo>
                  <a:pt x="972" y="3628"/>
                </a:moveTo>
                <a:cubicBezTo>
                  <a:pt x="972" y="5117"/>
                  <a:pt x="1781" y="6445"/>
                  <a:pt x="3174" y="6445"/>
                </a:cubicBezTo>
                <a:cubicBezTo>
                  <a:pt x="4566" y="6445"/>
                  <a:pt x="5408" y="5150"/>
                  <a:pt x="5408" y="3563"/>
                </a:cubicBezTo>
                <a:cubicBezTo>
                  <a:pt x="5408" y="2171"/>
                  <a:pt x="4696" y="713"/>
                  <a:pt x="3174" y="713"/>
                </a:cubicBezTo>
                <a:cubicBezTo>
                  <a:pt x="1684" y="713"/>
                  <a:pt x="972" y="2106"/>
                  <a:pt x="972" y="3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7"/>
          <p:cNvSpPr/>
          <p:nvPr/>
        </p:nvSpPr>
        <p:spPr>
          <a:xfrm>
            <a:off x="407645" y="2398069"/>
            <a:ext cx="99896" cy="179652"/>
          </a:xfrm>
          <a:custGeom>
            <a:avLst/>
            <a:gdLst/>
            <a:ahLst/>
            <a:cxnLst/>
            <a:rect l="l" t="t" r="r" b="b"/>
            <a:pathLst>
              <a:path w="3854" h="6931" extrusionOk="0">
                <a:moveTo>
                  <a:pt x="0" y="0"/>
                </a:moveTo>
                <a:lnTo>
                  <a:pt x="907" y="0"/>
                </a:lnTo>
                <a:lnTo>
                  <a:pt x="907" y="6186"/>
                </a:lnTo>
                <a:lnTo>
                  <a:pt x="3854" y="6186"/>
                </a:lnTo>
                <a:lnTo>
                  <a:pt x="3854" y="6930"/>
                </a:lnTo>
                <a:lnTo>
                  <a:pt x="0" y="69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7"/>
          <p:cNvSpPr/>
          <p:nvPr/>
        </p:nvSpPr>
        <p:spPr>
          <a:xfrm>
            <a:off x="603203" y="2396383"/>
            <a:ext cx="113348" cy="183021"/>
          </a:xfrm>
          <a:custGeom>
            <a:avLst/>
            <a:gdLst/>
            <a:ahLst/>
            <a:cxnLst/>
            <a:rect l="l" t="t" r="r" b="b"/>
            <a:pathLst>
              <a:path w="4373" h="7061" extrusionOk="0">
                <a:moveTo>
                  <a:pt x="0" y="130"/>
                </a:moveTo>
                <a:cubicBezTo>
                  <a:pt x="551" y="33"/>
                  <a:pt x="1101" y="1"/>
                  <a:pt x="1620" y="1"/>
                </a:cubicBezTo>
                <a:cubicBezTo>
                  <a:pt x="2526" y="1"/>
                  <a:pt x="3109" y="163"/>
                  <a:pt x="3530" y="519"/>
                </a:cubicBezTo>
                <a:cubicBezTo>
                  <a:pt x="3919" y="778"/>
                  <a:pt x="4145" y="1231"/>
                  <a:pt x="4113" y="1717"/>
                </a:cubicBezTo>
                <a:cubicBezTo>
                  <a:pt x="4081" y="2429"/>
                  <a:pt x="3627" y="3045"/>
                  <a:pt x="2947" y="3239"/>
                </a:cubicBezTo>
                <a:lnTo>
                  <a:pt x="2947" y="3271"/>
                </a:lnTo>
                <a:cubicBezTo>
                  <a:pt x="3757" y="3433"/>
                  <a:pt x="4372" y="4146"/>
                  <a:pt x="4372" y="5020"/>
                </a:cubicBezTo>
                <a:cubicBezTo>
                  <a:pt x="4372" y="5538"/>
                  <a:pt x="4178" y="6024"/>
                  <a:pt x="3789" y="6412"/>
                </a:cubicBezTo>
                <a:cubicBezTo>
                  <a:pt x="3304" y="6833"/>
                  <a:pt x="2526" y="7060"/>
                  <a:pt x="1393" y="7060"/>
                </a:cubicBezTo>
                <a:cubicBezTo>
                  <a:pt x="940" y="7060"/>
                  <a:pt x="454" y="7028"/>
                  <a:pt x="0" y="6963"/>
                </a:cubicBezTo>
                <a:close/>
                <a:moveTo>
                  <a:pt x="907" y="2980"/>
                </a:moveTo>
                <a:lnTo>
                  <a:pt x="1717" y="2980"/>
                </a:lnTo>
                <a:cubicBezTo>
                  <a:pt x="2656" y="2980"/>
                  <a:pt x="3239" y="2494"/>
                  <a:pt x="3239" y="1814"/>
                </a:cubicBezTo>
                <a:cubicBezTo>
                  <a:pt x="3239" y="1005"/>
                  <a:pt x="2591" y="681"/>
                  <a:pt x="1684" y="681"/>
                </a:cubicBezTo>
                <a:cubicBezTo>
                  <a:pt x="1425" y="681"/>
                  <a:pt x="1166" y="681"/>
                  <a:pt x="875" y="745"/>
                </a:cubicBezTo>
                <a:close/>
                <a:moveTo>
                  <a:pt x="907" y="6315"/>
                </a:moveTo>
                <a:cubicBezTo>
                  <a:pt x="1166" y="6348"/>
                  <a:pt x="1425" y="6348"/>
                  <a:pt x="1684" y="6348"/>
                </a:cubicBezTo>
                <a:cubicBezTo>
                  <a:pt x="2623" y="6348"/>
                  <a:pt x="3465" y="5992"/>
                  <a:pt x="3465" y="4988"/>
                </a:cubicBezTo>
                <a:cubicBezTo>
                  <a:pt x="3465" y="4049"/>
                  <a:pt x="2656" y="3660"/>
                  <a:pt x="1684" y="3660"/>
                </a:cubicBezTo>
                <a:lnTo>
                  <a:pt x="907" y="36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7"/>
          <p:cNvSpPr/>
          <p:nvPr/>
        </p:nvSpPr>
        <p:spPr>
          <a:xfrm>
            <a:off x="755113" y="2398068"/>
            <a:ext cx="132659" cy="182995"/>
          </a:xfrm>
          <a:custGeom>
            <a:avLst/>
            <a:gdLst/>
            <a:ahLst/>
            <a:cxnLst/>
            <a:rect l="l" t="t" r="r" b="b"/>
            <a:pathLst>
              <a:path w="5118" h="7060" extrusionOk="0">
                <a:moveTo>
                  <a:pt x="908" y="0"/>
                </a:moveTo>
                <a:lnTo>
                  <a:pt x="908" y="4081"/>
                </a:lnTo>
                <a:cubicBezTo>
                  <a:pt x="908" y="5667"/>
                  <a:pt x="1588" y="6315"/>
                  <a:pt x="2527" y="6315"/>
                </a:cubicBezTo>
                <a:cubicBezTo>
                  <a:pt x="3531" y="6315"/>
                  <a:pt x="4211" y="5635"/>
                  <a:pt x="4211" y="4081"/>
                </a:cubicBezTo>
                <a:lnTo>
                  <a:pt x="4211" y="0"/>
                </a:lnTo>
                <a:lnTo>
                  <a:pt x="5117" y="0"/>
                </a:lnTo>
                <a:lnTo>
                  <a:pt x="5117" y="4048"/>
                </a:lnTo>
                <a:cubicBezTo>
                  <a:pt x="5117" y="6186"/>
                  <a:pt x="3984" y="7060"/>
                  <a:pt x="2494" y="7060"/>
                </a:cubicBezTo>
                <a:cubicBezTo>
                  <a:pt x="1069" y="7060"/>
                  <a:pt x="1" y="6250"/>
                  <a:pt x="1" y="4081"/>
                </a:cubicBez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7"/>
          <p:cNvSpPr/>
          <p:nvPr/>
        </p:nvSpPr>
        <p:spPr>
          <a:xfrm>
            <a:off x="925504" y="2393870"/>
            <a:ext cx="109149" cy="186365"/>
          </a:xfrm>
          <a:custGeom>
            <a:avLst/>
            <a:gdLst/>
            <a:ahLst/>
            <a:cxnLst/>
            <a:rect l="l" t="t" r="r" b="b"/>
            <a:pathLst>
              <a:path w="4211" h="7190" extrusionOk="0">
                <a:moveTo>
                  <a:pt x="227" y="5991"/>
                </a:moveTo>
                <a:cubicBezTo>
                  <a:pt x="713" y="6283"/>
                  <a:pt x="1263" y="6445"/>
                  <a:pt x="1846" y="6445"/>
                </a:cubicBezTo>
                <a:cubicBezTo>
                  <a:pt x="2753" y="6445"/>
                  <a:pt x="3304" y="5959"/>
                  <a:pt x="3304" y="5279"/>
                </a:cubicBezTo>
                <a:cubicBezTo>
                  <a:pt x="3304" y="4567"/>
                  <a:pt x="2915" y="4243"/>
                  <a:pt x="1976" y="3886"/>
                </a:cubicBezTo>
                <a:cubicBezTo>
                  <a:pt x="842" y="3465"/>
                  <a:pt x="162" y="2915"/>
                  <a:pt x="162" y="1911"/>
                </a:cubicBezTo>
                <a:cubicBezTo>
                  <a:pt x="162" y="842"/>
                  <a:pt x="1037" y="33"/>
                  <a:pt x="2397" y="33"/>
                </a:cubicBezTo>
                <a:cubicBezTo>
                  <a:pt x="2915" y="1"/>
                  <a:pt x="3465" y="130"/>
                  <a:pt x="3919" y="389"/>
                </a:cubicBezTo>
                <a:lnTo>
                  <a:pt x="3692" y="1102"/>
                </a:lnTo>
                <a:cubicBezTo>
                  <a:pt x="3271" y="875"/>
                  <a:pt x="2818" y="778"/>
                  <a:pt x="2364" y="778"/>
                </a:cubicBezTo>
                <a:cubicBezTo>
                  <a:pt x="1425" y="778"/>
                  <a:pt x="1069" y="1361"/>
                  <a:pt x="1069" y="1814"/>
                </a:cubicBezTo>
                <a:cubicBezTo>
                  <a:pt x="1069" y="2462"/>
                  <a:pt x="1458" y="2785"/>
                  <a:pt x="2429" y="3174"/>
                </a:cubicBezTo>
                <a:cubicBezTo>
                  <a:pt x="3627" y="3627"/>
                  <a:pt x="4210" y="4178"/>
                  <a:pt x="4210" y="5182"/>
                </a:cubicBezTo>
                <a:cubicBezTo>
                  <a:pt x="4210" y="6186"/>
                  <a:pt x="3401" y="7190"/>
                  <a:pt x="1782" y="7190"/>
                </a:cubicBezTo>
                <a:cubicBezTo>
                  <a:pt x="1166" y="7190"/>
                  <a:pt x="551" y="7028"/>
                  <a:pt x="1" y="67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7"/>
          <p:cNvSpPr/>
          <p:nvPr/>
        </p:nvSpPr>
        <p:spPr>
          <a:xfrm>
            <a:off x="-1141885" y="5182091"/>
            <a:ext cx="783976" cy="1156680"/>
          </a:xfrm>
          <a:custGeom>
            <a:avLst/>
            <a:gdLst/>
            <a:ahLst/>
            <a:cxnLst/>
            <a:rect l="l" t="t" r="r" b="b"/>
            <a:pathLst>
              <a:path w="30246" h="44625" extrusionOk="0">
                <a:moveTo>
                  <a:pt x="28691" y="35525"/>
                </a:moveTo>
                <a:cubicBezTo>
                  <a:pt x="28367" y="36626"/>
                  <a:pt x="27979" y="37662"/>
                  <a:pt x="27428" y="38666"/>
                </a:cubicBezTo>
                <a:cubicBezTo>
                  <a:pt x="26554" y="40285"/>
                  <a:pt x="24967" y="42001"/>
                  <a:pt x="23348" y="42811"/>
                </a:cubicBezTo>
                <a:cubicBezTo>
                  <a:pt x="20110" y="44430"/>
                  <a:pt x="15350" y="44624"/>
                  <a:pt x="11885" y="44106"/>
                </a:cubicBezTo>
                <a:cubicBezTo>
                  <a:pt x="7869" y="43459"/>
                  <a:pt x="4404" y="40965"/>
                  <a:pt x="2493" y="37403"/>
                </a:cubicBezTo>
                <a:cubicBezTo>
                  <a:pt x="874" y="34294"/>
                  <a:pt x="518" y="30700"/>
                  <a:pt x="291" y="27202"/>
                </a:cubicBezTo>
                <a:cubicBezTo>
                  <a:pt x="32" y="23608"/>
                  <a:pt x="0" y="20046"/>
                  <a:pt x="130" y="16451"/>
                </a:cubicBezTo>
                <a:cubicBezTo>
                  <a:pt x="356" y="12824"/>
                  <a:pt x="777" y="8841"/>
                  <a:pt x="2591" y="5700"/>
                </a:cubicBezTo>
                <a:cubicBezTo>
                  <a:pt x="4793" y="1879"/>
                  <a:pt x="9197" y="195"/>
                  <a:pt x="13245" y="98"/>
                </a:cubicBezTo>
                <a:cubicBezTo>
                  <a:pt x="16515" y="1"/>
                  <a:pt x="20822" y="195"/>
                  <a:pt x="23737" y="1944"/>
                </a:cubicBezTo>
                <a:cubicBezTo>
                  <a:pt x="27105" y="3984"/>
                  <a:pt x="28691" y="7967"/>
                  <a:pt x="29242" y="11756"/>
                </a:cubicBezTo>
                <a:cubicBezTo>
                  <a:pt x="29987" y="16419"/>
                  <a:pt x="30246" y="21147"/>
                  <a:pt x="29987" y="25842"/>
                </a:cubicBezTo>
                <a:cubicBezTo>
                  <a:pt x="29760" y="28886"/>
                  <a:pt x="29566" y="32416"/>
                  <a:pt x="28691" y="35525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7"/>
          <p:cNvSpPr/>
          <p:nvPr/>
        </p:nvSpPr>
        <p:spPr>
          <a:xfrm>
            <a:off x="-1067187" y="5608480"/>
            <a:ext cx="146915" cy="654713"/>
          </a:xfrm>
          <a:custGeom>
            <a:avLst/>
            <a:gdLst/>
            <a:ahLst/>
            <a:cxnLst/>
            <a:rect l="l" t="t" r="r" b="b"/>
            <a:pathLst>
              <a:path w="5668" h="25259" extrusionOk="0">
                <a:moveTo>
                  <a:pt x="0" y="0"/>
                </a:moveTo>
                <a:lnTo>
                  <a:pt x="162" y="1101"/>
                </a:lnTo>
                <a:lnTo>
                  <a:pt x="292" y="2397"/>
                </a:lnTo>
                <a:lnTo>
                  <a:pt x="356" y="3174"/>
                </a:lnTo>
                <a:lnTo>
                  <a:pt x="486" y="4048"/>
                </a:lnTo>
                <a:lnTo>
                  <a:pt x="745" y="5991"/>
                </a:lnTo>
                <a:cubicBezTo>
                  <a:pt x="842" y="6671"/>
                  <a:pt x="1004" y="7383"/>
                  <a:pt x="1101" y="8128"/>
                </a:cubicBezTo>
                <a:cubicBezTo>
                  <a:pt x="1231" y="8873"/>
                  <a:pt x="1360" y="9650"/>
                  <a:pt x="1522" y="10427"/>
                </a:cubicBezTo>
                <a:lnTo>
                  <a:pt x="2008" y="12824"/>
                </a:lnTo>
                <a:lnTo>
                  <a:pt x="2558" y="15155"/>
                </a:lnTo>
                <a:cubicBezTo>
                  <a:pt x="2720" y="15933"/>
                  <a:pt x="2979" y="16710"/>
                  <a:pt x="3141" y="17422"/>
                </a:cubicBezTo>
                <a:cubicBezTo>
                  <a:pt x="3336" y="18135"/>
                  <a:pt x="3530" y="18879"/>
                  <a:pt x="3757" y="19527"/>
                </a:cubicBezTo>
                <a:lnTo>
                  <a:pt x="4339" y="21405"/>
                </a:lnTo>
                <a:lnTo>
                  <a:pt x="4598" y="22247"/>
                </a:lnTo>
                <a:lnTo>
                  <a:pt x="4858" y="22960"/>
                </a:lnTo>
                <a:lnTo>
                  <a:pt x="5279" y="24190"/>
                </a:lnTo>
                <a:lnTo>
                  <a:pt x="5667" y="25259"/>
                </a:lnTo>
                <a:lnTo>
                  <a:pt x="5181" y="24223"/>
                </a:lnTo>
                <a:lnTo>
                  <a:pt x="4663" y="23057"/>
                </a:lnTo>
                <a:lnTo>
                  <a:pt x="4339" y="22344"/>
                </a:lnTo>
                <a:lnTo>
                  <a:pt x="4016" y="21535"/>
                </a:lnTo>
                <a:lnTo>
                  <a:pt x="3303" y="19689"/>
                </a:lnTo>
                <a:cubicBezTo>
                  <a:pt x="3076" y="19041"/>
                  <a:pt x="2882" y="18329"/>
                  <a:pt x="2655" y="17584"/>
                </a:cubicBezTo>
                <a:cubicBezTo>
                  <a:pt x="2396" y="16872"/>
                  <a:pt x="2170" y="16095"/>
                  <a:pt x="2008" y="15317"/>
                </a:cubicBezTo>
                <a:lnTo>
                  <a:pt x="1393" y="12953"/>
                </a:lnTo>
                <a:lnTo>
                  <a:pt x="939" y="10557"/>
                </a:lnTo>
                <a:cubicBezTo>
                  <a:pt x="777" y="9780"/>
                  <a:pt x="680" y="9003"/>
                  <a:pt x="583" y="8225"/>
                </a:cubicBezTo>
                <a:cubicBezTo>
                  <a:pt x="453" y="7481"/>
                  <a:pt x="356" y="6768"/>
                  <a:pt x="292" y="6056"/>
                </a:cubicBezTo>
                <a:lnTo>
                  <a:pt x="130" y="4080"/>
                </a:lnTo>
                <a:lnTo>
                  <a:pt x="65" y="3206"/>
                </a:lnTo>
                <a:lnTo>
                  <a:pt x="65" y="2397"/>
                </a:lnTo>
                <a:lnTo>
                  <a:pt x="32" y="1101"/>
                </a:ln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7"/>
          <p:cNvSpPr/>
          <p:nvPr/>
        </p:nvSpPr>
        <p:spPr>
          <a:xfrm>
            <a:off x="-959753" y="5533781"/>
            <a:ext cx="86469" cy="611064"/>
          </a:xfrm>
          <a:custGeom>
            <a:avLst/>
            <a:gdLst/>
            <a:ahLst/>
            <a:cxnLst/>
            <a:rect l="l" t="t" r="r" b="b"/>
            <a:pathLst>
              <a:path w="3336" h="23575" extrusionOk="0">
                <a:moveTo>
                  <a:pt x="97" y="0"/>
                </a:moveTo>
                <a:cubicBezTo>
                  <a:pt x="97" y="0"/>
                  <a:pt x="130" y="356"/>
                  <a:pt x="162" y="1036"/>
                </a:cubicBezTo>
                <a:lnTo>
                  <a:pt x="227" y="2202"/>
                </a:lnTo>
                <a:lnTo>
                  <a:pt x="259" y="2915"/>
                </a:lnTo>
                <a:lnTo>
                  <a:pt x="356" y="3724"/>
                </a:lnTo>
                <a:lnTo>
                  <a:pt x="518" y="5505"/>
                </a:lnTo>
                <a:cubicBezTo>
                  <a:pt x="551" y="6153"/>
                  <a:pt x="680" y="6833"/>
                  <a:pt x="745" y="7513"/>
                </a:cubicBezTo>
                <a:cubicBezTo>
                  <a:pt x="810" y="8193"/>
                  <a:pt x="907" y="8905"/>
                  <a:pt x="1036" y="9650"/>
                </a:cubicBezTo>
                <a:lnTo>
                  <a:pt x="1328" y="11820"/>
                </a:lnTo>
                <a:cubicBezTo>
                  <a:pt x="1587" y="13309"/>
                  <a:pt x="1814" y="14767"/>
                  <a:pt x="2040" y="16127"/>
                </a:cubicBezTo>
                <a:lnTo>
                  <a:pt x="2396" y="18135"/>
                </a:lnTo>
                <a:lnTo>
                  <a:pt x="2720" y="19916"/>
                </a:lnTo>
                <a:lnTo>
                  <a:pt x="3174" y="22571"/>
                </a:lnTo>
                <a:cubicBezTo>
                  <a:pt x="3271" y="23219"/>
                  <a:pt x="3336" y="23575"/>
                  <a:pt x="3336" y="23575"/>
                </a:cubicBezTo>
                <a:cubicBezTo>
                  <a:pt x="3336" y="23575"/>
                  <a:pt x="3238" y="23219"/>
                  <a:pt x="3044" y="22571"/>
                </a:cubicBezTo>
                <a:cubicBezTo>
                  <a:pt x="2882" y="21956"/>
                  <a:pt x="2623" y="21049"/>
                  <a:pt x="2364" y="19980"/>
                </a:cubicBezTo>
                <a:cubicBezTo>
                  <a:pt x="2105" y="18879"/>
                  <a:pt x="1814" y="17616"/>
                  <a:pt x="1522" y="16256"/>
                </a:cubicBezTo>
                <a:cubicBezTo>
                  <a:pt x="1393" y="15576"/>
                  <a:pt x="1231" y="14864"/>
                  <a:pt x="1134" y="14119"/>
                </a:cubicBezTo>
                <a:lnTo>
                  <a:pt x="745" y="11917"/>
                </a:lnTo>
                <a:lnTo>
                  <a:pt x="453" y="9715"/>
                </a:lnTo>
                <a:cubicBezTo>
                  <a:pt x="356" y="9003"/>
                  <a:pt x="292" y="8258"/>
                  <a:pt x="227" y="7578"/>
                </a:cubicBezTo>
                <a:cubicBezTo>
                  <a:pt x="162" y="6865"/>
                  <a:pt x="97" y="6185"/>
                  <a:pt x="65" y="5538"/>
                </a:cubicBezTo>
                <a:lnTo>
                  <a:pt x="0" y="3724"/>
                </a:lnTo>
                <a:lnTo>
                  <a:pt x="0" y="2915"/>
                </a:lnTo>
                <a:lnTo>
                  <a:pt x="32" y="2202"/>
                </a:lnTo>
                <a:lnTo>
                  <a:pt x="65" y="1004"/>
                </a:lnTo>
                <a:cubicBezTo>
                  <a:pt x="65" y="356"/>
                  <a:pt x="97" y="0"/>
                  <a:pt x="97" y="0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7"/>
          <p:cNvSpPr/>
          <p:nvPr/>
        </p:nvSpPr>
        <p:spPr>
          <a:xfrm>
            <a:off x="-864087" y="5589999"/>
            <a:ext cx="68869" cy="641312"/>
          </a:xfrm>
          <a:custGeom>
            <a:avLst/>
            <a:gdLst/>
            <a:ahLst/>
            <a:cxnLst/>
            <a:rect l="l" t="t" r="r" b="b"/>
            <a:pathLst>
              <a:path w="2657" h="24742" extrusionOk="0">
                <a:moveTo>
                  <a:pt x="1" y="1"/>
                </a:moveTo>
                <a:lnTo>
                  <a:pt x="130" y="1069"/>
                </a:lnTo>
                <a:cubicBezTo>
                  <a:pt x="195" y="1749"/>
                  <a:pt x="325" y="2689"/>
                  <a:pt x="422" y="3854"/>
                </a:cubicBezTo>
                <a:lnTo>
                  <a:pt x="584" y="5733"/>
                </a:lnTo>
                <a:cubicBezTo>
                  <a:pt x="648" y="6413"/>
                  <a:pt x="746" y="7093"/>
                  <a:pt x="810" y="7837"/>
                </a:cubicBezTo>
                <a:cubicBezTo>
                  <a:pt x="972" y="9295"/>
                  <a:pt x="1134" y="10817"/>
                  <a:pt x="1264" y="12371"/>
                </a:cubicBezTo>
                <a:cubicBezTo>
                  <a:pt x="1426" y="13925"/>
                  <a:pt x="1652" y="15480"/>
                  <a:pt x="1814" y="16905"/>
                </a:cubicBezTo>
                <a:cubicBezTo>
                  <a:pt x="1879" y="17649"/>
                  <a:pt x="1944" y="18330"/>
                  <a:pt x="2041" y="19010"/>
                </a:cubicBezTo>
                <a:lnTo>
                  <a:pt x="2268" y="20888"/>
                </a:lnTo>
                <a:cubicBezTo>
                  <a:pt x="2397" y="22021"/>
                  <a:pt x="2494" y="22993"/>
                  <a:pt x="2559" y="23673"/>
                </a:cubicBezTo>
                <a:lnTo>
                  <a:pt x="2656" y="24741"/>
                </a:lnTo>
                <a:lnTo>
                  <a:pt x="2429" y="23705"/>
                </a:lnTo>
                <a:cubicBezTo>
                  <a:pt x="2332" y="23025"/>
                  <a:pt x="2106" y="22086"/>
                  <a:pt x="1911" y="20920"/>
                </a:cubicBezTo>
                <a:lnTo>
                  <a:pt x="1588" y="19074"/>
                </a:lnTo>
                <a:cubicBezTo>
                  <a:pt x="1458" y="18427"/>
                  <a:pt x="1361" y="17714"/>
                  <a:pt x="1264" y="17002"/>
                </a:cubicBezTo>
                <a:cubicBezTo>
                  <a:pt x="1069" y="15545"/>
                  <a:pt x="875" y="13990"/>
                  <a:pt x="681" y="12436"/>
                </a:cubicBezTo>
                <a:cubicBezTo>
                  <a:pt x="487" y="10914"/>
                  <a:pt x="389" y="9327"/>
                  <a:pt x="260" y="7870"/>
                </a:cubicBezTo>
                <a:cubicBezTo>
                  <a:pt x="227" y="7157"/>
                  <a:pt x="163" y="6445"/>
                  <a:pt x="130" y="5765"/>
                </a:cubicBezTo>
                <a:lnTo>
                  <a:pt x="66" y="3887"/>
                </a:lnTo>
                <a:cubicBezTo>
                  <a:pt x="33" y="2721"/>
                  <a:pt x="33" y="1749"/>
                  <a:pt x="1" y="1037"/>
                </a:cubicBezTo>
                <a:cubicBezTo>
                  <a:pt x="1" y="357"/>
                  <a:pt x="1" y="1"/>
                  <a:pt x="1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7"/>
          <p:cNvSpPr/>
          <p:nvPr/>
        </p:nvSpPr>
        <p:spPr>
          <a:xfrm>
            <a:off x="-743228" y="5537125"/>
            <a:ext cx="29419" cy="703417"/>
          </a:xfrm>
          <a:custGeom>
            <a:avLst/>
            <a:gdLst/>
            <a:ahLst/>
            <a:cxnLst/>
            <a:rect l="l" t="t" r="r" b="b"/>
            <a:pathLst>
              <a:path w="1135" h="27138" extrusionOk="0">
                <a:moveTo>
                  <a:pt x="33" y="1"/>
                </a:moveTo>
                <a:lnTo>
                  <a:pt x="130" y="1166"/>
                </a:lnTo>
                <a:cubicBezTo>
                  <a:pt x="195" y="1879"/>
                  <a:pt x="292" y="2947"/>
                  <a:pt x="389" y="4210"/>
                </a:cubicBezTo>
                <a:cubicBezTo>
                  <a:pt x="454" y="5506"/>
                  <a:pt x="551" y="6963"/>
                  <a:pt x="649" y="8582"/>
                </a:cubicBezTo>
                <a:cubicBezTo>
                  <a:pt x="746" y="10169"/>
                  <a:pt x="810" y="11853"/>
                  <a:pt x="875" y="13569"/>
                </a:cubicBezTo>
                <a:cubicBezTo>
                  <a:pt x="940" y="15253"/>
                  <a:pt x="1005" y="16937"/>
                  <a:pt x="1037" y="18556"/>
                </a:cubicBezTo>
                <a:cubicBezTo>
                  <a:pt x="1070" y="20143"/>
                  <a:pt x="1102" y="21632"/>
                  <a:pt x="1102" y="22895"/>
                </a:cubicBezTo>
                <a:cubicBezTo>
                  <a:pt x="1134" y="24191"/>
                  <a:pt x="1102" y="25227"/>
                  <a:pt x="1102" y="25972"/>
                </a:cubicBezTo>
                <a:lnTo>
                  <a:pt x="1102" y="27138"/>
                </a:lnTo>
                <a:lnTo>
                  <a:pt x="1005" y="25972"/>
                </a:lnTo>
                <a:cubicBezTo>
                  <a:pt x="972" y="25259"/>
                  <a:pt x="843" y="24191"/>
                  <a:pt x="778" y="22895"/>
                </a:cubicBezTo>
                <a:cubicBezTo>
                  <a:pt x="713" y="21632"/>
                  <a:pt x="584" y="20143"/>
                  <a:pt x="519" y="18556"/>
                </a:cubicBezTo>
                <a:cubicBezTo>
                  <a:pt x="422" y="16969"/>
                  <a:pt x="357" y="15285"/>
                  <a:pt x="260" y="13569"/>
                </a:cubicBezTo>
                <a:cubicBezTo>
                  <a:pt x="195" y="11885"/>
                  <a:pt x="163" y="10169"/>
                  <a:pt x="98" y="8582"/>
                </a:cubicBezTo>
                <a:cubicBezTo>
                  <a:pt x="66" y="6995"/>
                  <a:pt x="66" y="5506"/>
                  <a:pt x="33" y="4243"/>
                </a:cubicBezTo>
                <a:cubicBezTo>
                  <a:pt x="1" y="2947"/>
                  <a:pt x="33" y="1879"/>
                  <a:pt x="33" y="1134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7"/>
          <p:cNvSpPr/>
          <p:nvPr/>
        </p:nvSpPr>
        <p:spPr>
          <a:xfrm>
            <a:off x="-624026" y="5527068"/>
            <a:ext cx="31908" cy="695019"/>
          </a:xfrm>
          <a:custGeom>
            <a:avLst/>
            <a:gdLst/>
            <a:ahLst/>
            <a:cxnLst/>
            <a:rect l="l" t="t" r="r" b="b"/>
            <a:pathLst>
              <a:path w="1231" h="26814" extrusionOk="0">
                <a:moveTo>
                  <a:pt x="0" y="0"/>
                </a:moveTo>
                <a:lnTo>
                  <a:pt x="162" y="1166"/>
                </a:lnTo>
                <a:cubicBezTo>
                  <a:pt x="227" y="1878"/>
                  <a:pt x="389" y="2915"/>
                  <a:pt x="518" y="4177"/>
                </a:cubicBezTo>
                <a:lnTo>
                  <a:pt x="745" y="6185"/>
                </a:lnTo>
                <a:cubicBezTo>
                  <a:pt x="842" y="6930"/>
                  <a:pt x="875" y="7675"/>
                  <a:pt x="939" y="8452"/>
                </a:cubicBezTo>
                <a:cubicBezTo>
                  <a:pt x="1037" y="10039"/>
                  <a:pt x="1101" y="11690"/>
                  <a:pt x="1198" y="13407"/>
                </a:cubicBezTo>
                <a:cubicBezTo>
                  <a:pt x="1198" y="15090"/>
                  <a:pt x="1231" y="16742"/>
                  <a:pt x="1231" y="18329"/>
                </a:cubicBezTo>
                <a:lnTo>
                  <a:pt x="1231" y="20596"/>
                </a:lnTo>
                <a:lnTo>
                  <a:pt x="1166" y="22636"/>
                </a:lnTo>
                <a:cubicBezTo>
                  <a:pt x="1134" y="23899"/>
                  <a:pt x="1069" y="24935"/>
                  <a:pt x="1037" y="25680"/>
                </a:cubicBezTo>
                <a:lnTo>
                  <a:pt x="972" y="26813"/>
                </a:lnTo>
                <a:lnTo>
                  <a:pt x="939" y="25680"/>
                </a:lnTo>
                <a:cubicBezTo>
                  <a:pt x="907" y="24935"/>
                  <a:pt x="842" y="23899"/>
                  <a:pt x="842" y="22636"/>
                </a:cubicBezTo>
                <a:cubicBezTo>
                  <a:pt x="842" y="21988"/>
                  <a:pt x="810" y="21308"/>
                  <a:pt x="777" y="20596"/>
                </a:cubicBezTo>
                <a:cubicBezTo>
                  <a:pt x="777" y="19883"/>
                  <a:pt x="745" y="19106"/>
                  <a:pt x="713" y="18329"/>
                </a:cubicBezTo>
                <a:cubicBezTo>
                  <a:pt x="680" y="16774"/>
                  <a:pt x="648" y="15090"/>
                  <a:pt x="616" y="13407"/>
                </a:cubicBezTo>
                <a:cubicBezTo>
                  <a:pt x="551" y="11723"/>
                  <a:pt x="454" y="10071"/>
                  <a:pt x="421" y="8484"/>
                </a:cubicBezTo>
                <a:cubicBezTo>
                  <a:pt x="356" y="7707"/>
                  <a:pt x="389" y="6962"/>
                  <a:pt x="324" y="6250"/>
                </a:cubicBezTo>
                <a:lnTo>
                  <a:pt x="195" y="4210"/>
                </a:lnTo>
                <a:cubicBezTo>
                  <a:pt x="130" y="2947"/>
                  <a:pt x="97" y="1911"/>
                  <a:pt x="65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7"/>
          <p:cNvSpPr/>
          <p:nvPr/>
        </p:nvSpPr>
        <p:spPr>
          <a:xfrm>
            <a:off x="-505681" y="5605110"/>
            <a:ext cx="36961" cy="557357"/>
          </a:xfrm>
          <a:custGeom>
            <a:avLst/>
            <a:gdLst/>
            <a:ahLst/>
            <a:cxnLst/>
            <a:rect l="l" t="t" r="r" b="b"/>
            <a:pathLst>
              <a:path w="1426" h="21503" extrusionOk="0">
                <a:moveTo>
                  <a:pt x="486" y="1"/>
                </a:moveTo>
                <a:cubicBezTo>
                  <a:pt x="486" y="1"/>
                  <a:pt x="551" y="357"/>
                  <a:pt x="648" y="940"/>
                </a:cubicBezTo>
                <a:lnTo>
                  <a:pt x="777" y="1976"/>
                </a:lnTo>
                <a:cubicBezTo>
                  <a:pt x="842" y="2397"/>
                  <a:pt x="907" y="2850"/>
                  <a:pt x="972" y="3368"/>
                </a:cubicBezTo>
                <a:lnTo>
                  <a:pt x="1134" y="4988"/>
                </a:lnTo>
                <a:cubicBezTo>
                  <a:pt x="1198" y="5571"/>
                  <a:pt x="1231" y="6186"/>
                  <a:pt x="1263" y="6801"/>
                </a:cubicBezTo>
                <a:cubicBezTo>
                  <a:pt x="1328" y="7449"/>
                  <a:pt x="1360" y="8096"/>
                  <a:pt x="1360" y="8744"/>
                </a:cubicBezTo>
                <a:cubicBezTo>
                  <a:pt x="1360" y="9424"/>
                  <a:pt x="1393" y="10104"/>
                  <a:pt x="1425" y="10784"/>
                </a:cubicBezTo>
                <a:cubicBezTo>
                  <a:pt x="1425" y="11464"/>
                  <a:pt x="1360" y="12144"/>
                  <a:pt x="1360" y="12792"/>
                </a:cubicBezTo>
                <a:cubicBezTo>
                  <a:pt x="1328" y="13472"/>
                  <a:pt x="1263" y="14120"/>
                  <a:pt x="1231" y="14767"/>
                </a:cubicBezTo>
                <a:cubicBezTo>
                  <a:pt x="1166" y="15383"/>
                  <a:pt x="1134" y="15998"/>
                  <a:pt x="1037" y="16581"/>
                </a:cubicBezTo>
                <a:lnTo>
                  <a:pt x="777" y="18200"/>
                </a:lnTo>
                <a:lnTo>
                  <a:pt x="648" y="18912"/>
                </a:lnTo>
                <a:lnTo>
                  <a:pt x="486" y="19560"/>
                </a:lnTo>
                <a:lnTo>
                  <a:pt x="227" y="20596"/>
                </a:lnTo>
                <a:cubicBezTo>
                  <a:pt x="97" y="21179"/>
                  <a:pt x="0" y="21503"/>
                  <a:pt x="0" y="21503"/>
                </a:cubicBezTo>
                <a:cubicBezTo>
                  <a:pt x="0" y="21503"/>
                  <a:pt x="33" y="21179"/>
                  <a:pt x="130" y="20596"/>
                </a:cubicBezTo>
                <a:lnTo>
                  <a:pt x="259" y="19528"/>
                </a:lnTo>
                <a:lnTo>
                  <a:pt x="356" y="18880"/>
                </a:lnTo>
                <a:lnTo>
                  <a:pt x="421" y="18167"/>
                </a:lnTo>
                <a:lnTo>
                  <a:pt x="583" y="16548"/>
                </a:lnTo>
                <a:cubicBezTo>
                  <a:pt x="648" y="15965"/>
                  <a:pt x="648" y="15350"/>
                  <a:pt x="680" y="14735"/>
                </a:cubicBezTo>
                <a:cubicBezTo>
                  <a:pt x="713" y="14087"/>
                  <a:pt x="745" y="13440"/>
                  <a:pt x="745" y="12792"/>
                </a:cubicBezTo>
                <a:cubicBezTo>
                  <a:pt x="745" y="12112"/>
                  <a:pt x="777" y="11432"/>
                  <a:pt x="810" y="10752"/>
                </a:cubicBezTo>
                <a:cubicBezTo>
                  <a:pt x="810" y="10072"/>
                  <a:pt x="810" y="9392"/>
                  <a:pt x="810" y="8744"/>
                </a:cubicBezTo>
                <a:cubicBezTo>
                  <a:pt x="810" y="8064"/>
                  <a:pt x="777" y="7416"/>
                  <a:pt x="745" y="6769"/>
                </a:cubicBezTo>
                <a:cubicBezTo>
                  <a:pt x="745" y="6153"/>
                  <a:pt x="745" y="5538"/>
                  <a:pt x="713" y="4955"/>
                </a:cubicBezTo>
                <a:lnTo>
                  <a:pt x="648" y="3336"/>
                </a:lnTo>
                <a:cubicBezTo>
                  <a:pt x="616" y="2332"/>
                  <a:pt x="551" y="1490"/>
                  <a:pt x="551" y="907"/>
                </a:cubicBezTo>
                <a:cubicBezTo>
                  <a:pt x="518" y="357"/>
                  <a:pt x="486" y="1"/>
                  <a:pt x="486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7"/>
          <p:cNvSpPr/>
          <p:nvPr/>
        </p:nvSpPr>
        <p:spPr>
          <a:xfrm>
            <a:off x="943001" y="5182947"/>
            <a:ext cx="783976" cy="1155824"/>
          </a:xfrm>
          <a:custGeom>
            <a:avLst/>
            <a:gdLst/>
            <a:ahLst/>
            <a:cxnLst/>
            <a:rect l="l" t="t" r="r" b="b"/>
            <a:pathLst>
              <a:path w="30246" h="44592" extrusionOk="0">
                <a:moveTo>
                  <a:pt x="1555" y="35492"/>
                </a:moveTo>
                <a:cubicBezTo>
                  <a:pt x="1846" y="36593"/>
                  <a:pt x="2267" y="37629"/>
                  <a:pt x="2785" y="38633"/>
                </a:cubicBezTo>
                <a:cubicBezTo>
                  <a:pt x="3659" y="40252"/>
                  <a:pt x="5279" y="41968"/>
                  <a:pt x="6898" y="42778"/>
                </a:cubicBezTo>
                <a:cubicBezTo>
                  <a:pt x="10136" y="44397"/>
                  <a:pt x="14864" y="44591"/>
                  <a:pt x="18361" y="44073"/>
                </a:cubicBezTo>
                <a:cubicBezTo>
                  <a:pt x="22344" y="43426"/>
                  <a:pt x="25809" y="40932"/>
                  <a:pt x="27752" y="37370"/>
                </a:cubicBezTo>
                <a:cubicBezTo>
                  <a:pt x="29372" y="34261"/>
                  <a:pt x="29728" y="30667"/>
                  <a:pt x="29922" y="27169"/>
                </a:cubicBezTo>
                <a:cubicBezTo>
                  <a:pt x="30181" y="23607"/>
                  <a:pt x="30246" y="20013"/>
                  <a:pt x="30084" y="16418"/>
                </a:cubicBezTo>
                <a:cubicBezTo>
                  <a:pt x="29890" y="12824"/>
                  <a:pt x="29469" y="8808"/>
                  <a:pt x="27623" y="5667"/>
                </a:cubicBezTo>
                <a:cubicBezTo>
                  <a:pt x="25421" y="1846"/>
                  <a:pt x="21017" y="162"/>
                  <a:pt x="17001" y="65"/>
                </a:cubicBezTo>
                <a:cubicBezTo>
                  <a:pt x="13731" y="0"/>
                  <a:pt x="9424" y="162"/>
                  <a:pt x="6509" y="1943"/>
                </a:cubicBezTo>
                <a:cubicBezTo>
                  <a:pt x="3141" y="3951"/>
                  <a:pt x="1555" y="7934"/>
                  <a:pt x="1004" y="11723"/>
                </a:cubicBezTo>
                <a:cubicBezTo>
                  <a:pt x="259" y="16386"/>
                  <a:pt x="0" y="21114"/>
                  <a:pt x="259" y="25809"/>
                </a:cubicBezTo>
                <a:cubicBezTo>
                  <a:pt x="486" y="28853"/>
                  <a:pt x="680" y="32383"/>
                  <a:pt x="1555" y="3549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7"/>
          <p:cNvSpPr/>
          <p:nvPr/>
        </p:nvSpPr>
        <p:spPr>
          <a:xfrm>
            <a:off x="1505338" y="5608480"/>
            <a:ext cx="146085" cy="654713"/>
          </a:xfrm>
          <a:custGeom>
            <a:avLst/>
            <a:gdLst/>
            <a:ahLst/>
            <a:cxnLst/>
            <a:rect l="l" t="t" r="r" b="b"/>
            <a:pathLst>
              <a:path w="5636" h="25259" extrusionOk="0">
                <a:moveTo>
                  <a:pt x="5635" y="0"/>
                </a:moveTo>
                <a:lnTo>
                  <a:pt x="5635" y="1101"/>
                </a:lnTo>
                <a:cubicBezTo>
                  <a:pt x="5635" y="1457"/>
                  <a:pt x="5635" y="1911"/>
                  <a:pt x="5603" y="2397"/>
                </a:cubicBezTo>
                <a:lnTo>
                  <a:pt x="5603" y="3206"/>
                </a:lnTo>
                <a:lnTo>
                  <a:pt x="5538" y="4080"/>
                </a:lnTo>
                <a:lnTo>
                  <a:pt x="5376" y="6056"/>
                </a:lnTo>
                <a:cubicBezTo>
                  <a:pt x="5312" y="6768"/>
                  <a:pt x="5182" y="7481"/>
                  <a:pt x="5085" y="8225"/>
                </a:cubicBezTo>
                <a:cubicBezTo>
                  <a:pt x="4988" y="9003"/>
                  <a:pt x="4891" y="9780"/>
                  <a:pt x="4729" y="10557"/>
                </a:cubicBezTo>
                <a:lnTo>
                  <a:pt x="4243" y="12953"/>
                </a:lnTo>
                <a:lnTo>
                  <a:pt x="3660" y="15317"/>
                </a:lnTo>
                <a:cubicBezTo>
                  <a:pt x="3498" y="16095"/>
                  <a:pt x="3239" y="16872"/>
                  <a:pt x="3012" y="17584"/>
                </a:cubicBezTo>
                <a:cubicBezTo>
                  <a:pt x="2786" y="18329"/>
                  <a:pt x="2591" y="19041"/>
                  <a:pt x="2332" y="19689"/>
                </a:cubicBezTo>
                <a:lnTo>
                  <a:pt x="1652" y="21535"/>
                </a:lnTo>
                <a:lnTo>
                  <a:pt x="1328" y="22344"/>
                </a:lnTo>
                <a:lnTo>
                  <a:pt x="1005" y="23057"/>
                </a:lnTo>
                <a:lnTo>
                  <a:pt x="487" y="24223"/>
                </a:lnTo>
                <a:lnTo>
                  <a:pt x="1" y="25259"/>
                </a:lnTo>
                <a:lnTo>
                  <a:pt x="357" y="24190"/>
                </a:lnTo>
                <a:lnTo>
                  <a:pt x="810" y="22960"/>
                </a:lnTo>
                <a:lnTo>
                  <a:pt x="1069" y="22247"/>
                </a:lnTo>
                <a:lnTo>
                  <a:pt x="1328" y="21405"/>
                </a:lnTo>
                <a:lnTo>
                  <a:pt x="1911" y="19527"/>
                </a:lnTo>
                <a:cubicBezTo>
                  <a:pt x="2138" y="18879"/>
                  <a:pt x="2300" y="18135"/>
                  <a:pt x="2494" y="17422"/>
                </a:cubicBezTo>
                <a:cubicBezTo>
                  <a:pt x="2721" y="16677"/>
                  <a:pt x="2915" y="15933"/>
                  <a:pt x="3110" y="15155"/>
                </a:cubicBezTo>
                <a:lnTo>
                  <a:pt x="3660" y="12824"/>
                </a:lnTo>
                <a:lnTo>
                  <a:pt x="4146" y="10427"/>
                </a:lnTo>
                <a:cubicBezTo>
                  <a:pt x="4308" y="9650"/>
                  <a:pt x="4437" y="8873"/>
                  <a:pt x="4534" y="8128"/>
                </a:cubicBezTo>
                <a:cubicBezTo>
                  <a:pt x="4664" y="7383"/>
                  <a:pt x="4826" y="6671"/>
                  <a:pt x="4891" y="5991"/>
                </a:cubicBezTo>
                <a:lnTo>
                  <a:pt x="5182" y="4048"/>
                </a:lnTo>
                <a:lnTo>
                  <a:pt x="5279" y="3174"/>
                </a:lnTo>
                <a:lnTo>
                  <a:pt x="5376" y="2397"/>
                </a:lnTo>
                <a:lnTo>
                  <a:pt x="5506" y="1101"/>
                </a:ln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7"/>
          <p:cNvSpPr/>
          <p:nvPr/>
        </p:nvSpPr>
        <p:spPr>
          <a:xfrm>
            <a:off x="1458347" y="5533781"/>
            <a:ext cx="87324" cy="611064"/>
          </a:xfrm>
          <a:custGeom>
            <a:avLst/>
            <a:gdLst/>
            <a:ahLst/>
            <a:cxnLst/>
            <a:rect l="l" t="t" r="r" b="b"/>
            <a:pathLst>
              <a:path w="3369" h="23575" extrusionOk="0">
                <a:moveTo>
                  <a:pt x="3239" y="0"/>
                </a:moveTo>
                <a:cubicBezTo>
                  <a:pt x="3239" y="0"/>
                  <a:pt x="3239" y="356"/>
                  <a:pt x="3271" y="1036"/>
                </a:cubicBezTo>
                <a:cubicBezTo>
                  <a:pt x="3271" y="1360"/>
                  <a:pt x="3303" y="1749"/>
                  <a:pt x="3303" y="2202"/>
                </a:cubicBezTo>
                <a:cubicBezTo>
                  <a:pt x="3303" y="2429"/>
                  <a:pt x="3336" y="2656"/>
                  <a:pt x="3336" y="2915"/>
                </a:cubicBezTo>
                <a:cubicBezTo>
                  <a:pt x="3368" y="3174"/>
                  <a:pt x="3336" y="3465"/>
                  <a:pt x="3303" y="3724"/>
                </a:cubicBezTo>
                <a:lnTo>
                  <a:pt x="3271" y="5538"/>
                </a:lnTo>
                <a:cubicBezTo>
                  <a:pt x="3239" y="6185"/>
                  <a:pt x="3174" y="6865"/>
                  <a:pt x="3109" y="7578"/>
                </a:cubicBezTo>
                <a:cubicBezTo>
                  <a:pt x="3044" y="8290"/>
                  <a:pt x="2980" y="9003"/>
                  <a:pt x="2882" y="9715"/>
                </a:cubicBezTo>
                <a:lnTo>
                  <a:pt x="2591" y="11917"/>
                </a:lnTo>
                <a:lnTo>
                  <a:pt x="2202" y="14119"/>
                </a:lnTo>
                <a:cubicBezTo>
                  <a:pt x="2105" y="14864"/>
                  <a:pt x="1943" y="15576"/>
                  <a:pt x="1814" y="16256"/>
                </a:cubicBezTo>
                <a:cubicBezTo>
                  <a:pt x="1522" y="17616"/>
                  <a:pt x="1231" y="18879"/>
                  <a:pt x="972" y="19980"/>
                </a:cubicBezTo>
                <a:cubicBezTo>
                  <a:pt x="680" y="21049"/>
                  <a:pt x="421" y="21956"/>
                  <a:pt x="259" y="22603"/>
                </a:cubicBezTo>
                <a:cubicBezTo>
                  <a:pt x="97" y="23219"/>
                  <a:pt x="0" y="23575"/>
                  <a:pt x="0" y="23575"/>
                </a:cubicBezTo>
                <a:cubicBezTo>
                  <a:pt x="0" y="23575"/>
                  <a:pt x="33" y="23219"/>
                  <a:pt x="162" y="22571"/>
                </a:cubicBezTo>
                <a:lnTo>
                  <a:pt x="616" y="19916"/>
                </a:lnTo>
                <a:lnTo>
                  <a:pt x="939" y="18135"/>
                </a:lnTo>
                <a:lnTo>
                  <a:pt x="1263" y="16127"/>
                </a:lnTo>
                <a:cubicBezTo>
                  <a:pt x="1522" y="14767"/>
                  <a:pt x="1749" y="13309"/>
                  <a:pt x="1976" y="11820"/>
                </a:cubicBezTo>
                <a:lnTo>
                  <a:pt x="2300" y="9650"/>
                </a:lnTo>
                <a:cubicBezTo>
                  <a:pt x="2429" y="8905"/>
                  <a:pt x="2494" y="8193"/>
                  <a:pt x="2591" y="7513"/>
                </a:cubicBezTo>
                <a:cubicBezTo>
                  <a:pt x="2656" y="6833"/>
                  <a:pt x="2753" y="6153"/>
                  <a:pt x="2818" y="5505"/>
                </a:cubicBezTo>
                <a:lnTo>
                  <a:pt x="2980" y="3724"/>
                </a:lnTo>
                <a:lnTo>
                  <a:pt x="3044" y="2915"/>
                </a:lnTo>
                <a:cubicBezTo>
                  <a:pt x="3044" y="2656"/>
                  <a:pt x="3077" y="2429"/>
                  <a:pt x="3077" y="2202"/>
                </a:cubicBezTo>
                <a:cubicBezTo>
                  <a:pt x="3109" y="1749"/>
                  <a:pt x="3141" y="1360"/>
                  <a:pt x="3174" y="1036"/>
                </a:cubicBezTo>
                <a:cubicBezTo>
                  <a:pt x="3206" y="356"/>
                  <a:pt x="3239" y="0"/>
                  <a:pt x="3239" y="0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7"/>
          <p:cNvSpPr/>
          <p:nvPr/>
        </p:nvSpPr>
        <p:spPr>
          <a:xfrm>
            <a:off x="1380279" y="5589999"/>
            <a:ext cx="68015" cy="642143"/>
          </a:xfrm>
          <a:custGeom>
            <a:avLst/>
            <a:gdLst/>
            <a:ahLst/>
            <a:cxnLst/>
            <a:rect l="l" t="t" r="r" b="b"/>
            <a:pathLst>
              <a:path w="2624" h="24774" extrusionOk="0">
                <a:moveTo>
                  <a:pt x="2624" y="1"/>
                </a:moveTo>
                <a:lnTo>
                  <a:pt x="2624" y="1069"/>
                </a:lnTo>
                <a:cubicBezTo>
                  <a:pt x="2624" y="1717"/>
                  <a:pt x="2624" y="2721"/>
                  <a:pt x="2591" y="3887"/>
                </a:cubicBezTo>
                <a:lnTo>
                  <a:pt x="2527" y="5797"/>
                </a:lnTo>
                <a:cubicBezTo>
                  <a:pt x="2494" y="6445"/>
                  <a:pt x="2429" y="7157"/>
                  <a:pt x="2365" y="7902"/>
                </a:cubicBezTo>
                <a:cubicBezTo>
                  <a:pt x="2268" y="9359"/>
                  <a:pt x="2106" y="10914"/>
                  <a:pt x="1976" y="12468"/>
                </a:cubicBezTo>
                <a:cubicBezTo>
                  <a:pt x="1814" y="14023"/>
                  <a:pt x="1555" y="15545"/>
                  <a:pt x="1361" y="17002"/>
                </a:cubicBezTo>
                <a:cubicBezTo>
                  <a:pt x="1264" y="17714"/>
                  <a:pt x="1167" y="18427"/>
                  <a:pt x="1069" y="19074"/>
                </a:cubicBezTo>
                <a:lnTo>
                  <a:pt x="746" y="20953"/>
                </a:lnTo>
                <a:cubicBezTo>
                  <a:pt x="519" y="22086"/>
                  <a:pt x="325" y="23057"/>
                  <a:pt x="195" y="23705"/>
                </a:cubicBezTo>
                <a:lnTo>
                  <a:pt x="1" y="24774"/>
                </a:lnTo>
                <a:lnTo>
                  <a:pt x="98" y="23705"/>
                </a:lnTo>
                <a:cubicBezTo>
                  <a:pt x="163" y="23025"/>
                  <a:pt x="260" y="22054"/>
                  <a:pt x="389" y="20888"/>
                </a:cubicBezTo>
                <a:lnTo>
                  <a:pt x="616" y="19010"/>
                </a:lnTo>
                <a:cubicBezTo>
                  <a:pt x="713" y="18362"/>
                  <a:pt x="746" y="17649"/>
                  <a:pt x="843" y="16937"/>
                </a:cubicBezTo>
                <a:cubicBezTo>
                  <a:pt x="1005" y="15480"/>
                  <a:pt x="1167" y="13925"/>
                  <a:pt x="1361" y="12403"/>
                </a:cubicBezTo>
                <a:cubicBezTo>
                  <a:pt x="1555" y="10849"/>
                  <a:pt x="1685" y="9295"/>
                  <a:pt x="1847" y="7837"/>
                </a:cubicBezTo>
                <a:cubicBezTo>
                  <a:pt x="1911" y="7125"/>
                  <a:pt x="2008" y="6413"/>
                  <a:pt x="2041" y="5765"/>
                </a:cubicBezTo>
                <a:lnTo>
                  <a:pt x="2235" y="3887"/>
                </a:lnTo>
                <a:cubicBezTo>
                  <a:pt x="2332" y="2721"/>
                  <a:pt x="2429" y="1749"/>
                  <a:pt x="2527" y="1069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7"/>
          <p:cNvSpPr/>
          <p:nvPr/>
        </p:nvSpPr>
        <p:spPr>
          <a:xfrm>
            <a:off x="1298869" y="5537125"/>
            <a:ext cx="28564" cy="704247"/>
          </a:xfrm>
          <a:custGeom>
            <a:avLst/>
            <a:gdLst/>
            <a:ahLst/>
            <a:cxnLst/>
            <a:rect l="l" t="t" r="r" b="b"/>
            <a:pathLst>
              <a:path w="1102" h="27170" extrusionOk="0">
                <a:moveTo>
                  <a:pt x="1102" y="1"/>
                </a:moveTo>
                <a:lnTo>
                  <a:pt x="1102" y="1166"/>
                </a:lnTo>
                <a:lnTo>
                  <a:pt x="1102" y="4243"/>
                </a:lnTo>
                <a:cubicBezTo>
                  <a:pt x="1102" y="5506"/>
                  <a:pt x="1069" y="6995"/>
                  <a:pt x="1004" y="8582"/>
                </a:cubicBezTo>
                <a:cubicBezTo>
                  <a:pt x="972" y="10169"/>
                  <a:pt x="907" y="11885"/>
                  <a:pt x="843" y="13569"/>
                </a:cubicBezTo>
                <a:cubicBezTo>
                  <a:pt x="778" y="15285"/>
                  <a:pt x="713" y="16969"/>
                  <a:pt x="616" y="18556"/>
                </a:cubicBezTo>
                <a:cubicBezTo>
                  <a:pt x="519" y="20143"/>
                  <a:pt x="422" y="21632"/>
                  <a:pt x="357" y="22928"/>
                </a:cubicBezTo>
                <a:cubicBezTo>
                  <a:pt x="260" y="24191"/>
                  <a:pt x="163" y="25259"/>
                  <a:pt x="98" y="26004"/>
                </a:cubicBezTo>
                <a:lnTo>
                  <a:pt x="1" y="27170"/>
                </a:lnTo>
                <a:lnTo>
                  <a:pt x="1" y="26004"/>
                </a:lnTo>
                <a:lnTo>
                  <a:pt x="1" y="22895"/>
                </a:lnTo>
                <a:cubicBezTo>
                  <a:pt x="1" y="21632"/>
                  <a:pt x="33" y="20143"/>
                  <a:pt x="65" y="18556"/>
                </a:cubicBezTo>
                <a:cubicBezTo>
                  <a:pt x="130" y="16969"/>
                  <a:pt x="195" y="15253"/>
                  <a:pt x="227" y="13569"/>
                </a:cubicBezTo>
                <a:cubicBezTo>
                  <a:pt x="292" y="11853"/>
                  <a:pt x="389" y="10169"/>
                  <a:pt x="486" y="8582"/>
                </a:cubicBezTo>
                <a:cubicBezTo>
                  <a:pt x="551" y="6995"/>
                  <a:pt x="681" y="5506"/>
                  <a:pt x="745" y="4243"/>
                </a:cubicBezTo>
                <a:cubicBezTo>
                  <a:pt x="810" y="2947"/>
                  <a:pt x="907" y="1911"/>
                  <a:pt x="972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7"/>
          <p:cNvSpPr/>
          <p:nvPr/>
        </p:nvSpPr>
        <p:spPr>
          <a:xfrm>
            <a:off x="1176324" y="5527068"/>
            <a:ext cx="31933" cy="695019"/>
          </a:xfrm>
          <a:custGeom>
            <a:avLst/>
            <a:gdLst/>
            <a:ahLst/>
            <a:cxnLst/>
            <a:rect l="l" t="t" r="r" b="b"/>
            <a:pathLst>
              <a:path w="1232" h="26814" extrusionOk="0">
                <a:moveTo>
                  <a:pt x="1231" y="0"/>
                </a:moveTo>
                <a:lnTo>
                  <a:pt x="1199" y="1166"/>
                </a:lnTo>
                <a:cubicBezTo>
                  <a:pt x="1166" y="1911"/>
                  <a:pt x="1134" y="2947"/>
                  <a:pt x="1069" y="4210"/>
                </a:cubicBezTo>
                <a:lnTo>
                  <a:pt x="940" y="6218"/>
                </a:lnTo>
                <a:cubicBezTo>
                  <a:pt x="875" y="6962"/>
                  <a:pt x="875" y="7707"/>
                  <a:pt x="843" y="8484"/>
                </a:cubicBezTo>
                <a:cubicBezTo>
                  <a:pt x="810" y="10071"/>
                  <a:pt x="745" y="11723"/>
                  <a:pt x="648" y="13407"/>
                </a:cubicBezTo>
                <a:cubicBezTo>
                  <a:pt x="584" y="15090"/>
                  <a:pt x="584" y="16742"/>
                  <a:pt x="551" y="18329"/>
                </a:cubicBezTo>
                <a:cubicBezTo>
                  <a:pt x="551" y="19106"/>
                  <a:pt x="486" y="19883"/>
                  <a:pt x="454" y="20596"/>
                </a:cubicBezTo>
                <a:cubicBezTo>
                  <a:pt x="454" y="21308"/>
                  <a:pt x="454" y="21988"/>
                  <a:pt x="422" y="22636"/>
                </a:cubicBezTo>
                <a:cubicBezTo>
                  <a:pt x="422" y="23866"/>
                  <a:pt x="357" y="24935"/>
                  <a:pt x="325" y="25647"/>
                </a:cubicBezTo>
                <a:lnTo>
                  <a:pt x="292" y="26813"/>
                </a:lnTo>
                <a:lnTo>
                  <a:pt x="227" y="25647"/>
                </a:lnTo>
                <a:cubicBezTo>
                  <a:pt x="195" y="24935"/>
                  <a:pt x="130" y="23866"/>
                  <a:pt x="98" y="22636"/>
                </a:cubicBezTo>
                <a:lnTo>
                  <a:pt x="33" y="20596"/>
                </a:lnTo>
                <a:cubicBezTo>
                  <a:pt x="1" y="19883"/>
                  <a:pt x="1" y="19106"/>
                  <a:pt x="33" y="18329"/>
                </a:cubicBezTo>
                <a:cubicBezTo>
                  <a:pt x="33" y="16742"/>
                  <a:pt x="33" y="15090"/>
                  <a:pt x="65" y="13407"/>
                </a:cubicBezTo>
                <a:cubicBezTo>
                  <a:pt x="163" y="11723"/>
                  <a:pt x="227" y="10039"/>
                  <a:pt x="325" y="8452"/>
                </a:cubicBezTo>
                <a:cubicBezTo>
                  <a:pt x="389" y="7675"/>
                  <a:pt x="422" y="6898"/>
                  <a:pt x="519" y="6185"/>
                </a:cubicBezTo>
                <a:lnTo>
                  <a:pt x="745" y="4177"/>
                </a:lnTo>
                <a:cubicBezTo>
                  <a:pt x="875" y="2915"/>
                  <a:pt x="1005" y="1878"/>
                  <a:pt x="1102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7"/>
          <p:cNvSpPr/>
          <p:nvPr/>
        </p:nvSpPr>
        <p:spPr>
          <a:xfrm>
            <a:off x="1052949" y="5605110"/>
            <a:ext cx="37792" cy="558213"/>
          </a:xfrm>
          <a:custGeom>
            <a:avLst/>
            <a:gdLst/>
            <a:ahLst/>
            <a:cxnLst/>
            <a:rect l="l" t="t" r="r" b="b"/>
            <a:pathLst>
              <a:path w="1458" h="21536" extrusionOk="0">
                <a:moveTo>
                  <a:pt x="972" y="1"/>
                </a:moveTo>
                <a:cubicBezTo>
                  <a:pt x="972" y="1"/>
                  <a:pt x="972" y="357"/>
                  <a:pt x="939" y="940"/>
                </a:cubicBezTo>
                <a:cubicBezTo>
                  <a:pt x="907" y="1523"/>
                  <a:pt x="875" y="2365"/>
                  <a:pt x="842" y="3368"/>
                </a:cubicBezTo>
                <a:lnTo>
                  <a:pt x="745" y="4988"/>
                </a:lnTo>
                <a:cubicBezTo>
                  <a:pt x="713" y="5571"/>
                  <a:pt x="745" y="6186"/>
                  <a:pt x="713" y="6801"/>
                </a:cubicBezTo>
                <a:cubicBezTo>
                  <a:pt x="680" y="7449"/>
                  <a:pt x="648" y="8096"/>
                  <a:pt x="680" y="8744"/>
                </a:cubicBezTo>
                <a:cubicBezTo>
                  <a:pt x="680" y="9424"/>
                  <a:pt x="680" y="10104"/>
                  <a:pt x="680" y="10784"/>
                </a:cubicBezTo>
                <a:cubicBezTo>
                  <a:pt x="680" y="11464"/>
                  <a:pt x="680" y="12112"/>
                  <a:pt x="713" y="12792"/>
                </a:cubicBezTo>
                <a:cubicBezTo>
                  <a:pt x="713" y="13472"/>
                  <a:pt x="745" y="14120"/>
                  <a:pt x="778" y="14735"/>
                </a:cubicBezTo>
                <a:cubicBezTo>
                  <a:pt x="810" y="15383"/>
                  <a:pt x="842" y="15998"/>
                  <a:pt x="875" y="16548"/>
                </a:cubicBezTo>
                <a:lnTo>
                  <a:pt x="1037" y="18167"/>
                </a:lnTo>
                <a:lnTo>
                  <a:pt x="1101" y="18912"/>
                </a:lnTo>
                <a:lnTo>
                  <a:pt x="1199" y="19560"/>
                </a:lnTo>
                <a:lnTo>
                  <a:pt x="1328" y="20596"/>
                </a:lnTo>
                <a:cubicBezTo>
                  <a:pt x="1425" y="21211"/>
                  <a:pt x="1458" y="21535"/>
                  <a:pt x="1458" y="21535"/>
                </a:cubicBezTo>
                <a:cubicBezTo>
                  <a:pt x="1458" y="21535"/>
                  <a:pt x="1360" y="21211"/>
                  <a:pt x="1231" y="20629"/>
                </a:cubicBezTo>
                <a:lnTo>
                  <a:pt x="972" y="19592"/>
                </a:lnTo>
                <a:lnTo>
                  <a:pt x="778" y="18945"/>
                </a:lnTo>
                <a:lnTo>
                  <a:pt x="680" y="18232"/>
                </a:lnTo>
                <a:lnTo>
                  <a:pt x="421" y="16613"/>
                </a:lnTo>
                <a:cubicBezTo>
                  <a:pt x="324" y="16030"/>
                  <a:pt x="292" y="15415"/>
                  <a:pt x="227" y="14800"/>
                </a:cubicBezTo>
                <a:cubicBezTo>
                  <a:pt x="162" y="14152"/>
                  <a:pt x="98" y="13504"/>
                  <a:pt x="98" y="12824"/>
                </a:cubicBezTo>
                <a:cubicBezTo>
                  <a:pt x="98" y="12177"/>
                  <a:pt x="65" y="11497"/>
                  <a:pt x="33" y="10817"/>
                </a:cubicBezTo>
                <a:cubicBezTo>
                  <a:pt x="0" y="10137"/>
                  <a:pt x="65" y="9456"/>
                  <a:pt x="65" y="8776"/>
                </a:cubicBezTo>
                <a:cubicBezTo>
                  <a:pt x="98" y="8129"/>
                  <a:pt x="130" y="7449"/>
                  <a:pt x="162" y="6833"/>
                </a:cubicBezTo>
                <a:cubicBezTo>
                  <a:pt x="195" y="6186"/>
                  <a:pt x="259" y="5571"/>
                  <a:pt x="292" y="5020"/>
                </a:cubicBezTo>
                <a:lnTo>
                  <a:pt x="486" y="3401"/>
                </a:lnTo>
                <a:cubicBezTo>
                  <a:pt x="519" y="2883"/>
                  <a:pt x="583" y="2429"/>
                  <a:pt x="648" y="2008"/>
                </a:cubicBezTo>
                <a:lnTo>
                  <a:pt x="810" y="972"/>
                </a:lnTo>
                <a:cubicBezTo>
                  <a:pt x="907" y="324"/>
                  <a:pt x="972" y="1"/>
                  <a:pt x="972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7"/>
          <p:cNvSpPr/>
          <p:nvPr/>
        </p:nvSpPr>
        <p:spPr>
          <a:xfrm>
            <a:off x="-1453300" y="5153556"/>
            <a:ext cx="3491787" cy="846961"/>
          </a:xfrm>
          <a:custGeom>
            <a:avLst/>
            <a:gdLst/>
            <a:ahLst/>
            <a:cxnLst/>
            <a:rect l="l" t="t" r="r" b="b"/>
            <a:pathLst>
              <a:path w="134714" h="32676" extrusionOk="0">
                <a:moveTo>
                  <a:pt x="134293" y="5506"/>
                </a:moveTo>
                <a:cubicBezTo>
                  <a:pt x="133678" y="1"/>
                  <a:pt x="128464" y="1911"/>
                  <a:pt x="128464" y="1911"/>
                </a:cubicBezTo>
                <a:lnTo>
                  <a:pt x="6218" y="1911"/>
                </a:lnTo>
                <a:cubicBezTo>
                  <a:pt x="6218" y="1911"/>
                  <a:pt x="1037" y="1"/>
                  <a:pt x="422" y="5506"/>
                </a:cubicBezTo>
                <a:cubicBezTo>
                  <a:pt x="1" y="9295"/>
                  <a:pt x="681" y="13310"/>
                  <a:pt x="1296" y="17034"/>
                </a:cubicBezTo>
                <a:cubicBezTo>
                  <a:pt x="1847" y="20661"/>
                  <a:pt x="2171" y="23770"/>
                  <a:pt x="5668" y="25680"/>
                </a:cubicBezTo>
                <a:cubicBezTo>
                  <a:pt x="8161" y="26976"/>
                  <a:pt x="10882" y="27818"/>
                  <a:pt x="13569" y="28562"/>
                </a:cubicBezTo>
                <a:cubicBezTo>
                  <a:pt x="25972" y="31865"/>
                  <a:pt x="39152" y="32448"/>
                  <a:pt x="51911" y="32675"/>
                </a:cubicBezTo>
                <a:cubicBezTo>
                  <a:pt x="51587" y="30894"/>
                  <a:pt x="51360" y="28724"/>
                  <a:pt x="51749" y="27818"/>
                </a:cubicBezTo>
                <a:lnTo>
                  <a:pt x="86366" y="27818"/>
                </a:lnTo>
                <a:cubicBezTo>
                  <a:pt x="86755" y="28692"/>
                  <a:pt x="86496" y="30829"/>
                  <a:pt x="86204" y="32610"/>
                </a:cubicBezTo>
                <a:lnTo>
                  <a:pt x="88536" y="32545"/>
                </a:lnTo>
                <a:cubicBezTo>
                  <a:pt x="99481" y="32222"/>
                  <a:pt x="110621" y="31380"/>
                  <a:pt x="121146" y="28562"/>
                </a:cubicBezTo>
                <a:cubicBezTo>
                  <a:pt x="123833" y="27818"/>
                  <a:pt x="126586" y="26976"/>
                  <a:pt x="129047" y="25648"/>
                </a:cubicBezTo>
                <a:cubicBezTo>
                  <a:pt x="132577" y="23770"/>
                  <a:pt x="132868" y="20661"/>
                  <a:pt x="133451" y="17034"/>
                </a:cubicBezTo>
                <a:cubicBezTo>
                  <a:pt x="134034" y="13310"/>
                  <a:pt x="134714" y="9295"/>
                  <a:pt x="134293" y="550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7"/>
          <p:cNvSpPr/>
          <p:nvPr/>
        </p:nvSpPr>
        <p:spPr>
          <a:xfrm>
            <a:off x="-122963" y="5874533"/>
            <a:ext cx="917464" cy="132659"/>
          </a:xfrm>
          <a:custGeom>
            <a:avLst/>
            <a:gdLst/>
            <a:ahLst/>
            <a:cxnLst/>
            <a:rect l="l" t="t" r="r" b="b"/>
            <a:pathLst>
              <a:path w="35396" h="5118" extrusionOk="0">
                <a:moveTo>
                  <a:pt x="35007" y="1"/>
                </a:moveTo>
                <a:lnTo>
                  <a:pt x="389" y="1"/>
                </a:lnTo>
                <a:cubicBezTo>
                  <a:pt x="1" y="907"/>
                  <a:pt x="260" y="3077"/>
                  <a:pt x="584" y="4858"/>
                </a:cubicBezTo>
                <a:lnTo>
                  <a:pt x="1588" y="4858"/>
                </a:lnTo>
                <a:cubicBezTo>
                  <a:pt x="8777" y="4988"/>
                  <a:pt x="14962" y="5052"/>
                  <a:pt x="20370" y="5117"/>
                </a:cubicBezTo>
                <a:lnTo>
                  <a:pt x="34845" y="4793"/>
                </a:lnTo>
                <a:cubicBezTo>
                  <a:pt x="35169" y="3012"/>
                  <a:pt x="35395" y="875"/>
                  <a:pt x="3500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7"/>
          <p:cNvSpPr/>
          <p:nvPr/>
        </p:nvSpPr>
        <p:spPr>
          <a:xfrm>
            <a:off x="-1482666" y="4057405"/>
            <a:ext cx="3549692" cy="1525988"/>
          </a:xfrm>
          <a:custGeom>
            <a:avLst/>
            <a:gdLst/>
            <a:ahLst/>
            <a:cxnLst/>
            <a:rect l="l" t="t" r="r" b="b"/>
            <a:pathLst>
              <a:path w="136948" h="58873" extrusionOk="0">
                <a:moveTo>
                  <a:pt x="131896" y="17746"/>
                </a:moveTo>
                <a:cubicBezTo>
                  <a:pt x="130730" y="8744"/>
                  <a:pt x="127557" y="2591"/>
                  <a:pt x="117907" y="1425"/>
                </a:cubicBezTo>
                <a:cubicBezTo>
                  <a:pt x="110944" y="583"/>
                  <a:pt x="95433" y="227"/>
                  <a:pt x="81573" y="98"/>
                </a:cubicBezTo>
                <a:lnTo>
                  <a:pt x="81573" y="33"/>
                </a:lnTo>
                <a:cubicBezTo>
                  <a:pt x="81573" y="33"/>
                  <a:pt x="76198" y="1"/>
                  <a:pt x="68490" y="33"/>
                </a:cubicBezTo>
                <a:cubicBezTo>
                  <a:pt x="60783" y="33"/>
                  <a:pt x="55375" y="33"/>
                  <a:pt x="55375" y="33"/>
                </a:cubicBezTo>
                <a:lnTo>
                  <a:pt x="55375" y="98"/>
                </a:lnTo>
                <a:cubicBezTo>
                  <a:pt x="41515" y="227"/>
                  <a:pt x="26004" y="583"/>
                  <a:pt x="19042" y="1425"/>
                </a:cubicBezTo>
                <a:cubicBezTo>
                  <a:pt x="9392" y="2591"/>
                  <a:pt x="6218" y="8744"/>
                  <a:pt x="5052" y="17746"/>
                </a:cubicBezTo>
                <a:cubicBezTo>
                  <a:pt x="3595" y="28854"/>
                  <a:pt x="1" y="43458"/>
                  <a:pt x="9910" y="51910"/>
                </a:cubicBezTo>
                <a:cubicBezTo>
                  <a:pt x="18038" y="58873"/>
                  <a:pt x="31315" y="56703"/>
                  <a:pt x="41386" y="56703"/>
                </a:cubicBezTo>
                <a:lnTo>
                  <a:pt x="95563" y="56703"/>
                </a:lnTo>
                <a:cubicBezTo>
                  <a:pt x="105634" y="56703"/>
                  <a:pt x="118911" y="58873"/>
                  <a:pt x="127071" y="51910"/>
                </a:cubicBezTo>
                <a:cubicBezTo>
                  <a:pt x="136948" y="43458"/>
                  <a:pt x="133353" y="28854"/>
                  <a:pt x="131896" y="17746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7"/>
          <p:cNvSpPr/>
          <p:nvPr/>
        </p:nvSpPr>
        <p:spPr>
          <a:xfrm>
            <a:off x="-661791" y="3780438"/>
            <a:ext cx="1934747" cy="734469"/>
          </a:xfrm>
          <a:custGeom>
            <a:avLst/>
            <a:gdLst/>
            <a:ahLst/>
            <a:cxnLst/>
            <a:rect l="l" t="t" r="r" b="b"/>
            <a:pathLst>
              <a:path w="74643" h="28336" extrusionOk="0">
                <a:moveTo>
                  <a:pt x="12467" y="26878"/>
                </a:moveTo>
                <a:cubicBezTo>
                  <a:pt x="5149" y="25486"/>
                  <a:pt x="0" y="22636"/>
                  <a:pt x="3562" y="16904"/>
                </a:cubicBezTo>
                <a:cubicBezTo>
                  <a:pt x="7999" y="9780"/>
                  <a:pt x="18782" y="4372"/>
                  <a:pt x="26781" y="2623"/>
                </a:cubicBezTo>
                <a:cubicBezTo>
                  <a:pt x="38827" y="0"/>
                  <a:pt x="53043" y="907"/>
                  <a:pt x="63114" y="8711"/>
                </a:cubicBezTo>
                <a:cubicBezTo>
                  <a:pt x="66612" y="11399"/>
                  <a:pt x="74643" y="19818"/>
                  <a:pt x="69591" y="23834"/>
                </a:cubicBezTo>
                <a:cubicBezTo>
                  <a:pt x="65284" y="27267"/>
                  <a:pt x="59585" y="27720"/>
                  <a:pt x="54306" y="27882"/>
                </a:cubicBezTo>
                <a:cubicBezTo>
                  <a:pt x="48283" y="28011"/>
                  <a:pt x="42227" y="28076"/>
                  <a:pt x="36204" y="28173"/>
                </a:cubicBezTo>
                <a:cubicBezTo>
                  <a:pt x="28335" y="28238"/>
                  <a:pt x="20239" y="28335"/>
                  <a:pt x="12467" y="26878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7"/>
          <p:cNvSpPr/>
          <p:nvPr/>
        </p:nvSpPr>
        <p:spPr>
          <a:xfrm>
            <a:off x="282433" y="3820715"/>
            <a:ext cx="20192" cy="642143"/>
          </a:xfrm>
          <a:custGeom>
            <a:avLst/>
            <a:gdLst/>
            <a:ahLst/>
            <a:cxnLst/>
            <a:rect l="l" t="t" r="r" b="b"/>
            <a:pathLst>
              <a:path w="779" h="24774" extrusionOk="0">
                <a:moveTo>
                  <a:pt x="389" y="1"/>
                </a:moveTo>
                <a:cubicBezTo>
                  <a:pt x="389" y="1"/>
                  <a:pt x="519" y="1555"/>
                  <a:pt x="616" y="3854"/>
                </a:cubicBezTo>
                <a:cubicBezTo>
                  <a:pt x="681" y="5020"/>
                  <a:pt x="713" y="6380"/>
                  <a:pt x="746" y="7837"/>
                </a:cubicBezTo>
                <a:cubicBezTo>
                  <a:pt x="746" y="8550"/>
                  <a:pt x="778" y="9327"/>
                  <a:pt x="778" y="10072"/>
                </a:cubicBezTo>
                <a:cubicBezTo>
                  <a:pt x="778" y="10849"/>
                  <a:pt x="778" y="11626"/>
                  <a:pt x="778" y="12371"/>
                </a:cubicBezTo>
                <a:lnTo>
                  <a:pt x="778" y="14702"/>
                </a:lnTo>
                <a:cubicBezTo>
                  <a:pt x="778" y="15447"/>
                  <a:pt x="746" y="16224"/>
                  <a:pt x="746" y="16937"/>
                </a:cubicBezTo>
                <a:cubicBezTo>
                  <a:pt x="713" y="18394"/>
                  <a:pt x="681" y="19754"/>
                  <a:pt x="616" y="20920"/>
                </a:cubicBezTo>
                <a:cubicBezTo>
                  <a:pt x="519" y="23219"/>
                  <a:pt x="389" y="24773"/>
                  <a:pt x="389" y="24773"/>
                </a:cubicBezTo>
                <a:cubicBezTo>
                  <a:pt x="389" y="24773"/>
                  <a:pt x="260" y="23219"/>
                  <a:pt x="163" y="20920"/>
                </a:cubicBezTo>
                <a:cubicBezTo>
                  <a:pt x="98" y="19754"/>
                  <a:pt x="66" y="18394"/>
                  <a:pt x="33" y="16937"/>
                </a:cubicBezTo>
                <a:cubicBezTo>
                  <a:pt x="33" y="16224"/>
                  <a:pt x="1" y="15447"/>
                  <a:pt x="1" y="14702"/>
                </a:cubicBezTo>
                <a:lnTo>
                  <a:pt x="1" y="12371"/>
                </a:lnTo>
                <a:lnTo>
                  <a:pt x="1" y="10072"/>
                </a:lnTo>
                <a:cubicBezTo>
                  <a:pt x="1" y="9327"/>
                  <a:pt x="33" y="8550"/>
                  <a:pt x="33" y="7837"/>
                </a:cubicBezTo>
                <a:cubicBezTo>
                  <a:pt x="66" y="6380"/>
                  <a:pt x="98" y="5020"/>
                  <a:pt x="163" y="3854"/>
                </a:cubicBezTo>
                <a:cubicBezTo>
                  <a:pt x="260" y="1555"/>
                  <a:pt x="389" y="1"/>
                  <a:pt x="38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7"/>
          <p:cNvSpPr/>
          <p:nvPr/>
        </p:nvSpPr>
        <p:spPr>
          <a:xfrm>
            <a:off x="-566953" y="4442659"/>
            <a:ext cx="1719040" cy="1122259"/>
          </a:xfrm>
          <a:custGeom>
            <a:avLst/>
            <a:gdLst/>
            <a:ahLst/>
            <a:cxnLst/>
            <a:rect l="l" t="t" r="r" b="b"/>
            <a:pathLst>
              <a:path w="66321" h="43297" extrusionOk="0">
                <a:moveTo>
                  <a:pt x="66321" y="36334"/>
                </a:moveTo>
                <a:cubicBezTo>
                  <a:pt x="66321" y="40188"/>
                  <a:pt x="63082" y="43296"/>
                  <a:pt x="59099" y="43296"/>
                </a:cubicBezTo>
                <a:lnTo>
                  <a:pt x="7222" y="43296"/>
                </a:lnTo>
                <a:cubicBezTo>
                  <a:pt x="3239" y="43296"/>
                  <a:pt x="0" y="40188"/>
                  <a:pt x="0" y="36334"/>
                </a:cubicBezTo>
                <a:lnTo>
                  <a:pt x="0" y="6963"/>
                </a:lnTo>
                <a:cubicBezTo>
                  <a:pt x="0" y="3141"/>
                  <a:pt x="3239" y="0"/>
                  <a:pt x="7222" y="0"/>
                </a:cubicBezTo>
                <a:lnTo>
                  <a:pt x="59099" y="0"/>
                </a:lnTo>
                <a:cubicBezTo>
                  <a:pt x="63082" y="0"/>
                  <a:pt x="66321" y="3141"/>
                  <a:pt x="66321" y="696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7"/>
          <p:cNvSpPr/>
          <p:nvPr/>
        </p:nvSpPr>
        <p:spPr>
          <a:xfrm>
            <a:off x="-376424" y="4573600"/>
            <a:ext cx="1337135" cy="99896"/>
          </a:xfrm>
          <a:custGeom>
            <a:avLst/>
            <a:gdLst/>
            <a:ahLst/>
            <a:cxnLst/>
            <a:rect l="l" t="t" r="r" b="b"/>
            <a:pathLst>
              <a:path w="51587" h="3854" extrusionOk="0">
                <a:moveTo>
                  <a:pt x="51586" y="1943"/>
                </a:moveTo>
                <a:cubicBezTo>
                  <a:pt x="51586" y="3012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3012"/>
                  <a:pt x="0" y="1943"/>
                </a:cubicBezTo>
                <a:lnTo>
                  <a:pt x="0" y="1943"/>
                </a:lnTo>
                <a:cubicBezTo>
                  <a:pt x="0" y="874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74"/>
                  <a:pt x="51586" y="1943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7"/>
          <p:cNvSpPr/>
          <p:nvPr/>
        </p:nvSpPr>
        <p:spPr>
          <a:xfrm>
            <a:off x="-376424" y="4735566"/>
            <a:ext cx="1337135" cy="99921"/>
          </a:xfrm>
          <a:custGeom>
            <a:avLst/>
            <a:gdLst/>
            <a:ahLst/>
            <a:cxnLst/>
            <a:rect l="l" t="t" r="r" b="b"/>
            <a:pathLst>
              <a:path w="51587" h="3855" extrusionOk="0">
                <a:moveTo>
                  <a:pt x="51586" y="1944"/>
                </a:moveTo>
                <a:cubicBezTo>
                  <a:pt x="51586" y="3013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3013"/>
                  <a:pt x="0" y="1944"/>
                </a:cubicBezTo>
                <a:lnTo>
                  <a:pt x="0" y="1944"/>
                </a:lnTo>
                <a:cubicBezTo>
                  <a:pt x="0" y="875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75"/>
                  <a:pt x="51586" y="1944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7"/>
          <p:cNvSpPr/>
          <p:nvPr/>
        </p:nvSpPr>
        <p:spPr>
          <a:xfrm>
            <a:off x="-376424" y="4885815"/>
            <a:ext cx="1337135" cy="99067"/>
          </a:xfrm>
          <a:custGeom>
            <a:avLst/>
            <a:gdLst/>
            <a:ahLst/>
            <a:cxnLst/>
            <a:rect l="l" t="t" r="r" b="b"/>
            <a:pathLst>
              <a:path w="51587" h="3822" extrusionOk="0">
                <a:moveTo>
                  <a:pt x="51586" y="1911"/>
                </a:moveTo>
                <a:cubicBezTo>
                  <a:pt x="51586" y="2980"/>
                  <a:pt x="50712" y="3822"/>
                  <a:pt x="49676" y="3822"/>
                </a:cubicBezTo>
                <a:lnTo>
                  <a:pt x="1943" y="3822"/>
                </a:lnTo>
                <a:cubicBezTo>
                  <a:pt x="875" y="3822"/>
                  <a:pt x="0" y="2980"/>
                  <a:pt x="0" y="1911"/>
                </a:cubicBezTo>
                <a:lnTo>
                  <a:pt x="0" y="1911"/>
                </a:lnTo>
                <a:cubicBezTo>
                  <a:pt x="0" y="842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42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7"/>
          <p:cNvSpPr/>
          <p:nvPr/>
        </p:nvSpPr>
        <p:spPr>
          <a:xfrm>
            <a:off x="-376424" y="5035212"/>
            <a:ext cx="1337135" cy="99921"/>
          </a:xfrm>
          <a:custGeom>
            <a:avLst/>
            <a:gdLst/>
            <a:ahLst/>
            <a:cxnLst/>
            <a:rect l="l" t="t" r="r" b="b"/>
            <a:pathLst>
              <a:path w="51587" h="3855" extrusionOk="0">
                <a:moveTo>
                  <a:pt x="51586" y="1911"/>
                </a:moveTo>
                <a:cubicBezTo>
                  <a:pt x="51586" y="2980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2980"/>
                  <a:pt x="0" y="1911"/>
                </a:cubicBezTo>
                <a:lnTo>
                  <a:pt x="0" y="1911"/>
                </a:lnTo>
                <a:cubicBezTo>
                  <a:pt x="0" y="843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43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7"/>
          <p:cNvSpPr/>
          <p:nvPr/>
        </p:nvSpPr>
        <p:spPr>
          <a:xfrm>
            <a:off x="-376424" y="5191319"/>
            <a:ext cx="1337135" cy="99092"/>
          </a:xfrm>
          <a:custGeom>
            <a:avLst/>
            <a:gdLst/>
            <a:ahLst/>
            <a:cxnLst/>
            <a:rect l="l" t="t" r="r" b="b"/>
            <a:pathLst>
              <a:path w="51587" h="3823" extrusionOk="0">
                <a:moveTo>
                  <a:pt x="51586" y="1911"/>
                </a:moveTo>
                <a:cubicBezTo>
                  <a:pt x="51586" y="2980"/>
                  <a:pt x="50712" y="3822"/>
                  <a:pt x="49676" y="3822"/>
                </a:cubicBezTo>
                <a:lnTo>
                  <a:pt x="1943" y="3822"/>
                </a:lnTo>
                <a:cubicBezTo>
                  <a:pt x="875" y="3822"/>
                  <a:pt x="0" y="2980"/>
                  <a:pt x="0" y="1911"/>
                </a:cubicBezTo>
                <a:lnTo>
                  <a:pt x="0" y="1911"/>
                </a:lnTo>
                <a:cubicBezTo>
                  <a:pt x="0" y="843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43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7"/>
          <p:cNvSpPr/>
          <p:nvPr/>
        </p:nvSpPr>
        <p:spPr>
          <a:xfrm>
            <a:off x="-376424" y="5340739"/>
            <a:ext cx="1337135" cy="99067"/>
          </a:xfrm>
          <a:custGeom>
            <a:avLst/>
            <a:gdLst/>
            <a:ahLst/>
            <a:cxnLst/>
            <a:rect l="l" t="t" r="r" b="b"/>
            <a:pathLst>
              <a:path w="51587" h="3822" extrusionOk="0">
                <a:moveTo>
                  <a:pt x="51586" y="1911"/>
                </a:moveTo>
                <a:cubicBezTo>
                  <a:pt x="51586" y="2979"/>
                  <a:pt x="50712" y="3821"/>
                  <a:pt x="49676" y="3821"/>
                </a:cubicBezTo>
                <a:lnTo>
                  <a:pt x="1943" y="3821"/>
                </a:lnTo>
                <a:cubicBezTo>
                  <a:pt x="875" y="3821"/>
                  <a:pt x="0" y="2979"/>
                  <a:pt x="0" y="1911"/>
                </a:cubicBezTo>
                <a:lnTo>
                  <a:pt x="0" y="1911"/>
                </a:lnTo>
                <a:cubicBezTo>
                  <a:pt x="0" y="842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42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7"/>
          <p:cNvSpPr/>
          <p:nvPr/>
        </p:nvSpPr>
        <p:spPr>
          <a:xfrm>
            <a:off x="1666501" y="4687745"/>
            <a:ext cx="113323" cy="735299"/>
          </a:xfrm>
          <a:custGeom>
            <a:avLst/>
            <a:gdLst/>
            <a:ahLst/>
            <a:cxnLst/>
            <a:rect l="l" t="t" r="r" b="b"/>
            <a:pathLst>
              <a:path w="4372" h="28368" extrusionOk="0">
                <a:moveTo>
                  <a:pt x="4113" y="0"/>
                </a:moveTo>
                <a:cubicBezTo>
                  <a:pt x="4113" y="0"/>
                  <a:pt x="4145" y="453"/>
                  <a:pt x="4210" y="1231"/>
                </a:cubicBezTo>
                <a:cubicBezTo>
                  <a:pt x="4242" y="2040"/>
                  <a:pt x="4307" y="3174"/>
                  <a:pt x="4340" y="4534"/>
                </a:cubicBezTo>
                <a:cubicBezTo>
                  <a:pt x="4372" y="5894"/>
                  <a:pt x="4372" y="7481"/>
                  <a:pt x="4340" y="9164"/>
                </a:cubicBezTo>
                <a:cubicBezTo>
                  <a:pt x="4307" y="10006"/>
                  <a:pt x="4275" y="10881"/>
                  <a:pt x="4210" y="11787"/>
                </a:cubicBezTo>
                <a:cubicBezTo>
                  <a:pt x="4145" y="12662"/>
                  <a:pt x="4081" y="13569"/>
                  <a:pt x="4016" y="14475"/>
                </a:cubicBezTo>
                <a:cubicBezTo>
                  <a:pt x="3919" y="15382"/>
                  <a:pt x="3789" y="16289"/>
                  <a:pt x="3627" y="17163"/>
                </a:cubicBezTo>
                <a:cubicBezTo>
                  <a:pt x="3465" y="18070"/>
                  <a:pt x="3303" y="18912"/>
                  <a:pt x="3141" y="19754"/>
                </a:cubicBezTo>
                <a:cubicBezTo>
                  <a:pt x="2980" y="20596"/>
                  <a:pt x="2753" y="21373"/>
                  <a:pt x="2526" y="22150"/>
                </a:cubicBezTo>
                <a:lnTo>
                  <a:pt x="2202" y="23219"/>
                </a:lnTo>
                <a:cubicBezTo>
                  <a:pt x="2073" y="23575"/>
                  <a:pt x="1943" y="23899"/>
                  <a:pt x="1846" y="24223"/>
                </a:cubicBezTo>
                <a:cubicBezTo>
                  <a:pt x="1717" y="24546"/>
                  <a:pt x="1619" y="24870"/>
                  <a:pt x="1490" y="25162"/>
                </a:cubicBezTo>
                <a:lnTo>
                  <a:pt x="1134" y="25971"/>
                </a:lnTo>
                <a:lnTo>
                  <a:pt x="842" y="26684"/>
                </a:lnTo>
                <a:lnTo>
                  <a:pt x="551" y="27267"/>
                </a:lnTo>
                <a:cubicBezTo>
                  <a:pt x="195" y="27979"/>
                  <a:pt x="0" y="28368"/>
                  <a:pt x="0" y="28368"/>
                </a:cubicBezTo>
                <a:cubicBezTo>
                  <a:pt x="0" y="28368"/>
                  <a:pt x="130" y="27947"/>
                  <a:pt x="389" y="27202"/>
                </a:cubicBezTo>
                <a:lnTo>
                  <a:pt x="616" y="26586"/>
                </a:lnTo>
                <a:lnTo>
                  <a:pt x="842" y="25842"/>
                </a:lnTo>
                <a:cubicBezTo>
                  <a:pt x="1037" y="25324"/>
                  <a:pt x="1198" y="24741"/>
                  <a:pt x="1393" y="24093"/>
                </a:cubicBezTo>
                <a:cubicBezTo>
                  <a:pt x="1458" y="23769"/>
                  <a:pt x="1587" y="23413"/>
                  <a:pt x="1652" y="23057"/>
                </a:cubicBezTo>
                <a:lnTo>
                  <a:pt x="1911" y="21988"/>
                </a:lnTo>
                <a:cubicBezTo>
                  <a:pt x="2008" y="21600"/>
                  <a:pt x="2105" y="21211"/>
                  <a:pt x="2170" y="20822"/>
                </a:cubicBezTo>
                <a:lnTo>
                  <a:pt x="2429" y="19592"/>
                </a:lnTo>
                <a:cubicBezTo>
                  <a:pt x="2591" y="18782"/>
                  <a:pt x="2720" y="17908"/>
                  <a:pt x="2850" y="17034"/>
                </a:cubicBezTo>
                <a:cubicBezTo>
                  <a:pt x="2947" y="16159"/>
                  <a:pt x="3077" y="15285"/>
                  <a:pt x="3174" y="14378"/>
                </a:cubicBezTo>
                <a:cubicBezTo>
                  <a:pt x="3271" y="13504"/>
                  <a:pt x="3368" y="12597"/>
                  <a:pt x="3433" y="11723"/>
                </a:cubicBezTo>
                <a:cubicBezTo>
                  <a:pt x="3498" y="10848"/>
                  <a:pt x="3562" y="9974"/>
                  <a:pt x="3595" y="9132"/>
                </a:cubicBezTo>
                <a:cubicBezTo>
                  <a:pt x="3660" y="8290"/>
                  <a:pt x="3692" y="7481"/>
                  <a:pt x="3724" y="6703"/>
                </a:cubicBezTo>
                <a:cubicBezTo>
                  <a:pt x="3757" y="5926"/>
                  <a:pt x="3822" y="5181"/>
                  <a:pt x="3822" y="4501"/>
                </a:cubicBezTo>
                <a:lnTo>
                  <a:pt x="4016" y="1231"/>
                </a:lnTo>
                <a:cubicBezTo>
                  <a:pt x="4081" y="453"/>
                  <a:pt x="4113" y="0"/>
                  <a:pt x="41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7"/>
          <p:cNvSpPr/>
          <p:nvPr/>
        </p:nvSpPr>
        <p:spPr>
          <a:xfrm>
            <a:off x="-1195614" y="4687745"/>
            <a:ext cx="113348" cy="735299"/>
          </a:xfrm>
          <a:custGeom>
            <a:avLst/>
            <a:gdLst/>
            <a:ahLst/>
            <a:cxnLst/>
            <a:rect l="l" t="t" r="r" b="b"/>
            <a:pathLst>
              <a:path w="4373" h="28368" extrusionOk="0">
                <a:moveTo>
                  <a:pt x="260" y="0"/>
                </a:moveTo>
                <a:cubicBezTo>
                  <a:pt x="260" y="0"/>
                  <a:pt x="292" y="453"/>
                  <a:pt x="357" y="1231"/>
                </a:cubicBezTo>
                <a:lnTo>
                  <a:pt x="519" y="4501"/>
                </a:lnTo>
                <a:lnTo>
                  <a:pt x="616" y="6703"/>
                </a:lnTo>
                <a:lnTo>
                  <a:pt x="745" y="9132"/>
                </a:lnTo>
                <a:cubicBezTo>
                  <a:pt x="810" y="9974"/>
                  <a:pt x="875" y="10848"/>
                  <a:pt x="940" y="11723"/>
                </a:cubicBezTo>
                <a:cubicBezTo>
                  <a:pt x="1004" y="12597"/>
                  <a:pt x="1102" y="13504"/>
                  <a:pt x="1166" y="14378"/>
                </a:cubicBezTo>
                <a:cubicBezTo>
                  <a:pt x="1263" y="15285"/>
                  <a:pt x="1361" y="16192"/>
                  <a:pt x="1522" y="17034"/>
                </a:cubicBezTo>
                <a:cubicBezTo>
                  <a:pt x="1652" y="17908"/>
                  <a:pt x="1782" y="18782"/>
                  <a:pt x="1911" y="19592"/>
                </a:cubicBezTo>
                <a:lnTo>
                  <a:pt x="2170" y="20822"/>
                </a:lnTo>
                <a:cubicBezTo>
                  <a:pt x="2267" y="21211"/>
                  <a:pt x="2332" y="21600"/>
                  <a:pt x="2429" y="21988"/>
                </a:cubicBezTo>
                <a:lnTo>
                  <a:pt x="2688" y="23057"/>
                </a:lnTo>
                <a:cubicBezTo>
                  <a:pt x="2785" y="23413"/>
                  <a:pt x="2883" y="23769"/>
                  <a:pt x="2980" y="24093"/>
                </a:cubicBezTo>
                <a:cubicBezTo>
                  <a:pt x="3142" y="24741"/>
                  <a:pt x="3336" y="25324"/>
                  <a:pt x="3498" y="25842"/>
                </a:cubicBezTo>
                <a:lnTo>
                  <a:pt x="3725" y="26586"/>
                </a:lnTo>
                <a:lnTo>
                  <a:pt x="3951" y="27202"/>
                </a:lnTo>
                <a:cubicBezTo>
                  <a:pt x="4210" y="27947"/>
                  <a:pt x="4372" y="28368"/>
                  <a:pt x="4372" y="28368"/>
                </a:cubicBezTo>
                <a:cubicBezTo>
                  <a:pt x="4372" y="28368"/>
                  <a:pt x="4146" y="27979"/>
                  <a:pt x="3789" y="27267"/>
                </a:cubicBezTo>
                <a:lnTo>
                  <a:pt x="3530" y="26684"/>
                </a:lnTo>
                <a:lnTo>
                  <a:pt x="3206" y="25971"/>
                </a:lnTo>
                <a:lnTo>
                  <a:pt x="2850" y="25162"/>
                </a:lnTo>
                <a:cubicBezTo>
                  <a:pt x="2753" y="24870"/>
                  <a:pt x="2656" y="24546"/>
                  <a:pt x="2526" y="24223"/>
                </a:cubicBezTo>
                <a:cubicBezTo>
                  <a:pt x="2397" y="23899"/>
                  <a:pt x="2267" y="23575"/>
                  <a:pt x="2170" y="23219"/>
                </a:cubicBezTo>
                <a:lnTo>
                  <a:pt x="1846" y="22150"/>
                </a:lnTo>
                <a:cubicBezTo>
                  <a:pt x="1587" y="21405"/>
                  <a:pt x="1425" y="20596"/>
                  <a:pt x="1231" y="19754"/>
                </a:cubicBezTo>
                <a:cubicBezTo>
                  <a:pt x="1004" y="18912"/>
                  <a:pt x="842" y="18070"/>
                  <a:pt x="713" y="17163"/>
                </a:cubicBezTo>
                <a:cubicBezTo>
                  <a:pt x="583" y="16289"/>
                  <a:pt x="454" y="15382"/>
                  <a:pt x="357" y="14475"/>
                </a:cubicBezTo>
                <a:cubicBezTo>
                  <a:pt x="227" y="13569"/>
                  <a:pt x="195" y="12662"/>
                  <a:pt x="130" y="11787"/>
                </a:cubicBezTo>
                <a:cubicBezTo>
                  <a:pt x="98" y="10881"/>
                  <a:pt x="65" y="10006"/>
                  <a:pt x="33" y="9164"/>
                </a:cubicBezTo>
                <a:cubicBezTo>
                  <a:pt x="0" y="7481"/>
                  <a:pt x="0" y="5894"/>
                  <a:pt x="33" y="4534"/>
                </a:cubicBezTo>
                <a:cubicBezTo>
                  <a:pt x="65" y="3174"/>
                  <a:pt x="130" y="2040"/>
                  <a:pt x="162" y="1231"/>
                </a:cubicBezTo>
                <a:cubicBezTo>
                  <a:pt x="195" y="453"/>
                  <a:pt x="260" y="0"/>
                  <a:pt x="2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7"/>
          <p:cNvSpPr/>
          <p:nvPr/>
        </p:nvSpPr>
        <p:spPr>
          <a:xfrm>
            <a:off x="-1401256" y="4329343"/>
            <a:ext cx="605207" cy="605207"/>
          </a:xfrm>
          <a:custGeom>
            <a:avLst/>
            <a:gdLst/>
            <a:ahLst/>
            <a:cxnLst/>
            <a:rect l="l" t="t" r="r" b="b"/>
            <a:pathLst>
              <a:path w="23349" h="23349" extrusionOk="0">
                <a:moveTo>
                  <a:pt x="23349" y="11691"/>
                </a:moveTo>
                <a:cubicBezTo>
                  <a:pt x="23349" y="18135"/>
                  <a:pt x="18135" y="23349"/>
                  <a:pt x="11659" y="23349"/>
                </a:cubicBezTo>
                <a:cubicBezTo>
                  <a:pt x="5214" y="23349"/>
                  <a:pt x="1" y="18135"/>
                  <a:pt x="1" y="11691"/>
                </a:cubicBezTo>
                <a:cubicBezTo>
                  <a:pt x="1" y="5247"/>
                  <a:pt x="5214" y="1"/>
                  <a:pt x="11659" y="1"/>
                </a:cubicBezTo>
                <a:cubicBezTo>
                  <a:pt x="18135" y="1"/>
                  <a:pt x="23349" y="5247"/>
                  <a:pt x="23349" y="11691"/>
                </a:cubicBezTo>
                <a:close/>
              </a:path>
            </a:pathLst>
          </a:custGeom>
          <a:solidFill>
            <a:srgbClr val="F7DA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7"/>
          <p:cNvSpPr/>
          <p:nvPr/>
        </p:nvSpPr>
        <p:spPr>
          <a:xfrm>
            <a:off x="-1389488" y="4341939"/>
            <a:ext cx="580867" cy="580867"/>
          </a:xfrm>
          <a:custGeom>
            <a:avLst/>
            <a:gdLst/>
            <a:ahLst/>
            <a:cxnLst/>
            <a:rect l="l" t="t" r="r" b="b"/>
            <a:pathLst>
              <a:path w="22410" h="22410" extrusionOk="0">
                <a:moveTo>
                  <a:pt x="22409" y="11205"/>
                </a:moveTo>
                <a:cubicBezTo>
                  <a:pt x="22409" y="17390"/>
                  <a:pt x="17422" y="22409"/>
                  <a:pt x="11205" y="22409"/>
                </a:cubicBezTo>
                <a:cubicBezTo>
                  <a:pt x="5019" y="22409"/>
                  <a:pt x="0" y="17390"/>
                  <a:pt x="0" y="11205"/>
                </a:cubicBezTo>
                <a:cubicBezTo>
                  <a:pt x="0" y="5020"/>
                  <a:pt x="5019" y="0"/>
                  <a:pt x="11205" y="0"/>
                </a:cubicBezTo>
                <a:cubicBezTo>
                  <a:pt x="17422" y="0"/>
                  <a:pt x="22409" y="5020"/>
                  <a:pt x="22409" y="11205"/>
                </a:cubicBezTo>
                <a:close/>
              </a:path>
            </a:pathLst>
          </a:custGeom>
          <a:solidFill>
            <a:srgbClr val="F7DB8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7"/>
          <p:cNvSpPr/>
          <p:nvPr/>
        </p:nvSpPr>
        <p:spPr>
          <a:xfrm>
            <a:off x="-1376917" y="4353680"/>
            <a:ext cx="556528" cy="557357"/>
          </a:xfrm>
          <a:custGeom>
            <a:avLst/>
            <a:gdLst/>
            <a:ahLst/>
            <a:cxnLst/>
            <a:rect l="l" t="t" r="r" b="b"/>
            <a:pathLst>
              <a:path w="21471" h="21503" extrusionOk="0">
                <a:moveTo>
                  <a:pt x="21471" y="10752"/>
                </a:moveTo>
                <a:cubicBezTo>
                  <a:pt x="21471" y="16678"/>
                  <a:pt x="16678" y="21503"/>
                  <a:pt x="10720" y="21503"/>
                </a:cubicBezTo>
                <a:cubicBezTo>
                  <a:pt x="4793" y="21503"/>
                  <a:pt x="1" y="16678"/>
                  <a:pt x="1" y="10752"/>
                </a:cubicBezTo>
                <a:cubicBezTo>
                  <a:pt x="1" y="4826"/>
                  <a:pt x="4793" y="1"/>
                  <a:pt x="10720" y="1"/>
                </a:cubicBezTo>
                <a:cubicBezTo>
                  <a:pt x="16678" y="1"/>
                  <a:pt x="21471" y="4826"/>
                  <a:pt x="21471" y="10752"/>
                </a:cubicBezTo>
                <a:close/>
              </a:path>
            </a:pathLst>
          </a:custGeom>
          <a:solidFill>
            <a:srgbClr val="F8DC8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8" name="Google Shape;1028;p37"/>
          <p:cNvSpPr/>
          <p:nvPr/>
        </p:nvSpPr>
        <p:spPr>
          <a:xfrm>
            <a:off x="-1365151" y="4366276"/>
            <a:ext cx="533019" cy="532189"/>
          </a:xfrm>
          <a:custGeom>
            <a:avLst/>
            <a:gdLst/>
            <a:ahLst/>
            <a:cxnLst/>
            <a:rect l="l" t="t" r="r" b="b"/>
            <a:pathLst>
              <a:path w="20564" h="20532" extrusionOk="0">
                <a:moveTo>
                  <a:pt x="20563" y="10266"/>
                </a:moveTo>
                <a:cubicBezTo>
                  <a:pt x="20563" y="15933"/>
                  <a:pt x="15965" y="20531"/>
                  <a:pt x="10266" y="20531"/>
                </a:cubicBezTo>
                <a:cubicBezTo>
                  <a:pt x="4599" y="20531"/>
                  <a:pt x="0" y="15933"/>
                  <a:pt x="0" y="10266"/>
                </a:cubicBezTo>
                <a:cubicBezTo>
                  <a:pt x="0" y="4599"/>
                  <a:pt x="4599" y="0"/>
                  <a:pt x="10266" y="0"/>
                </a:cubicBezTo>
                <a:cubicBezTo>
                  <a:pt x="15965" y="0"/>
                  <a:pt x="20563" y="4599"/>
                  <a:pt x="20563" y="10266"/>
                </a:cubicBezTo>
                <a:close/>
              </a:path>
            </a:pathLst>
          </a:custGeom>
          <a:solidFill>
            <a:srgbClr val="F8D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9" name="Google Shape;1029;p37"/>
          <p:cNvSpPr/>
          <p:nvPr/>
        </p:nvSpPr>
        <p:spPr>
          <a:xfrm>
            <a:off x="-1352580" y="4378017"/>
            <a:ext cx="507851" cy="508680"/>
          </a:xfrm>
          <a:custGeom>
            <a:avLst/>
            <a:gdLst/>
            <a:ahLst/>
            <a:cxnLst/>
            <a:rect l="l" t="t" r="r" b="b"/>
            <a:pathLst>
              <a:path w="19593" h="19625" extrusionOk="0">
                <a:moveTo>
                  <a:pt x="19593" y="9813"/>
                </a:moveTo>
                <a:cubicBezTo>
                  <a:pt x="19593" y="15221"/>
                  <a:pt x="15221" y="19625"/>
                  <a:pt x="9781" y="19625"/>
                </a:cubicBezTo>
                <a:cubicBezTo>
                  <a:pt x="4373" y="19625"/>
                  <a:pt x="1" y="15221"/>
                  <a:pt x="1" y="9813"/>
                </a:cubicBezTo>
                <a:cubicBezTo>
                  <a:pt x="1" y="4405"/>
                  <a:pt x="4373" y="1"/>
                  <a:pt x="9781" y="1"/>
                </a:cubicBezTo>
                <a:cubicBezTo>
                  <a:pt x="15221" y="1"/>
                  <a:pt x="19593" y="4405"/>
                  <a:pt x="19593" y="9813"/>
                </a:cubicBezTo>
                <a:close/>
              </a:path>
            </a:pathLst>
          </a:custGeom>
          <a:solidFill>
            <a:srgbClr val="F8DE8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0" name="Google Shape;1030;p37"/>
          <p:cNvSpPr/>
          <p:nvPr/>
        </p:nvSpPr>
        <p:spPr>
          <a:xfrm>
            <a:off x="-1340812" y="4390613"/>
            <a:ext cx="484341" cy="483512"/>
          </a:xfrm>
          <a:custGeom>
            <a:avLst/>
            <a:gdLst/>
            <a:ahLst/>
            <a:cxnLst/>
            <a:rect l="l" t="t" r="r" b="b"/>
            <a:pathLst>
              <a:path w="18686" h="18654" extrusionOk="0">
                <a:moveTo>
                  <a:pt x="18685" y="9327"/>
                </a:moveTo>
                <a:cubicBezTo>
                  <a:pt x="18685" y="14476"/>
                  <a:pt x="14508" y="18653"/>
                  <a:pt x="9327" y="18653"/>
                </a:cubicBezTo>
                <a:cubicBezTo>
                  <a:pt x="4178" y="18653"/>
                  <a:pt x="0" y="14476"/>
                  <a:pt x="0" y="9327"/>
                </a:cubicBezTo>
                <a:cubicBezTo>
                  <a:pt x="0" y="4178"/>
                  <a:pt x="4178" y="1"/>
                  <a:pt x="9327" y="1"/>
                </a:cubicBezTo>
                <a:cubicBezTo>
                  <a:pt x="14508" y="1"/>
                  <a:pt x="18685" y="4178"/>
                  <a:pt x="18685" y="9327"/>
                </a:cubicBezTo>
                <a:close/>
              </a:path>
            </a:pathLst>
          </a:custGeom>
          <a:solidFill>
            <a:srgbClr val="F9DF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1" name="Google Shape;1031;p37"/>
          <p:cNvSpPr/>
          <p:nvPr/>
        </p:nvSpPr>
        <p:spPr>
          <a:xfrm>
            <a:off x="-1329072" y="4402355"/>
            <a:ext cx="460003" cy="460003"/>
          </a:xfrm>
          <a:custGeom>
            <a:avLst/>
            <a:gdLst/>
            <a:ahLst/>
            <a:cxnLst/>
            <a:rect l="l" t="t" r="r" b="b"/>
            <a:pathLst>
              <a:path w="17747" h="17747" extrusionOk="0">
                <a:moveTo>
                  <a:pt x="17746" y="8874"/>
                </a:moveTo>
                <a:cubicBezTo>
                  <a:pt x="17746" y="13764"/>
                  <a:pt x="13796" y="17747"/>
                  <a:pt x="8874" y="17747"/>
                </a:cubicBezTo>
                <a:cubicBezTo>
                  <a:pt x="3984" y="17747"/>
                  <a:pt x="1" y="13764"/>
                  <a:pt x="1" y="8874"/>
                </a:cubicBezTo>
                <a:cubicBezTo>
                  <a:pt x="1" y="3984"/>
                  <a:pt x="3984" y="1"/>
                  <a:pt x="8874" y="1"/>
                </a:cubicBezTo>
                <a:cubicBezTo>
                  <a:pt x="13796" y="1"/>
                  <a:pt x="17746" y="3984"/>
                  <a:pt x="17746" y="8874"/>
                </a:cubicBezTo>
                <a:close/>
              </a:path>
            </a:pathLst>
          </a:custGeom>
          <a:solidFill>
            <a:srgbClr val="F9E08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2" name="Google Shape;1032;p37"/>
          <p:cNvSpPr/>
          <p:nvPr/>
        </p:nvSpPr>
        <p:spPr>
          <a:xfrm>
            <a:off x="-1316475" y="4414123"/>
            <a:ext cx="435664" cy="435637"/>
          </a:xfrm>
          <a:custGeom>
            <a:avLst/>
            <a:gdLst/>
            <a:ahLst/>
            <a:cxnLst/>
            <a:rect l="l" t="t" r="r" b="b"/>
            <a:pathLst>
              <a:path w="16808" h="16807" extrusionOk="0">
                <a:moveTo>
                  <a:pt x="16807" y="8420"/>
                </a:moveTo>
                <a:cubicBezTo>
                  <a:pt x="16807" y="13051"/>
                  <a:pt x="13051" y="16807"/>
                  <a:pt x="8388" y="16807"/>
                </a:cubicBezTo>
                <a:cubicBezTo>
                  <a:pt x="3757" y="16807"/>
                  <a:pt x="0" y="13051"/>
                  <a:pt x="0" y="8420"/>
                </a:cubicBezTo>
                <a:cubicBezTo>
                  <a:pt x="0" y="3789"/>
                  <a:pt x="3757" y="0"/>
                  <a:pt x="8388" y="0"/>
                </a:cubicBezTo>
                <a:cubicBezTo>
                  <a:pt x="13051" y="0"/>
                  <a:pt x="16807" y="3789"/>
                  <a:pt x="16807" y="8420"/>
                </a:cubicBezTo>
                <a:close/>
              </a:path>
            </a:pathLst>
          </a:custGeom>
          <a:solidFill>
            <a:srgbClr val="F9E1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3" name="Google Shape;1033;p37"/>
          <p:cNvSpPr/>
          <p:nvPr/>
        </p:nvSpPr>
        <p:spPr>
          <a:xfrm>
            <a:off x="-1304733" y="4426719"/>
            <a:ext cx="412153" cy="411299"/>
          </a:xfrm>
          <a:custGeom>
            <a:avLst/>
            <a:gdLst/>
            <a:ahLst/>
            <a:cxnLst/>
            <a:rect l="l" t="t" r="r" b="b"/>
            <a:pathLst>
              <a:path w="15901" h="15868" extrusionOk="0">
                <a:moveTo>
                  <a:pt x="15901" y="7934"/>
                </a:moveTo>
                <a:cubicBezTo>
                  <a:pt x="15901" y="12306"/>
                  <a:pt x="12339" y="15868"/>
                  <a:pt x="7935" y="15868"/>
                </a:cubicBezTo>
                <a:cubicBezTo>
                  <a:pt x="3563" y="15868"/>
                  <a:pt x="1" y="12306"/>
                  <a:pt x="1" y="7934"/>
                </a:cubicBezTo>
                <a:cubicBezTo>
                  <a:pt x="1" y="3562"/>
                  <a:pt x="3563" y="0"/>
                  <a:pt x="7935" y="0"/>
                </a:cubicBezTo>
                <a:cubicBezTo>
                  <a:pt x="12339" y="0"/>
                  <a:pt x="15901" y="3562"/>
                  <a:pt x="15901" y="7934"/>
                </a:cubicBezTo>
                <a:close/>
              </a:path>
            </a:pathLst>
          </a:custGeom>
          <a:solidFill>
            <a:srgbClr val="FAE2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4" name="Google Shape;1034;p37"/>
          <p:cNvSpPr/>
          <p:nvPr/>
        </p:nvSpPr>
        <p:spPr>
          <a:xfrm>
            <a:off x="-1292137" y="4438461"/>
            <a:ext cx="386960" cy="387815"/>
          </a:xfrm>
          <a:custGeom>
            <a:avLst/>
            <a:gdLst/>
            <a:ahLst/>
            <a:cxnLst/>
            <a:rect l="l" t="t" r="r" b="b"/>
            <a:pathLst>
              <a:path w="14929" h="14962" extrusionOk="0">
                <a:moveTo>
                  <a:pt x="14929" y="7481"/>
                </a:moveTo>
                <a:cubicBezTo>
                  <a:pt x="14929" y="11593"/>
                  <a:pt x="11594" y="14961"/>
                  <a:pt x="7449" y="14961"/>
                </a:cubicBezTo>
                <a:cubicBezTo>
                  <a:pt x="3336" y="14961"/>
                  <a:pt x="0" y="11593"/>
                  <a:pt x="0" y="7481"/>
                </a:cubicBezTo>
                <a:cubicBezTo>
                  <a:pt x="0" y="3368"/>
                  <a:pt x="3336" y="0"/>
                  <a:pt x="7449" y="0"/>
                </a:cubicBezTo>
                <a:cubicBezTo>
                  <a:pt x="11594" y="0"/>
                  <a:pt x="14929" y="3368"/>
                  <a:pt x="14929" y="7481"/>
                </a:cubicBezTo>
                <a:close/>
              </a:path>
            </a:pathLst>
          </a:custGeom>
          <a:solidFill>
            <a:srgbClr val="FAE3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5" name="Google Shape;1035;p37"/>
          <p:cNvSpPr/>
          <p:nvPr/>
        </p:nvSpPr>
        <p:spPr>
          <a:xfrm>
            <a:off x="-1280395" y="4451056"/>
            <a:ext cx="363476" cy="362621"/>
          </a:xfrm>
          <a:custGeom>
            <a:avLst/>
            <a:gdLst/>
            <a:ahLst/>
            <a:cxnLst/>
            <a:rect l="l" t="t" r="r" b="b"/>
            <a:pathLst>
              <a:path w="14023" h="13990" extrusionOk="0">
                <a:moveTo>
                  <a:pt x="14023" y="6995"/>
                </a:moveTo>
                <a:cubicBezTo>
                  <a:pt x="14023" y="10848"/>
                  <a:pt x="10881" y="13990"/>
                  <a:pt x="6996" y="13990"/>
                </a:cubicBezTo>
                <a:cubicBezTo>
                  <a:pt x="3142" y="13990"/>
                  <a:pt x="1" y="10848"/>
                  <a:pt x="1" y="6995"/>
                </a:cubicBezTo>
                <a:cubicBezTo>
                  <a:pt x="1" y="3141"/>
                  <a:pt x="3142" y="0"/>
                  <a:pt x="6996" y="0"/>
                </a:cubicBezTo>
                <a:cubicBezTo>
                  <a:pt x="10881" y="0"/>
                  <a:pt x="14023" y="3141"/>
                  <a:pt x="14023" y="6995"/>
                </a:cubicBezTo>
                <a:close/>
              </a:path>
            </a:pathLst>
          </a:custGeom>
          <a:solidFill>
            <a:srgbClr val="FAE48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6" name="Google Shape;1036;p37"/>
          <p:cNvSpPr/>
          <p:nvPr/>
        </p:nvSpPr>
        <p:spPr>
          <a:xfrm>
            <a:off x="-1267798" y="4462798"/>
            <a:ext cx="338281" cy="339137"/>
          </a:xfrm>
          <a:custGeom>
            <a:avLst/>
            <a:gdLst/>
            <a:ahLst/>
            <a:cxnLst/>
            <a:rect l="l" t="t" r="r" b="b"/>
            <a:pathLst>
              <a:path w="13051" h="13084" extrusionOk="0">
                <a:moveTo>
                  <a:pt x="13051" y="6542"/>
                </a:moveTo>
                <a:cubicBezTo>
                  <a:pt x="13051" y="10136"/>
                  <a:pt x="10136" y="13083"/>
                  <a:pt x="6510" y="13083"/>
                </a:cubicBezTo>
                <a:cubicBezTo>
                  <a:pt x="2915" y="13083"/>
                  <a:pt x="1" y="10136"/>
                  <a:pt x="1" y="6542"/>
                </a:cubicBezTo>
                <a:cubicBezTo>
                  <a:pt x="1" y="2947"/>
                  <a:pt x="2915" y="0"/>
                  <a:pt x="6510" y="0"/>
                </a:cubicBezTo>
                <a:cubicBezTo>
                  <a:pt x="10136" y="0"/>
                  <a:pt x="13051" y="2947"/>
                  <a:pt x="13051" y="6542"/>
                </a:cubicBezTo>
                <a:close/>
              </a:path>
            </a:pathLst>
          </a:custGeom>
          <a:solidFill>
            <a:srgbClr val="FBE58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7" name="Google Shape;1037;p37"/>
          <p:cNvSpPr/>
          <p:nvPr/>
        </p:nvSpPr>
        <p:spPr>
          <a:xfrm>
            <a:off x="-1256057" y="4474539"/>
            <a:ext cx="314799" cy="314799"/>
          </a:xfrm>
          <a:custGeom>
            <a:avLst/>
            <a:gdLst/>
            <a:ahLst/>
            <a:cxnLst/>
            <a:rect l="l" t="t" r="r" b="b"/>
            <a:pathLst>
              <a:path w="12145" h="12145" extrusionOk="0">
                <a:moveTo>
                  <a:pt x="12145" y="6089"/>
                </a:moveTo>
                <a:cubicBezTo>
                  <a:pt x="12145" y="9457"/>
                  <a:pt x="9424" y="12144"/>
                  <a:pt x="6057" y="12144"/>
                </a:cubicBezTo>
                <a:cubicBezTo>
                  <a:pt x="2721" y="12144"/>
                  <a:pt x="1" y="9457"/>
                  <a:pt x="1" y="6089"/>
                </a:cubicBezTo>
                <a:cubicBezTo>
                  <a:pt x="1" y="2721"/>
                  <a:pt x="2721" y="1"/>
                  <a:pt x="6057" y="1"/>
                </a:cubicBezTo>
                <a:cubicBezTo>
                  <a:pt x="9424" y="1"/>
                  <a:pt x="12145" y="2721"/>
                  <a:pt x="12145" y="6089"/>
                </a:cubicBezTo>
                <a:close/>
              </a:path>
            </a:pathLst>
          </a:custGeom>
          <a:solidFill>
            <a:srgbClr val="FBE78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8" name="Google Shape;1038;p37"/>
          <p:cNvSpPr/>
          <p:nvPr/>
        </p:nvSpPr>
        <p:spPr>
          <a:xfrm>
            <a:off x="-1244290" y="4487135"/>
            <a:ext cx="290433" cy="290460"/>
          </a:xfrm>
          <a:custGeom>
            <a:avLst/>
            <a:gdLst/>
            <a:ahLst/>
            <a:cxnLst/>
            <a:rect l="l" t="t" r="r" b="b"/>
            <a:pathLst>
              <a:path w="11205" h="11206" extrusionOk="0">
                <a:moveTo>
                  <a:pt x="11205" y="5603"/>
                </a:moveTo>
                <a:cubicBezTo>
                  <a:pt x="11205" y="8712"/>
                  <a:pt x="8711" y="11205"/>
                  <a:pt x="5603" y="11205"/>
                </a:cubicBezTo>
                <a:cubicBezTo>
                  <a:pt x="2526" y="11205"/>
                  <a:pt x="0" y="8712"/>
                  <a:pt x="0" y="5603"/>
                </a:cubicBezTo>
                <a:cubicBezTo>
                  <a:pt x="0" y="2494"/>
                  <a:pt x="2526" y="1"/>
                  <a:pt x="5603" y="1"/>
                </a:cubicBezTo>
                <a:cubicBezTo>
                  <a:pt x="8711" y="1"/>
                  <a:pt x="11205" y="2494"/>
                  <a:pt x="11205" y="5603"/>
                </a:cubicBezTo>
                <a:close/>
              </a:path>
            </a:pathLst>
          </a:custGeom>
          <a:solidFill>
            <a:srgbClr val="FBE88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9" name="Google Shape;1039;p37"/>
          <p:cNvSpPr/>
          <p:nvPr/>
        </p:nvSpPr>
        <p:spPr>
          <a:xfrm>
            <a:off x="-1231694" y="4498877"/>
            <a:ext cx="266095" cy="266951"/>
          </a:xfrm>
          <a:custGeom>
            <a:avLst/>
            <a:gdLst/>
            <a:ahLst/>
            <a:cxnLst/>
            <a:rect l="l" t="t" r="r" b="b"/>
            <a:pathLst>
              <a:path w="10266" h="10299" extrusionOk="0">
                <a:moveTo>
                  <a:pt x="10265" y="5150"/>
                </a:moveTo>
                <a:cubicBezTo>
                  <a:pt x="10265" y="8000"/>
                  <a:pt x="7966" y="10299"/>
                  <a:pt x="5117" y="10299"/>
                </a:cubicBezTo>
                <a:cubicBezTo>
                  <a:pt x="2299" y="10299"/>
                  <a:pt x="0" y="8000"/>
                  <a:pt x="0" y="5150"/>
                </a:cubicBezTo>
                <a:cubicBezTo>
                  <a:pt x="0" y="2300"/>
                  <a:pt x="2299" y="1"/>
                  <a:pt x="5117" y="1"/>
                </a:cubicBezTo>
                <a:cubicBezTo>
                  <a:pt x="7966" y="1"/>
                  <a:pt x="10265" y="2300"/>
                  <a:pt x="10265" y="5150"/>
                </a:cubicBezTo>
                <a:close/>
              </a:path>
            </a:pathLst>
          </a:custGeom>
          <a:solidFill>
            <a:srgbClr val="FCE98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0" name="Google Shape;1040;p37"/>
          <p:cNvSpPr/>
          <p:nvPr/>
        </p:nvSpPr>
        <p:spPr>
          <a:xfrm>
            <a:off x="-1219954" y="4511473"/>
            <a:ext cx="242611" cy="241756"/>
          </a:xfrm>
          <a:custGeom>
            <a:avLst/>
            <a:gdLst/>
            <a:ahLst/>
            <a:cxnLst/>
            <a:rect l="l" t="t" r="r" b="b"/>
            <a:pathLst>
              <a:path w="9360" h="9327" extrusionOk="0">
                <a:moveTo>
                  <a:pt x="9359" y="4664"/>
                </a:moveTo>
                <a:cubicBezTo>
                  <a:pt x="9359" y="7254"/>
                  <a:pt x="7254" y="9327"/>
                  <a:pt x="4664" y="9327"/>
                </a:cubicBezTo>
                <a:cubicBezTo>
                  <a:pt x="2105" y="9327"/>
                  <a:pt x="0" y="7254"/>
                  <a:pt x="0" y="4664"/>
                </a:cubicBezTo>
                <a:cubicBezTo>
                  <a:pt x="0" y="2073"/>
                  <a:pt x="2105" y="1"/>
                  <a:pt x="4664" y="1"/>
                </a:cubicBezTo>
                <a:cubicBezTo>
                  <a:pt x="7254" y="1"/>
                  <a:pt x="9359" y="2073"/>
                  <a:pt x="9359" y="4664"/>
                </a:cubicBezTo>
                <a:close/>
              </a:path>
            </a:pathLst>
          </a:custGeom>
          <a:solidFill>
            <a:srgbClr val="FCEA8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1" name="Google Shape;1041;p37"/>
          <p:cNvSpPr/>
          <p:nvPr/>
        </p:nvSpPr>
        <p:spPr>
          <a:xfrm>
            <a:off x="-1207355" y="4523241"/>
            <a:ext cx="217417" cy="218247"/>
          </a:xfrm>
          <a:custGeom>
            <a:avLst/>
            <a:gdLst/>
            <a:ahLst/>
            <a:cxnLst/>
            <a:rect l="l" t="t" r="r" b="b"/>
            <a:pathLst>
              <a:path w="8388" h="8420" extrusionOk="0">
                <a:moveTo>
                  <a:pt x="8387" y="4210"/>
                </a:moveTo>
                <a:cubicBezTo>
                  <a:pt x="8387" y="6541"/>
                  <a:pt x="6509" y="8420"/>
                  <a:pt x="4178" y="8420"/>
                </a:cubicBezTo>
                <a:cubicBezTo>
                  <a:pt x="1878" y="8420"/>
                  <a:pt x="0" y="6541"/>
                  <a:pt x="0" y="4210"/>
                </a:cubicBezTo>
                <a:cubicBezTo>
                  <a:pt x="0" y="1878"/>
                  <a:pt x="1878" y="0"/>
                  <a:pt x="4178" y="0"/>
                </a:cubicBezTo>
                <a:cubicBezTo>
                  <a:pt x="6509" y="0"/>
                  <a:pt x="8387" y="1878"/>
                  <a:pt x="8387" y="4210"/>
                </a:cubicBezTo>
                <a:close/>
              </a:path>
            </a:pathLst>
          </a:custGeom>
          <a:solidFill>
            <a:srgbClr val="FCEB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2" name="Google Shape;1042;p37"/>
          <p:cNvSpPr/>
          <p:nvPr/>
        </p:nvSpPr>
        <p:spPr>
          <a:xfrm>
            <a:off x="-1195614" y="4535811"/>
            <a:ext cx="193908" cy="193079"/>
          </a:xfrm>
          <a:custGeom>
            <a:avLst/>
            <a:gdLst/>
            <a:ahLst/>
            <a:cxnLst/>
            <a:rect l="l" t="t" r="r" b="b"/>
            <a:pathLst>
              <a:path w="7481" h="7449" extrusionOk="0">
                <a:moveTo>
                  <a:pt x="7481" y="3725"/>
                </a:moveTo>
                <a:cubicBezTo>
                  <a:pt x="7481" y="5797"/>
                  <a:pt x="5797" y="7449"/>
                  <a:pt x="3725" y="7449"/>
                </a:cubicBezTo>
                <a:cubicBezTo>
                  <a:pt x="1684" y="7449"/>
                  <a:pt x="0" y="5797"/>
                  <a:pt x="0" y="3725"/>
                </a:cubicBezTo>
                <a:cubicBezTo>
                  <a:pt x="0" y="1652"/>
                  <a:pt x="1684" y="1"/>
                  <a:pt x="3725" y="1"/>
                </a:cubicBezTo>
                <a:cubicBezTo>
                  <a:pt x="5797" y="1"/>
                  <a:pt x="7481" y="1652"/>
                  <a:pt x="7481" y="3725"/>
                </a:cubicBezTo>
                <a:close/>
              </a:path>
            </a:pathLst>
          </a:custGeom>
          <a:solidFill>
            <a:srgbClr val="FDEC9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3" name="Google Shape;1043;p37"/>
          <p:cNvSpPr/>
          <p:nvPr/>
        </p:nvSpPr>
        <p:spPr>
          <a:xfrm>
            <a:off x="-1183019" y="4547577"/>
            <a:ext cx="168739" cy="169568"/>
          </a:xfrm>
          <a:custGeom>
            <a:avLst/>
            <a:gdLst/>
            <a:ahLst/>
            <a:cxnLst/>
            <a:rect l="l" t="t" r="r" b="b"/>
            <a:pathLst>
              <a:path w="6510" h="6542" extrusionOk="0">
                <a:moveTo>
                  <a:pt x="6509" y="3271"/>
                </a:moveTo>
                <a:cubicBezTo>
                  <a:pt x="6509" y="5084"/>
                  <a:pt x="5052" y="6541"/>
                  <a:pt x="3239" y="6541"/>
                </a:cubicBezTo>
                <a:cubicBezTo>
                  <a:pt x="1457" y="6541"/>
                  <a:pt x="0" y="5084"/>
                  <a:pt x="0" y="3271"/>
                </a:cubicBezTo>
                <a:cubicBezTo>
                  <a:pt x="0" y="1457"/>
                  <a:pt x="1457" y="0"/>
                  <a:pt x="3239" y="0"/>
                </a:cubicBezTo>
                <a:cubicBezTo>
                  <a:pt x="5052" y="0"/>
                  <a:pt x="6509" y="1457"/>
                  <a:pt x="6509" y="3271"/>
                </a:cubicBezTo>
                <a:close/>
              </a:path>
            </a:pathLst>
          </a:custGeom>
          <a:solidFill>
            <a:srgbClr val="FDED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4" name="Google Shape;1044;p37"/>
          <p:cNvSpPr/>
          <p:nvPr/>
        </p:nvSpPr>
        <p:spPr>
          <a:xfrm>
            <a:off x="-1171277" y="4559319"/>
            <a:ext cx="145229" cy="145229"/>
          </a:xfrm>
          <a:custGeom>
            <a:avLst/>
            <a:gdLst/>
            <a:ahLst/>
            <a:cxnLst/>
            <a:rect l="l" t="t" r="r" b="b"/>
            <a:pathLst>
              <a:path w="5603" h="5603" extrusionOk="0">
                <a:moveTo>
                  <a:pt x="5603" y="2818"/>
                </a:moveTo>
                <a:cubicBezTo>
                  <a:pt x="5603" y="4372"/>
                  <a:pt x="4340" y="5603"/>
                  <a:pt x="2786" y="5603"/>
                </a:cubicBezTo>
                <a:cubicBezTo>
                  <a:pt x="1264" y="5603"/>
                  <a:pt x="1" y="4372"/>
                  <a:pt x="1" y="2818"/>
                </a:cubicBezTo>
                <a:cubicBezTo>
                  <a:pt x="1" y="1263"/>
                  <a:pt x="1264" y="1"/>
                  <a:pt x="2786" y="1"/>
                </a:cubicBezTo>
                <a:cubicBezTo>
                  <a:pt x="4340" y="1"/>
                  <a:pt x="5603" y="1263"/>
                  <a:pt x="5603" y="2818"/>
                </a:cubicBezTo>
                <a:close/>
              </a:path>
            </a:pathLst>
          </a:custGeom>
          <a:solidFill>
            <a:srgbClr val="FDE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5" name="Google Shape;1045;p37"/>
          <p:cNvSpPr/>
          <p:nvPr/>
        </p:nvSpPr>
        <p:spPr>
          <a:xfrm>
            <a:off x="-1159536" y="4571915"/>
            <a:ext cx="121747" cy="120891"/>
          </a:xfrm>
          <a:custGeom>
            <a:avLst/>
            <a:gdLst/>
            <a:ahLst/>
            <a:cxnLst/>
            <a:rect l="l" t="t" r="r" b="b"/>
            <a:pathLst>
              <a:path w="4697" h="4664" extrusionOk="0">
                <a:moveTo>
                  <a:pt x="4696" y="2332"/>
                </a:moveTo>
                <a:cubicBezTo>
                  <a:pt x="4696" y="3627"/>
                  <a:pt x="3628" y="4663"/>
                  <a:pt x="2333" y="4663"/>
                </a:cubicBezTo>
                <a:cubicBezTo>
                  <a:pt x="1070" y="4663"/>
                  <a:pt x="1" y="3627"/>
                  <a:pt x="1" y="2332"/>
                </a:cubicBezTo>
                <a:cubicBezTo>
                  <a:pt x="1" y="1037"/>
                  <a:pt x="1070" y="0"/>
                  <a:pt x="2333" y="0"/>
                </a:cubicBezTo>
                <a:cubicBezTo>
                  <a:pt x="3628" y="0"/>
                  <a:pt x="4696" y="1037"/>
                  <a:pt x="4696" y="2332"/>
                </a:cubicBezTo>
                <a:close/>
              </a:path>
            </a:pathLst>
          </a:custGeom>
          <a:solidFill>
            <a:srgbClr val="FEEF9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6" name="Google Shape;1046;p37"/>
          <p:cNvSpPr/>
          <p:nvPr/>
        </p:nvSpPr>
        <p:spPr>
          <a:xfrm>
            <a:off x="-1146940" y="4583656"/>
            <a:ext cx="96552" cy="97408"/>
          </a:xfrm>
          <a:custGeom>
            <a:avLst/>
            <a:gdLst/>
            <a:ahLst/>
            <a:cxnLst/>
            <a:rect l="l" t="t" r="r" b="b"/>
            <a:pathLst>
              <a:path w="3725" h="3758" extrusionOk="0">
                <a:moveTo>
                  <a:pt x="3725" y="1879"/>
                </a:moveTo>
                <a:cubicBezTo>
                  <a:pt x="3725" y="2915"/>
                  <a:pt x="2883" y="3757"/>
                  <a:pt x="1847" y="3757"/>
                </a:cubicBezTo>
                <a:cubicBezTo>
                  <a:pt x="843" y="3757"/>
                  <a:pt x="1" y="2915"/>
                  <a:pt x="1" y="1879"/>
                </a:cubicBezTo>
                <a:cubicBezTo>
                  <a:pt x="1" y="843"/>
                  <a:pt x="843" y="1"/>
                  <a:pt x="1847" y="1"/>
                </a:cubicBezTo>
                <a:cubicBezTo>
                  <a:pt x="2883" y="1"/>
                  <a:pt x="3725" y="843"/>
                  <a:pt x="3725" y="1879"/>
                </a:cubicBezTo>
                <a:close/>
              </a:path>
            </a:pathLst>
          </a:custGeom>
          <a:solidFill>
            <a:srgbClr val="FEF09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7" name="Google Shape;1047;p37"/>
          <p:cNvSpPr/>
          <p:nvPr/>
        </p:nvSpPr>
        <p:spPr>
          <a:xfrm>
            <a:off x="-1135172" y="4596252"/>
            <a:ext cx="73043" cy="72213"/>
          </a:xfrm>
          <a:custGeom>
            <a:avLst/>
            <a:gdLst/>
            <a:ahLst/>
            <a:cxnLst/>
            <a:rect l="l" t="t" r="r" b="b"/>
            <a:pathLst>
              <a:path w="2818" h="2786" extrusionOk="0">
                <a:moveTo>
                  <a:pt x="2817" y="1393"/>
                </a:moveTo>
                <a:cubicBezTo>
                  <a:pt x="2817" y="2170"/>
                  <a:pt x="2170" y="2785"/>
                  <a:pt x="1393" y="2785"/>
                </a:cubicBezTo>
                <a:cubicBezTo>
                  <a:pt x="648" y="2785"/>
                  <a:pt x="0" y="2170"/>
                  <a:pt x="0" y="1393"/>
                </a:cubicBezTo>
                <a:cubicBezTo>
                  <a:pt x="0" y="616"/>
                  <a:pt x="648" y="0"/>
                  <a:pt x="1393" y="0"/>
                </a:cubicBezTo>
                <a:cubicBezTo>
                  <a:pt x="2170" y="0"/>
                  <a:pt x="2817" y="616"/>
                  <a:pt x="2817" y="1393"/>
                </a:cubicBezTo>
                <a:close/>
              </a:path>
            </a:pathLst>
          </a:custGeom>
          <a:solidFill>
            <a:srgbClr val="FEF1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8" name="Google Shape;1048;p37"/>
          <p:cNvSpPr/>
          <p:nvPr/>
        </p:nvSpPr>
        <p:spPr>
          <a:xfrm>
            <a:off x="-1122602" y="4607993"/>
            <a:ext cx="47875" cy="48704"/>
          </a:xfrm>
          <a:custGeom>
            <a:avLst/>
            <a:gdLst/>
            <a:ahLst/>
            <a:cxnLst/>
            <a:rect l="l" t="t" r="r" b="b"/>
            <a:pathLst>
              <a:path w="1847" h="1879" extrusionOk="0">
                <a:moveTo>
                  <a:pt x="1847" y="940"/>
                </a:moveTo>
                <a:cubicBezTo>
                  <a:pt x="1847" y="1458"/>
                  <a:pt x="1426" y="1879"/>
                  <a:pt x="908" y="1879"/>
                </a:cubicBezTo>
                <a:cubicBezTo>
                  <a:pt x="422" y="1879"/>
                  <a:pt x="1" y="1458"/>
                  <a:pt x="1" y="940"/>
                </a:cubicBezTo>
                <a:cubicBezTo>
                  <a:pt x="1" y="422"/>
                  <a:pt x="422" y="1"/>
                  <a:pt x="908" y="1"/>
                </a:cubicBezTo>
                <a:cubicBezTo>
                  <a:pt x="1426" y="1"/>
                  <a:pt x="1847" y="422"/>
                  <a:pt x="1847" y="940"/>
                </a:cubicBezTo>
                <a:close/>
              </a:path>
            </a:pathLst>
          </a:custGeom>
          <a:solidFill>
            <a:srgbClr val="FFF2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9" name="Google Shape;1049;p37"/>
          <p:cNvSpPr/>
          <p:nvPr/>
        </p:nvSpPr>
        <p:spPr>
          <a:xfrm>
            <a:off x="-1110835" y="4620589"/>
            <a:ext cx="24365" cy="23536"/>
          </a:xfrm>
          <a:custGeom>
            <a:avLst/>
            <a:gdLst/>
            <a:ahLst/>
            <a:cxnLst/>
            <a:rect l="l" t="t" r="r" b="b"/>
            <a:pathLst>
              <a:path w="940" h="908" extrusionOk="0">
                <a:moveTo>
                  <a:pt x="939" y="454"/>
                </a:moveTo>
                <a:cubicBezTo>
                  <a:pt x="939" y="713"/>
                  <a:pt x="713" y="907"/>
                  <a:pt x="454" y="907"/>
                </a:cubicBezTo>
                <a:cubicBezTo>
                  <a:pt x="227" y="907"/>
                  <a:pt x="0" y="713"/>
                  <a:pt x="0" y="454"/>
                </a:cubicBezTo>
                <a:cubicBezTo>
                  <a:pt x="0" y="195"/>
                  <a:pt x="227" y="0"/>
                  <a:pt x="454" y="0"/>
                </a:cubicBezTo>
                <a:cubicBezTo>
                  <a:pt x="713" y="0"/>
                  <a:pt x="939" y="195"/>
                  <a:pt x="939" y="454"/>
                </a:cubicBezTo>
                <a:close/>
              </a:path>
            </a:pathLst>
          </a:custGeom>
          <a:solidFill>
            <a:srgbClr val="FFF39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0" name="Google Shape;1050;p37"/>
          <p:cNvSpPr/>
          <p:nvPr/>
        </p:nvSpPr>
        <p:spPr>
          <a:xfrm>
            <a:off x="1380279" y="4329343"/>
            <a:ext cx="605207" cy="605207"/>
          </a:xfrm>
          <a:custGeom>
            <a:avLst/>
            <a:gdLst/>
            <a:ahLst/>
            <a:cxnLst/>
            <a:rect l="l" t="t" r="r" b="b"/>
            <a:pathLst>
              <a:path w="23349" h="23349" extrusionOk="0">
                <a:moveTo>
                  <a:pt x="23349" y="11691"/>
                </a:moveTo>
                <a:cubicBezTo>
                  <a:pt x="23349" y="18135"/>
                  <a:pt x="18135" y="23349"/>
                  <a:pt x="11691" y="23349"/>
                </a:cubicBezTo>
                <a:cubicBezTo>
                  <a:pt x="5247" y="23349"/>
                  <a:pt x="1" y="18135"/>
                  <a:pt x="1" y="11691"/>
                </a:cubicBezTo>
                <a:cubicBezTo>
                  <a:pt x="1" y="5247"/>
                  <a:pt x="5247" y="1"/>
                  <a:pt x="11691" y="1"/>
                </a:cubicBezTo>
                <a:cubicBezTo>
                  <a:pt x="18135" y="1"/>
                  <a:pt x="23349" y="5247"/>
                  <a:pt x="23349" y="11691"/>
                </a:cubicBezTo>
                <a:close/>
              </a:path>
            </a:pathLst>
          </a:custGeom>
          <a:solidFill>
            <a:srgbClr val="F7DA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1" name="Google Shape;1051;p37"/>
          <p:cNvSpPr/>
          <p:nvPr/>
        </p:nvSpPr>
        <p:spPr>
          <a:xfrm>
            <a:off x="1392876" y="4341939"/>
            <a:ext cx="580867" cy="580867"/>
          </a:xfrm>
          <a:custGeom>
            <a:avLst/>
            <a:gdLst/>
            <a:ahLst/>
            <a:cxnLst/>
            <a:rect l="l" t="t" r="r" b="b"/>
            <a:pathLst>
              <a:path w="22410" h="22410" extrusionOk="0">
                <a:moveTo>
                  <a:pt x="22409" y="11205"/>
                </a:moveTo>
                <a:cubicBezTo>
                  <a:pt x="22409" y="17390"/>
                  <a:pt x="17390" y="22409"/>
                  <a:pt x="11205" y="22409"/>
                </a:cubicBezTo>
                <a:cubicBezTo>
                  <a:pt x="5020" y="22409"/>
                  <a:pt x="0" y="17390"/>
                  <a:pt x="0" y="11205"/>
                </a:cubicBezTo>
                <a:cubicBezTo>
                  <a:pt x="0" y="5020"/>
                  <a:pt x="5020" y="0"/>
                  <a:pt x="11205" y="0"/>
                </a:cubicBezTo>
                <a:cubicBezTo>
                  <a:pt x="17390" y="0"/>
                  <a:pt x="22409" y="5020"/>
                  <a:pt x="22409" y="11205"/>
                </a:cubicBezTo>
                <a:close/>
              </a:path>
            </a:pathLst>
          </a:custGeom>
          <a:solidFill>
            <a:srgbClr val="F7DB8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2" name="Google Shape;1052;p37"/>
          <p:cNvSpPr/>
          <p:nvPr/>
        </p:nvSpPr>
        <p:spPr>
          <a:xfrm>
            <a:off x="1404617" y="4353680"/>
            <a:ext cx="556528" cy="557357"/>
          </a:xfrm>
          <a:custGeom>
            <a:avLst/>
            <a:gdLst/>
            <a:ahLst/>
            <a:cxnLst/>
            <a:rect l="l" t="t" r="r" b="b"/>
            <a:pathLst>
              <a:path w="21471" h="21503" extrusionOk="0">
                <a:moveTo>
                  <a:pt x="21471" y="10752"/>
                </a:moveTo>
                <a:cubicBezTo>
                  <a:pt x="21471" y="16678"/>
                  <a:pt x="16678" y="21503"/>
                  <a:pt x="10752" y="21503"/>
                </a:cubicBezTo>
                <a:cubicBezTo>
                  <a:pt x="4826" y="21503"/>
                  <a:pt x="1" y="16678"/>
                  <a:pt x="1" y="10752"/>
                </a:cubicBezTo>
                <a:cubicBezTo>
                  <a:pt x="1" y="4826"/>
                  <a:pt x="4826" y="1"/>
                  <a:pt x="10752" y="1"/>
                </a:cubicBezTo>
                <a:cubicBezTo>
                  <a:pt x="16678" y="1"/>
                  <a:pt x="21471" y="4826"/>
                  <a:pt x="21471" y="10752"/>
                </a:cubicBezTo>
                <a:close/>
              </a:path>
            </a:pathLst>
          </a:custGeom>
          <a:solidFill>
            <a:srgbClr val="F8DC8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3" name="Google Shape;1053;p37"/>
          <p:cNvSpPr/>
          <p:nvPr/>
        </p:nvSpPr>
        <p:spPr>
          <a:xfrm>
            <a:off x="1417214" y="4366276"/>
            <a:ext cx="532189" cy="532189"/>
          </a:xfrm>
          <a:custGeom>
            <a:avLst/>
            <a:gdLst/>
            <a:ahLst/>
            <a:cxnLst/>
            <a:rect l="l" t="t" r="r" b="b"/>
            <a:pathLst>
              <a:path w="20532" h="20532" extrusionOk="0">
                <a:moveTo>
                  <a:pt x="20531" y="10266"/>
                </a:moveTo>
                <a:cubicBezTo>
                  <a:pt x="20531" y="15933"/>
                  <a:pt x="15933" y="20531"/>
                  <a:pt x="10266" y="20531"/>
                </a:cubicBezTo>
                <a:cubicBezTo>
                  <a:pt x="4599" y="20531"/>
                  <a:pt x="1" y="15933"/>
                  <a:pt x="1" y="10266"/>
                </a:cubicBezTo>
                <a:cubicBezTo>
                  <a:pt x="1" y="4599"/>
                  <a:pt x="4599" y="0"/>
                  <a:pt x="10266" y="0"/>
                </a:cubicBezTo>
                <a:cubicBezTo>
                  <a:pt x="15933" y="0"/>
                  <a:pt x="20531" y="4599"/>
                  <a:pt x="20531" y="10266"/>
                </a:cubicBezTo>
                <a:close/>
              </a:path>
            </a:pathLst>
          </a:custGeom>
          <a:solidFill>
            <a:srgbClr val="F8D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4" name="Google Shape;1054;p37"/>
          <p:cNvSpPr/>
          <p:nvPr/>
        </p:nvSpPr>
        <p:spPr>
          <a:xfrm>
            <a:off x="1428955" y="4378017"/>
            <a:ext cx="508680" cy="508680"/>
          </a:xfrm>
          <a:custGeom>
            <a:avLst/>
            <a:gdLst/>
            <a:ahLst/>
            <a:cxnLst/>
            <a:rect l="l" t="t" r="r" b="b"/>
            <a:pathLst>
              <a:path w="19625" h="19625" extrusionOk="0">
                <a:moveTo>
                  <a:pt x="19625" y="9813"/>
                </a:moveTo>
                <a:cubicBezTo>
                  <a:pt x="19625" y="15221"/>
                  <a:pt x="15221" y="19625"/>
                  <a:pt x="9813" y="19625"/>
                </a:cubicBezTo>
                <a:cubicBezTo>
                  <a:pt x="4405" y="19625"/>
                  <a:pt x="1" y="15221"/>
                  <a:pt x="1" y="9813"/>
                </a:cubicBezTo>
                <a:cubicBezTo>
                  <a:pt x="1" y="4405"/>
                  <a:pt x="4405" y="1"/>
                  <a:pt x="9813" y="1"/>
                </a:cubicBezTo>
                <a:cubicBezTo>
                  <a:pt x="15221" y="1"/>
                  <a:pt x="19625" y="4405"/>
                  <a:pt x="19625" y="9813"/>
                </a:cubicBezTo>
                <a:close/>
              </a:path>
            </a:pathLst>
          </a:custGeom>
          <a:solidFill>
            <a:srgbClr val="F8DE8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5" name="Google Shape;1055;p37"/>
          <p:cNvSpPr/>
          <p:nvPr/>
        </p:nvSpPr>
        <p:spPr>
          <a:xfrm>
            <a:off x="1440722" y="4390613"/>
            <a:ext cx="484341" cy="483512"/>
          </a:xfrm>
          <a:custGeom>
            <a:avLst/>
            <a:gdLst/>
            <a:ahLst/>
            <a:cxnLst/>
            <a:rect l="l" t="t" r="r" b="b"/>
            <a:pathLst>
              <a:path w="18686" h="18654" extrusionOk="0">
                <a:moveTo>
                  <a:pt x="18685" y="9327"/>
                </a:moveTo>
                <a:cubicBezTo>
                  <a:pt x="18685" y="14476"/>
                  <a:pt x="14508" y="18653"/>
                  <a:pt x="9359" y="18653"/>
                </a:cubicBezTo>
                <a:cubicBezTo>
                  <a:pt x="4210" y="18653"/>
                  <a:pt x="0" y="14476"/>
                  <a:pt x="0" y="9327"/>
                </a:cubicBezTo>
                <a:cubicBezTo>
                  <a:pt x="0" y="4178"/>
                  <a:pt x="4210" y="1"/>
                  <a:pt x="9359" y="1"/>
                </a:cubicBezTo>
                <a:cubicBezTo>
                  <a:pt x="14508" y="1"/>
                  <a:pt x="18685" y="4178"/>
                  <a:pt x="18685" y="9327"/>
                </a:cubicBezTo>
                <a:close/>
              </a:path>
            </a:pathLst>
          </a:custGeom>
          <a:solidFill>
            <a:srgbClr val="F9DF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6" name="Google Shape;1056;p37"/>
          <p:cNvSpPr/>
          <p:nvPr/>
        </p:nvSpPr>
        <p:spPr>
          <a:xfrm>
            <a:off x="1453319" y="4402355"/>
            <a:ext cx="459976" cy="460003"/>
          </a:xfrm>
          <a:custGeom>
            <a:avLst/>
            <a:gdLst/>
            <a:ahLst/>
            <a:cxnLst/>
            <a:rect l="l" t="t" r="r" b="b"/>
            <a:pathLst>
              <a:path w="17746" h="17747" extrusionOk="0">
                <a:moveTo>
                  <a:pt x="17746" y="8874"/>
                </a:moveTo>
                <a:cubicBezTo>
                  <a:pt x="17746" y="13764"/>
                  <a:pt x="13763" y="17747"/>
                  <a:pt x="8873" y="17747"/>
                </a:cubicBezTo>
                <a:cubicBezTo>
                  <a:pt x="3983" y="17747"/>
                  <a:pt x="0" y="13764"/>
                  <a:pt x="0" y="8874"/>
                </a:cubicBezTo>
                <a:cubicBezTo>
                  <a:pt x="0" y="3984"/>
                  <a:pt x="3983" y="1"/>
                  <a:pt x="8873" y="1"/>
                </a:cubicBezTo>
                <a:cubicBezTo>
                  <a:pt x="13763" y="1"/>
                  <a:pt x="17746" y="3984"/>
                  <a:pt x="17746" y="8874"/>
                </a:cubicBezTo>
                <a:close/>
              </a:path>
            </a:pathLst>
          </a:custGeom>
          <a:solidFill>
            <a:srgbClr val="F9E08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7" name="Google Shape;1057;p37"/>
          <p:cNvSpPr/>
          <p:nvPr/>
        </p:nvSpPr>
        <p:spPr>
          <a:xfrm>
            <a:off x="1465060" y="4414123"/>
            <a:ext cx="435664" cy="435637"/>
          </a:xfrm>
          <a:custGeom>
            <a:avLst/>
            <a:gdLst/>
            <a:ahLst/>
            <a:cxnLst/>
            <a:rect l="l" t="t" r="r" b="b"/>
            <a:pathLst>
              <a:path w="16808" h="16807" extrusionOk="0">
                <a:moveTo>
                  <a:pt x="16807" y="8420"/>
                </a:moveTo>
                <a:cubicBezTo>
                  <a:pt x="16807" y="13051"/>
                  <a:pt x="13051" y="16807"/>
                  <a:pt x="8420" y="16807"/>
                </a:cubicBezTo>
                <a:cubicBezTo>
                  <a:pt x="3789" y="16807"/>
                  <a:pt x="0" y="13051"/>
                  <a:pt x="0" y="8420"/>
                </a:cubicBezTo>
                <a:cubicBezTo>
                  <a:pt x="0" y="3789"/>
                  <a:pt x="3789" y="0"/>
                  <a:pt x="8420" y="0"/>
                </a:cubicBezTo>
                <a:cubicBezTo>
                  <a:pt x="13051" y="0"/>
                  <a:pt x="16807" y="3789"/>
                  <a:pt x="16807" y="8420"/>
                </a:cubicBezTo>
                <a:close/>
              </a:path>
            </a:pathLst>
          </a:custGeom>
          <a:solidFill>
            <a:srgbClr val="F9E1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8" name="Google Shape;1058;p37"/>
          <p:cNvSpPr/>
          <p:nvPr/>
        </p:nvSpPr>
        <p:spPr>
          <a:xfrm>
            <a:off x="1477656" y="4426719"/>
            <a:ext cx="411299" cy="411299"/>
          </a:xfrm>
          <a:custGeom>
            <a:avLst/>
            <a:gdLst/>
            <a:ahLst/>
            <a:cxnLst/>
            <a:rect l="l" t="t" r="r" b="b"/>
            <a:pathLst>
              <a:path w="15868" h="15868" extrusionOk="0">
                <a:moveTo>
                  <a:pt x="15868" y="7934"/>
                </a:moveTo>
                <a:cubicBezTo>
                  <a:pt x="15868" y="12306"/>
                  <a:pt x="12306" y="15868"/>
                  <a:pt x="7934" y="15868"/>
                </a:cubicBezTo>
                <a:cubicBezTo>
                  <a:pt x="3530" y="15868"/>
                  <a:pt x="0" y="12306"/>
                  <a:pt x="0" y="7934"/>
                </a:cubicBezTo>
                <a:cubicBezTo>
                  <a:pt x="0" y="3562"/>
                  <a:pt x="3530" y="0"/>
                  <a:pt x="7934" y="0"/>
                </a:cubicBezTo>
                <a:cubicBezTo>
                  <a:pt x="12306" y="0"/>
                  <a:pt x="15868" y="3562"/>
                  <a:pt x="15868" y="7934"/>
                </a:cubicBezTo>
                <a:close/>
              </a:path>
            </a:pathLst>
          </a:custGeom>
          <a:solidFill>
            <a:srgbClr val="FAE2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9" name="Google Shape;1059;p37"/>
          <p:cNvSpPr/>
          <p:nvPr/>
        </p:nvSpPr>
        <p:spPr>
          <a:xfrm>
            <a:off x="1489398" y="4438461"/>
            <a:ext cx="387815" cy="387815"/>
          </a:xfrm>
          <a:custGeom>
            <a:avLst/>
            <a:gdLst/>
            <a:ahLst/>
            <a:cxnLst/>
            <a:rect l="l" t="t" r="r" b="b"/>
            <a:pathLst>
              <a:path w="14962" h="14962" extrusionOk="0">
                <a:moveTo>
                  <a:pt x="14961" y="7481"/>
                </a:moveTo>
                <a:cubicBezTo>
                  <a:pt x="14961" y="11593"/>
                  <a:pt x="11594" y="14961"/>
                  <a:pt x="7481" y="14961"/>
                </a:cubicBezTo>
                <a:cubicBezTo>
                  <a:pt x="3336" y="14961"/>
                  <a:pt x="1" y="11593"/>
                  <a:pt x="1" y="7481"/>
                </a:cubicBezTo>
                <a:cubicBezTo>
                  <a:pt x="1" y="3368"/>
                  <a:pt x="3336" y="0"/>
                  <a:pt x="7481" y="0"/>
                </a:cubicBezTo>
                <a:cubicBezTo>
                  <a:pt x="11594" y="0"/>
                  <a:pt x="14961" y="3368"/>
                  <a:pt x="14961" y="7481"/>
                </a:cubicBezTo>
                <a:close/>
              </a:path>
            </a:pathLst>
          </a:custGeom>
          <a:solidFill>
            <a:srgbClr val="FAE3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0" name="Google Shape;1060;p37"/>
          <p:cNvSpPr/>
          <p:nvPr/>
        </p:nvSpPr>
        <p:spPr>
          <a:xfrm>
            <a:off x="1501993" y="4451056"/>
            <a:ext cx="362621" cy="362621"/>
          </a:xfrm>
          <a:custGeom>
            <a:avLst/>
            <a:gdLst/>
            <a:ahLst/>
            <a:cxnLst/>
            <a:rect l="l" t="t" r="r" b="b"/>
            <a:pathLst>
              <a:path w="13990" h="13990" extrusionOk="0">
                <a:moveTo>
                  <a:pt x="13990" y="6995"/>
                </a:moveTo>
                <a:cubicBezTo>
                  <a:pt x="13990" y="10848"/>
                  <a:pt x="10849" y="13990"/>
                  <a:pt x="6995" y="13990"/>
                </a:cubicBezTo>
                <a:cubicBezTo>
                  <a:pt x="3109" y="13990"/>
                  <a:pt x="0" y="10848"/>
                  <a:pt x="0" y="6995"/>
                </a:cubicBezTo>
                <a:cubicBezTo>
                  <a:pt x="0" y="3141"/>
                  <a:pt x="3109" y="0"/>
                  <a:pt x="6995" y="0"/>
                </a:cubicBezTo>
                <a:cubicBezTo>
                  <a:pt x="10849" y="0"/>
                  <a:pt x="13990" y="3141"/>
                  <a:pt x="13990" y="6995"/>
                </a:cubicBezTo>
                <a:close/>
              </a:path>
            </a:pathLst>
          </a:custGeom>
          <a:solidFill>
            <a:srgbClr val="FAE48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1" name="Google Shape;1061;p37"/>
          <p:cNvSpPr/>
          <p:nvPr/>
        </p:nvSpPr>
        <p:spPr>
          <a:xfrm>
            <a:off x="1513735" y="4462798"/>
            <a:ext cx="339137" cy="339137"/>
          </a:xfrm>
          <a:custGeom>
            <a:avLst/>
            <a:gdLst/>
            <a:ahLst/>
            <a:cxnLst/>
            <a:rect l="l" t="t" r="r" b="b"/>
            <a:pathLst>
              <a:path w="13084" h="13084" extrusionOk="0">
                <a:moveTo>
                  <a:pt x="13083" y="6542"/>
                </a:moveTo>
                <a:cubicBezTo>
                  <a:pt x="13083" y="10136"/>
                  <a:pt x="10136" y="13083"/>
                  <a:pt x="6542" y="13083"/>
                </a:cubicBezTo>
                <a:cubicBezTo>
                  <a:pt x="2915" y="13083"/>
                  <a:pt x="1" y="10136"/>
                  <a:pt x="1" y="6542"/>
                </a:cubicBezTo>
                <a:cubicBezTo>
                  <a:pt x="1" y="2947"/>
                  <a:pt x="2915" y="0"/>
                  <a:pt x="6542" y="0"/>
                </a:cubicBezTo>
                <a:cubicBezTo>
                  <a:pt x="10136" y="0"/>
                  <a:pt x="13083" y="2947"/>
                  <a:pt x="13083" y="6542"/>
                </a:cubicBezTo>
                <a:close/>
              </a:path>
            </a:pathLst>
          </a:custGeom>
          <a:solidFill>
            <a:srgbClr val="FBE58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2" name="Google Shape;1062;p37"/>
          <p:cNvSpPr/>
          <p:nvPr/>
        </p:nvSpPr>
        <p:spPr>
          <a:xfrm>
            <a:off x="1525476" y="4474539"/>
            <a:ext cx="314799" cy="314799"/>
          </a:xfrm>
          <a:custGeom>
            <a:avLst/>
            <a:gdLst/>
            <a:ahLst/>
            <a:cxnLst/>
            <a:rect l="l" t="t" r="r" b="b"/>
            <a:pathLst>
              <a:path w="12145" h="12145" extrusionOk="0">
                <a:moveTo>
                  <a:pt x="12145" y="6089"/>
                </a:moveTo>
                <a:cubicBezTo>
                  <a:pt x="12145" y="9457"/>
                  <a:pt x="9424" y="12144"/>
                  <a:pt x="6089" y="12144"/>
                </a:cubicBezTo>
                <a:cubicBezTo>
                  <a:pt x="2721" y="12144"/>
                  <a:pt x="1" y="9457"/>
                  <a:pt x="1" y="6089"/>
                </a:cubicBezTo>
                <a:cubicBezTo>
                  <a:pt x="1" y="2721"/>
                  <a:pt x="2721" y="1"/>
                  <a:pt x="6089" y="1"/>
                </a:cubicBezTo>
                <a:cubicBezTo>
                  <a:pt x="9424" y="1"/>
                  <a:pt x="12145" y="2721"/>
                  <a:pt x="12145" y="6089"/>
                </a:cubicBezTo>
                <a:close/>
              </a:path>
            </a:pathLst>
          </a:custGeom>
          <a:solidFill>
            <a:srgbClr val="FBE78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3" name="Google Shape;1063;p37"/>
          <p:cNvSpPr/>
          <p:nvPr/>
        </p:nvSpPr>
        <p:spPr>
          <a:xfrm>
            <a:off x="1538074" y="4487135"/>
            <a:ext cx="290460" cy="290460"/>
          </a:xfrm>
          <a:custGeom>
            <a:avLst/>
            <a:gdLst/>
            <a:ahLst/>
            <a:cxnLst/>
            <a:rect l="l" t="t" r="r" b="b"/>
            <a:pathLst>
              <a:path w="11206" h="11206" extrusionOk="0">
                <a:moveTo>
                  <a:pt x="11205" y="5603"/>
                </a:moveTo>
                <a:cubicBezTo>
                  <a:pt x="11205" y="8712"/>
                  <a:pt x="8679" y="11205"/>
                  <a:pt x="5603" y="11205"/>
                </a:cubicBezTo>
                <a:cubicBezTo>
                  <a:pt x="2494" y="11205"/>
                  <a:pt x="1" y="8712"/>
                  <a:pt x="1" y="5603"/>
                </a:cubicBezTo>
                <a:cubicBezTo>
                  <a:pt x="1" y="2494"/>
                  <a:pt x="2494" y="1"/>
                  <a:pt x="5603" y="1"/>
                </a:cubicBezTo>
                <a:cubicBezTo>
                  <a:pt x="8679" y="1"/>
                  <a:pt x="11205" y="2494"/>
                  <a:pt x="11205" y="5603"/>
                </a:cubicBezTo>
                <a:close/>
              </a:path>
            </a:pathLst>
          </a:custGeom>
          <a:solidFill>
            <a:srgbClr val="FBE88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4" name="Google Shape;1064;p37"/>
          <p:cNvSpPr/>
          <p:nvPr/>
        </p:nvSpPr>
        <p:spPr>
          <a:xfrm>
            <a:off x="1549841" y="4498877"/>
            <a:ext cx="266095" cy="266951"/>
          </a:xfrm>
          <a:custGeom>
            <a:avLst/>
            <a:gdLst/>
            <a:ahLst/>
            <a:cxnLst/>
            <a:rect l="l" t="t" r="r" b="b"/>
            <a:pathLst>
              <a:path w="10266" h="10299" extrusionOk="0">
                <a:moveTo>
                  <a:pt x="10265" y="5150"/>
                </a:moveTo>
                <a:cubicBezTo>
                  <a:pt x="10265" y="8000"/>
                  <a:pt x="7966" y="10299"/>
                  <a:pt x="5149" y="10299"/>
                </a:cubicBezTo>
                <a:cubicBezTo>
                  <a:pt x="2299" y="10299"/>
                  <a:pt x="0" y="8000"/>
                  <a:pt x="0" y="5150"/>
                </a:cubicBezTo>
                <a:cubicBezTo>
                  <a:pt x="0" y="2300"/>
                  <a:pt x="2299" y="1"/>
                  <a:pt x="5149" y="1"/>
                </a:cubicBezTo>
                <a:cubicBezTo>
                  <a:pt x="7966" y="1"/>
                  <a:pt x="10265" y="2300"/>
                  <a:pt x="10265" y="5150"/>
                </a:cubicBezTo>
                <a:close/>
              </a:path>
            </a:pathLst>
          </a:custGeom>
          <a:solidFill>
            <a:srgbClr val="FCE98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5" name="Google Shape;1065;p37"/>
          <p:cNvSpPr/>
          <p:nvPr/>
        </p:nvSpPr>
        <p:spPr>
          <a:xfrm>
            <a:off x="1562411" y="4511473"/>
            <a:ext cx="241781" cy="241756"/>
          </a:xfrm>
          <a:custGeom>
            <a:avLst/>
            <a:gdLst/>
            <a:ahLst/>
            <a:cxnLst/>
            <a:rect l="l" t="t" r="r" b="b"/>
            <a:pathLst>
              <a:path w="9328" h="9327" extrusionOk="0">
                <a:moveTo>
                  <a:pt x="9327" y="4664"/>
                </a:moveTo>
                <a:cubicBezTo>
                  <a:pt x="9327" y="7254"/>
                  <a:pt x="7255" y="9327"/>
                  <a:pt x="4664" y="9327"/>
                </a:cubicBezTo>
                <a:cubicBezTo>
                  <a:pt x="2073" y="9327"/>
                  <a:pt x="1" y="7254"/>
                  <a:pt x="1" y="4664"/>
                </a:cubicBezTo>
                <a:cubicBezTo>
                  <a:pt x="1" y="2073"/>
                  <a:pt x="2073" y="1"/>
                  <a:pt x="4664" y="1"/>
                </a:cubicBezTo>
                <a:cubicBezTo>
                  <a:pt x="7255" y="1"/>
                  <a:pt x="9327" y="2073"/>
                  <a:pt x="9327" y="4664"/>
                </a:cubicBezTo>
                <a:close/>
              </a:path>
            </a:pathLst>
          </a:custGeom>
          <a:solidFill>
            <a:srgbClr val="FCEA8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6" name="Google Shape;1066;p37"/>
          <p:cNvSpPr/>
          <p:nvPr/>
        </p:nvSpPr>
        <p:spPr>
          <a:xfrm>
            <a:off x="1574178" y="4523241"/>
            <a:ext cx="218247" cy="218247"/>
          </a:xfrm>
          <a:custGeom>
            <a:avLst/>
            <a:gdLst/>
            <a:ahLst/>
            <a:cxnLst/>
            <a:rect l="l" t="t" r="r" b="b"/>
            <a:pathLst>
              <a:path w="8420" h="8420" extrusionOk="0">
                <a:moveTo>
                  <a:pt x="8420" y="4210"/>
                </a:moveTo>
                <a:cubicBezTo>
                  <a:pt x="8420" y="6541"/>
                  <a:pt x="6542" y="8420"/>
                  <a:pt x="4210" y="8420"/>
                </a:cubicBezTo>
                <a:cubicBezTo>
                  <a:pt x="1878" y="8420"/>
                  <a:pt x="0" y="6541"/>
                  <a:pt x="0" y="4210"/>
                </a:cubicBezTo>
                <a:cubicBezTo>
                  <a:pt x="0" y="1878"/>
                  <a:pt x="1878" y="0"/>
                  <a:pt x="4210" y="0"/>
                </a:cubicBezTo>
                <a:cubicBezTo>
                  <a:pt x="6542" y="0"/>
                  <a:pt x="8420" y="1878"/>
                  <a:pt x="8420" y="4210"/>
                </a:cubicBezTo>
                <a:close/>
              </a:path>
            </a:pathLst>
          </a:custGeom>
          <a:solidFill>
            <a:srgbClr val="FCEB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7" name="Google Shape;1067;p37"/>
          <p:cNvSpPr/>
          <p:nvPr/>
        </p:nvSpPr>
        <p:spPr>
          <a:xfrm>
            <a:off x="1585919" y="4535811"/>
            <a:ext cx="193908" cy="193079"/>
          </a:xfrm>
          <a:custGeom>
            <a:avLst/>
            <a:gdLst/>
            <a:ahLst/>
            <a:cxnLst/>
            <a:rect l="l" t="t" r="r" b="b"/>
            <a:pathLst>
              <a:path w="7481" h="7449" extrusionOk="0">
                <a:moveTo>
                  <a:pt x="7481" y="3725"/>
                </a:moveTo>
                <a:cubicBezTo>
                  <a:pt x="7481" y="5797"/>
                  <a:pt x="5829" y="7449"/>
                  <a:pt x="3757" y="7449"/>
                </a:cubicBezTo>
                <a:cubicBezTo>
                  <a:pt x="1684" y="7449"/>
                  <a:pt x="1" y="5797"/>
                  <a:pt x="1" y="3725"/>
                </a:cubicBezTo>
                <a:cubicBezTo>
                  <a:pt x="1" y="1652"/>
                  <a:pt x="1684" y="1"/>
                  <a:pt x="3757" y="1"/>
                </a:cubicBezTo>
                <a:cubicBezTo>
                  <a:pt x="5829" y="1"/>
                  <a:pt x="7481" y="1652"/>
                  <a:pt x="7481" y="3725"/>
                </a:cubicBezTo>
                <a:close/>
              </a:path>
            </a:pathLst>
          </a:custGeom>
          <a:solidFill>
            <a:srgbClr val="FDEC9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8" name="Google Shape;1068;p37"/>
          <p:cNvSpPr/>
          <p:nvPr/>
        </p:nvSpPr>
        <p:spPr>
          <a:xfrm>
            <a:off x="1598516" y="4547577"/>
            <a:ext cx="169568" cy="169568"/>
          </a:xfrm>
          <a:custGeom>
            <a:avLst/>
            <a:gdLst/>
            <a:ahLst/>
            <a:cxnLst/>
            <a:rect l="l" t="t" r="r" b="b"/>
            <a:pathLst>
              <a:path w="6542" h="6542" extrusionOk="0">
                <a:moveTo>
                  <a:pt x="6542" y="3271"/>
                </a:moveTo>
                <a:cubicBezTo>
                  <a:pt x="6542" y="5084"/>
                  <a:pt x="5084" y="6541"/>
                  <a:pt x="3271" y="6541"/>
                </a:cubicBezTo>
                <a:cubicBezTo>
                  <a:pt x="1458" y="6541"/>
                  <a:pt x="0" y="5084"/>
                  <a:pt x="0" y="3271"/>
                </a:cubicBezTo>
                <a:cubicBezTo>
                  <a:pt x="0" y="1457"/>
                  <a:pt x="1458" y="0"/>
                  <a:pt x="3271" y="0"/>
                </a:cubicBezTo>
                <a:cubicBezTo>
                  <a:pt x="5084" y="0"/>
                  <a:pt x="6542" y="1457"/>
                  <a:pt x="6542" y="3271"/>
                </a:cubicBezTo>
                <a:close/>
              </a:path>
            </a:pathLst>
          </a:custGeom>
          <a:solidFill>
            <a:srgbClr val="FDED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9" name="Google Shape;1069;p37"/>
          <p:cNvSpPr/>
          <p:nvPr/>
        </p:nvSpPr>
        <p:spPr>
          <a:xfrm>
            <a:off x="1610258" y="4559319"/>
            <a:ext cx="145229" cy="145229"/>
          </a:xfrm>
          <a:custGeom>
            <a:avLst/>
            <a:gdLst/>
            <a:ahLst/>
            <a:cxnLst/>
            <a:rect l="l" t="t" r="r" b="b"/>
            <a:pathLst>
              <a:path w="5603" h="5603" extrusionOk="0">
                <a:moveTo>
                  <a:pt x="5603" y="2818"/>
                </a:moveTo>
                <a:cubicBezTo>
                  <a:pt x="5603" y="4372"/>
                  <a:pt x="4372" y="5603"/>
                  <a:pt x="2818" y="5603"/>
                </a:cubicBezTo>
                <a:cubicBezTo>
                  <a:pt x="1264" y="5603"/>
                  <a:pt x="1" y="4372"/>
                  <a:pt x="1" y="2818"/>
                </a:cubicBezTo>
                <a:cubicBezTo>
                  <a:pt x="1" y="1263"/>
                  <a:pt x="1264" y="1"/>
                  <a:pt x="2818" y="1"/>
                </a:cubicBezTo>
                <a:cubicBezTo>
                  <a:pt x="4372" y="1"/>
                  <a:pt x="5603" y="1263"/>
                  <a:pt x="5603" y="2818"/>
                </a:cubicBezTo>
                <a:close/>
              </a:path>
            </a:pathLst>
          </a:custGeom>
          <a:solidFill>
            <a:srgbClr val="FDE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0" name="Google Shape;1070;p37"/>
          <p:cNvSpPr/>
          <p:nvPr/>
        </p:nvSpPr>
        <p:spPr>
          <a:xfrm>
            <a:off x="1622853" y="4571915"/>
            <a:ext cx="120891" cy="120891"/>
          </a:xfrm>
          <a:custGeom>
            <a:avLst/>
            <a:gdLst/>
            <a:ahLst/>
            <a:cxnLst/>
            <a:rect l="l" t="t" r="r" b="b"/>
            <a:pathLst>
              <a:path w="4664" h="4664" extrusionOk="0">
                <a:moveTo>
                  <a:pt x="4664" y="2332"/>
                </a:moveTo>
                <a:cubicBezTo>
                  <a:pt x="4664" y="3627"/>
                  <a:pt x="3627" y="4663"/>
                  <a:pt x="2332" y="4663"/>
                </a:cubicBezTo>
                <a:cubicBezTo>
                  <a:pt x="1037" y="4663"/>
                  <a:pt x="0" y="3627"/>
                  <a:pt x="0" y="2332"/>
                </a:cubicBezTo>
                <a:cubicBezTo>
                  <a:pt x="0" y="1037"/>
                  <a:pt x="1037" y="0"/>
                  <a:pt x="2332" y="0"/>
                </a:cubicBezTo>
                <a:cubicBezTo>
                  <a:pt x="3627" y="0"/>
                  <a:pt x="4664" y="1037"/>
                  <a:pt x="4664" y="2332"/>
                </a:cubicBezTo>
                <a:close/>
              </a:path>
            </a:pathLst>
          </a:custGeom>
          <a:solidFill>
            <a:srgbClr val="FEEF9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1" name="Google Shape;1071;p37"/>
          <p:cNvSpPr/>
          <p:nvPr/>
        </p:nvSpPr>
        <p:spPr>
          <a:xfrm>
            <a:off x="1634595" y="4583656"/>
            <a:ext cx="96552" cy="97408"/>
          </a:xfrm>
          <a:custGeom>
            <a:avLst/>
            <a:gdLst/>
            <a:ahLst/>
            <a:cxnLst/>
            <a:rect l="l" t="t" r="r" b="b"/>
            <a:pathLst>
              <a:path w="3725" h="3758" extrusionOk="0">
                <a:moveTo>
                  <a:pt x="3725" y="1879"/>
                </a:moveTo>
                <a:cubicBezTo>
                  <a:pt x="3725" y="2915"/>
                  <a:pt x="2915" y="3757"/>
                  <a:pt x="1879" y="3757"/>
                </a:cubicBezTo>
                <a:cubicBezTo>
                  <a:pt x="843" y="3757"/>
                  <a:pt x="1" y="2915"/>
                  <a:pt x="1" y="1879"/>
                </a:cubicBezTo>
                <a:cubicBezTo>
                  <a:pt x="1" y="843"/>
                  <a:pt x="843" y="1"/>
                  <a:pt x="1879" y="1"/>
                </a:cubicBezTo>
                <a:cubicBezTo>
                  <a:pt x="2915" y="1"/>
                  <a:pt x="3725" y="843"/>
                  <a:pt x="3725" y="1879"/>
                </a:cubicBezTo>
                <a:close/>
              </a:path>
            </a:pathLst>
          </a:custGeom>
          <a:solidFill>
            <a:srgbClr val="FEF09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2" name="Google Shape;1072;p37"/>
          <p:cNvSpPr/>
          <p:nvPr/>
        </p:nvSpPr>
        <p:spPr>
          <a:xfrm>
            <a:off x="1647191" y="4596252"/>
            <a:ext cx="72213" cy="72213"/>
          </a:xfrm>
          <a:custGeom>
            <a:avLst/>
            <a:gdLst/>
            <a:ahLst/>
            <a:cxnLst/>
            <a:rect l="l" t="t" r="r" b="b"/>
            <a:pathLst>
              <a:path w="2786" h="2786" extrusionOk="0">
                <a:moveTo>
                  <a:pt x="2785" y="1393"/>
                </a:moveTo>
                <a:cubicBezTo>
                  <a:pt x="2785" y="2170"/>
                  <a:pt x="2170" y="2785"/>
                  <a:pt x="1393" y="2785"/>
                </a:cubicBezTo>
                <a:cubicBezTo>
                  <a:pt x="616" y="2785"/>
                  <a:pt x="1" y="2170"/>
                  <a:pt x="1" y="1393"/>
                </a:cubicBezTo>
                <a:cubicBezTo>
                  <a:pt x="1" y="616"/>
                  <a:pt x="616" y="0"/>
                  <a:pt x="1393" y="0"/>
                </a:cubicBezTo>
                <a:cubicBezTo>
                  <a:pt x="2170" y="0"/>
                  <a:pt x="2785" y="616"/>
                  <a:pt x="2785" y="1393"/>
                </a:cubicBezTo>
                <a:close/>
              </a:path>
            </a:pathLst>
          </a:custGeom>
          <a:solidFill>
            <a:srgbClr val="FEF1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3" name="Google Shape;1073;p37"/>
          <p:cNvSpPr/>
          <p:nvPr/>
        </p:nvSpPr>
        <p:spPr>
          <a:xfrm>
            <a:off x="1658933" y="4607993"/>
            <a:ext cx="48729" cy="48704"/>
          </a:xfrm>
          <a:custGeom>
            <a:avLst/>
            <a:gdLst/>
            <a:ahLst/>
            <a:cxnLst/>
            <a:rect l="l" t="t" r="r" b="b"/>
            <a:pathLst>
              <a:path w="1880" h="1879" extrusionOk="0">
                <a:moveTo>
                  <a:pt x="1879" y="940"/>
                </a:moveTo>
                <a:cubicBezTo>
                  <a:pt x="1879" y="1458"/>
                  <a:pt x="1458" y="1879"/>
                  <a:pt x="940" y="1879"/>
                </a:cubicBezTo>
                <a:cubicBezTo>
                  <a:pt x="422" y="1879"/>
                  <a:pt x="1" y="1458"/>
                  <a:pt x="1" y="940"/>
                </a:cubicBezTo>
                <a:cubicBezTo>
                  <a:pt x="1" y="422"/>
                  <a:pt x="422" y="1"/>
                  <a:pt x="940" y="1"/>
                </a:cubicBezTo>
                <a:cubicBezTo>
                  <a:pt x="1458" y="1"/>
                  <a:pt x="1879" y="422"/>
                  <a:pt x="1879" y="940"/>
                </a:cubicBezTo>
                <a:close/>
              </a:path>
            </a:pathLst>
          </a:custGeom>
          <a:solidFill>
            <a:srgbClr val="FFF2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4" name="Google Shape;1074;p37"/>
          <p:cNvSpPr/>
          <p:nvPr/>
        </p:nvSpPr>
        <p:spPr>
          <a:xfrm>
            <a:off x="1670700" y="4620589"/>
            <a:ext cx="24365" cy="23536"/>
          </a:xfrm>
          <a:custGeom>
            <a:avLst/>
            <a:gdLst/>
            <a:ahLst/>
            <a:cxnLst/>
            <a:rect l="l" t="t" r="r" b="b"/>
            <a:pathLst>
              <a:path w="940" h="908" extrusionOk="0">
                <a:moveTo>
                  <a:pt x="939" y="454"/>
                </a:moveTo>
                <a:cubicBezTo>
                  <a:pt x="939" y="713"/>
                  <a:pt x="745" y="907"/>
                  <a:pt x="486" y="907"/>
                </a:cubicBezTo>
                <a:cubicBezTo>
                  <a:pt x="227" y="907"/>
                  <a:pt x="0" y="713"/>
                  <a:pt x="0" y="454"/>
                </a:cubicBezTo>
                <a:cubicBezTo>
                  <a:pt x="0" y="195"/>
                  <a:pt x="227" y="0"/>
                  <a:pt x="486" y="0"/>
                </a:cubicBezTo>
                <a:cubicBezTo>
                  <a:pt x="745" y="0"/>
                  <a:pt x="939" y="195"/>
                  <a:pt x="939" y="454"/>
                </a:cubicBezTo>
                <a:close/>
              </a:path>
            </a:pathLst>
          </a:custGeom>
          <a:solidFill>
            <a:srgbClr val="FFF39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5" name="Google Shape;1075;p37"/>
          <p:cNvSpPr/>
          <p:nvPr/>
        </p:nvSpPr>
        <p:spPr>
          <a:xfrm>
            <a:off x="-1236748" y="4334371"/>
            <a:ext cx="456659" cy="367675"/>
          </a:xfrm>
          <a:custGeom>
            <a:avLst/>
            <a:gdLst/>
            <a:ahLst/>
            <a:cxnLst/>
            <a:rect l="l" t="t" r="r" b="b"/>
            <a:pathLst>
              <a:path w="17618" h="14185" extrusionOk="0">
                <a:moveTo>
                  <a:pt x="1" y="325"/>
                </a:moveTo>
                <a:lnTo>
                  <a:pt x="260" y="1"/>
                </a:lnTo>
                <a:lnTo>
                  <a:pt x="17617" y="13861"/>
                </a:lnTo>
                <a:lnTo>
                  <a:pt x="17358" y="141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6" name="Google Shape;1076;p37"/>
          <p:cNvSpPr/>
          <p:nvPr/>
        </p:nvSpPr>
        <p:spPr>
          <a:xfrm>
            <a:off x="-1134343" y="4324315"/>
            <a:ext cx="345851" cy="278692"/>
          </a:xfrm>
          <a:custGeom>
            <a:avLst/>
            <a:gdLst/>
            <a:ahLst/>
            <a:cxnLst/>
            <a:rect l="l" t="t" r="r" b="b"/>
            <a:pathLst>
              <a:path w="13343" h="10752" extrusionOk="0">
                <a:moveTo>
                  <a:pt x="0" y="324"/>
                </a:moveTo>
                <a:lnTo>
                  <a:pt x="227" y="0"/>
                </a:lnTo>
                <a:lnTo>
                  <a:pt x="13342" y="10460"/>
                </a:lnTo>
                <a:lnTo>
                  <a:pt x="13083" y="10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7" name="Google Shape;1077;p37"/>
          <p:cNvSpPr/>
          <p:nvPr/>
        </p:nvSpPr>
        <p:spPr>
          <a:xfrm>
            <a:off x="-1291308" y="4385586"/>
            <a:ext cx="456659" cy="367649"/>
          </a:xfrm>
          <a:custGeom>
            <a:avLst/>
            <a:gdLst/>
            <a:ahLst/>
            <a:cxnLst/>
            <a:rect l="l" t="t" r="r" b="b"/>
            <a:pathLst>
              <a:path w="17618" h="14184" extrusionOk="0">
                <a:moveTo>
                  <a:pt x="1" y="324"/>
                </a:moveTo>
                <a:lnTo>
                  <a:pt x="260" y="0"/>
                </a:lnTo>
                <a:lnTo>
                  <a:pt x="17617" y="13860"/>
                </a:lnTo>
                <a:lnTo>
                  <a:pt x="17358" y="14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8" name="Google Shape;1078;p37"/>
          <p:cNvSpPr/>
          <p:nvPr/>
        </p:nvSpPr>
        <p:spPr>
          <a:xfrm>
            <a:off x="-1408797" y="4588685"/>
            <a:ext cx="421381" cy="339137"/>
          </a:xfrm>
          <a:custGeom>
            <a:avLst/>
            <a:gdLst/>
            <a:ahLst/>
            <a:cxnLst/>
            <a:rect l="l" t="t" r="r" b="b"/>
            <a:pathLst>
              <a:path w="16257" h="13084" extrusionOk="0">
                <a:moveTo>
                  <a:pt x="0" y="325"/>
                </a:moveTo>
                <a:lnTo>
                  <a:pt x="259" y="1"/>
                </a:lnTo>
                <a:lnTo>
                  <a:pt x="16256" y="12760"/>
                </a:lnTo>
                <a:lnTo>
                  <a:pt x="15997" y="130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37"/>
          <p:cNvSpPr/>
          <p:nvPr/>
        </p:nvSpPr>
        <p:spPr>
          <a:xfrm>
            <a:off x="-1404598" y="4689404"/>
            <a:ext cx="316457" cy="261067"/>
          </a:xfrm>
          <a:custGeom>
            <a:avLst/>
            <a:gdLst/>
            <a:ahLst/>
            <a:cxnLst/>
            <a:rect l="l" t="t" r="r" b="b"/>
            <a:pathLst>
              <a:path w="12209" h="10072" extrusionOk="0">
                <a:moveTo>
                  <a:pt x="0" y="292"/>
                </a:moveTo>
                <a:lnTo>
                  <a:pt x="259" y="1"/>
                </a:lnTo>
                <a:lnTo>
                  <a:pt x="12209" y="9748"/>
                </a:lnTo>
                <a:lnTo>
                  <a:pt x="11949" y="100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37"/>
          <p:cNvSpPr/>
          <p:nvPr/>
        </p:nvSpPr>
        <p:spPr>
          <a:xfrm>
            <a:off x="-1334100" y="4451057"/>
            <a:ext cx="473429" cy="380247"/>
          </a:xfrm>
          <a:custGeom>
            <a:avLst/>
            <a:gdLst/>
            <a:ahLst/>
            <a:cxnLst/>
            <a:rect l="l" t="t" r="r" b="b"/>
            <a:pathLst>
              <a:path w="18265" h="14670" extrusionOk="0">
                <a:moveTo>
                  <a:pt x="0" y="324"/>
                </a:moveTo>
                <a:lnTo>
                  <a:pt x="259" y="0"/>
                </a:lnTo>
                <a:lnTo>
                  <a:pt x="18264" y="14378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37"/>
          <p:cNvSpPr/>
          <p:nvPr/>
        </p:nvSpPr>
        <p:spPr>
          <a:xfrm>
            <a:off x="-1386145" y="4500561"/>
            <a:ext cx="472600" cy="380272"/>
          </a:xfrm>
          <a:custGeom>
            <a:avLst/>
            <a:gdLst/>
            <a:ahLst/>
            <a:cxnLst/>
            <a:rect l="l" t="t" r="r" b="b"/>
            <a:pathLst>
              <a:path w="18233" h="14671" extrusionOk="0">
                <a:moveTo>
                  <a:pt x="1" y="325"/>
                </a:moveTo>
                <a:lnTo>
                  <a:pt x="260" y="1"/>
                </a:lnTo>
                <a:lnTo>
                  <a:pt x="18232" y="14346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37"/>
          <p:cNvSpPr/>
          <p:nvPr/>
        </p:nvSpPr>
        <p:spPr>
          <a:xfrm>
            <a:off x="-1404599" y="4326829"/>
            <a:ext cx="435637" cy="392844"/>
          </a:xfrm>
          <a:custGeom>
            <a:avLst/>
            <a:gdLst/>
            <a:ahLst/>
            <a:cxnLst/>
            <a:rect l="l" t="t" r="r" b="b"/>
            <a:pathLst>
              <a:path w="16807" h="15156" extrusionOk="0">
                <a:moveTo>
                  <a:pt x="0" y="14832"/>
                </a:moveTo>
                <a:lnTo>
                  <a:pt x="16548" y="0"/>
                </a:lnTo>
                <a:lnTo>
                  <a:pt x="16807" y="292"/>
                </a:lnTo>
                <a:lnTo>
                  <a:pt x="292" y="151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37"/>
          <p:cNvSpPr/>
          <p:nvPr/>
        </p:nvSpPr>
        <p:spPr>
          <a:xfrm>
            <a:off x="-1402086" y="4322629"/>
            <a:ext cx="330739" cy="298003"/>
          </a:xfrm>
          <a:custGeom>
            <a:avLst/>
            <a:gdLst/>
            <a:ahLst/>
            <a:cxnLst/>
            <a:rect l="l" t="t" r="r" b="b"/>
            <a:pathLst>
              <a:path w="12760" h="11497" extrusionOk="0">
                <a:moveTo>
                  <a:pt x="0" y="11173"/>
                </a:moveTo>
                <a:lnTo>
                  <a:pt x="12500" y="1"/>
                </a:lnTo>
                <a:lnTo>
                  <a:pt x="12759" y="292"/>
                </a:lnTo>
                <a:lnTo>
                  <a:pt x="292" y="114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37"/>
          <p:cNvSpPr/>
          <p:nvPr/>
        </p:nvSpPr>
        <p:spPr>
          <a:xfrm>
            <a:off x="-1346696" y="4374674"/>
            <a:ext cx="434808" cy="392844"/>
          </a:xfrm>
          <a:custGeom>
            <a:avLst/>
            <a:gdLst/>
            <a:ahLst/>
            <a:cxnLst/>
            <a:rect l="l" t="t" r="r" b="b"/>
            <a:pathLst>
              <a:path w="16775" h="15156" extrusionOk="0">
                <a:moveTo>
                  <a:pt x="1" y="14832"/>
                </a:moveTo>
                <a:lnTo>
                  <a:pt x="16516" y="0"/>
                </a:lnTo>
                <a:lnTo>
                  <a:pt x="16775" y="324"/>
                </a:lnTo>
                <a:lnTo>
                  <a:pt x="260" y="151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5" name="Google Shape;1085;p37"/>
          <p:cNvSpPr/>
          <p:nvPr/>
        </p:nvSpPr>
        <p:spPr>
          <a:xfrm>
            <a:off x="-1183873" y="4571060"/>
            <a:ext cx="401241" cy="361792"/>
          </a:xfrm>
          <a:custGeom>
            <a:avLst/>
            <a:gdLst/>
            <a:ahLst/>
            <a:cxnLst/>
            <a:rect l="l" t="t" r="r" b="b"/>
            <a:pathLst>
              <a:path w="15480" h="13958" extrusionOk="0">
                <a:moveTo>
                  <a:pt x="1" y="13666"/>
                </a:moveTo>
                <a:lnTo>
                  <a:pt x="15221" y="1"/>
                </a:lnTo>
                <a:lnTo>
                  <a:pt x="15480" y="292"/>
                </a:lnTo>
                <a:lnTo>
                  <a:pt x="260" y="139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6" name="Google Shape;1086;p37"/>
          <p:cNvSpPr/>
          <p:nvPr/>
        </p:nvSpPr>
        <p:spPr>
          <a:xfrm>
            <a:off x="-1082297" y="4671779"/>
            <a:ext cx="301345" cy="277863"/>
          </a:xfrm>
          <a:custGeom>
            <a:avLst/>
            <a:gdLst/>
            <a:ahLst/>
            <a:cxnLst/>
            <a:rect l="l" t="t" r="r" b="b"/>
            <a:pathLst>
              <a:path w="11626" h="10720" extrusionOk="0">
                <a:moveTo>
                  <a:pt x="0" y="10428"/>
                </a:moveTo>
                <a:lnTo>
                  <a:pt x="11367" y="1"/>
                </a:lnTo>
                <a:lnTo>
                  <a:pt x="11626" y="292"/>
                </a:lnTo>
                <a:lnTo>
                  <a:pt x="259" y="10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7" name="Google Shape;1087;p37"/>
          <p:cNvSpPr/>
          <p:nvPr/>
        </p:nvSpPr>
        <p:spPr>
          <a:xfrm>
            <a:off x="-1316474" y="4438461"/>
            <a:ext cx="451604" cy="406271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0" y="15382"/>
                </a:moveTo>
                <a:lnTo>
                  <a:pt x="17163" y="0"/>
                </a:lnTo>
                <a:lnTo>
                  <a:pt x="17422" y="292"/>
                </a:lnTo>
                <a:lnTo>
                  <a:pt x="259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8" name="Google Shape;1088;p37"/>
          <p:cNvSpPr/>
          <p:nvPr/>
        </p:nvSpPr>
        <p:spPr>
          <a:xfrm>
            <a:off x="-1261086" y="4484622"/>
            <a:ext cx="451604" cy="406271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1" y="15382"/>
                </a:moveTo>
                <a:lnTo>
                  <a:pt x="17131" y="0"/>
                </a:lnTo>
                <a:lnTo>
                  <a:pt x="17423" y="292"/>
                </a:lnTo>
                <a:lnTo>
                  <a:pt x="260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9" name="Google Shape;1089;p37"/>
          <p:cNvSpPr/>
          <p:nvPr/>
        </p:nvSpPr>
        <p:spPr>
          <a:xfrm>
            <a:off x="1541443" y="4334371"/>
            <a:ext cx="455803" cy="367675"/>
          </a:xfrm>
          <a:custGeom>
            <a:avLst/>
            <a:gdLst/>
            <a:ahLst/>
            <a:cxnLst/>
            <a:rect l="l" t="t" r="r" b="b"/>
            <a:pathLst>
              <a:path w="17585" h="14185" extrusionOk="0">
                <a:moveTo>
                  <a:pt x="0" y="325"/>
                </a:moveTo>
                <a:lnTo>
                  <a:pt x="227" y="1"/>
                </a:lnTo>
                <a:lnTo>
                  <a:pt x="17584" y="13861"/>
                </a:lnTo>
                <a:lnTo>
                  <a:pt x="17358" y="141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0" name="Google Shape;1090;p37"/>
          <p:cNvSpPr/>
          <p:nvPr/>
        </p:nvSpPr>
        <p:spPr>
          <a:xfrm>
            <a:off x="1642992" y="4324315"/>
            <a:ext cx="345851" cy="278692"/>
          </a:xfrm>
          <a:custGeom>
            <a:avLst/>
            <a:gdLst/>
            <a:ahLst/>
            <a:cxnLst/>
            <a:rect l="l" t="t" r="r" b="b"/>
            <a:pathLst>
              <a:path w="13343" h="10752" extrusionOk="0">
                <a:moveTo>
                  <a:pt x="1" y="324"/>
                </a:moveTo>
                <a:lnTo>
                  <a:pt x="260" y="0"/>
                </a:lnTo>
                <a:lnTo>
                  <a:pt x="13342" y="10460"/>
                </a:lnTo>
                <a:lnTo>
                  <a:pt x="13116" y="10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1" name="Google Shape;1091;p37"/>
          <p:cNvSpPr/>
          <p:nvPr/>
        </p:nvSpPr>
        <p:spPr>
          <a:xfrm>
            <a:off x="1486883" y="4385586"/>
            <a:ext cx="455803" cy="367649"/>
          </a:xfrm>
          <a:custGeom>
            <a:avLst/>
            <a:gdLst/>
            <a:ahLst/>
            <a:cxnLst/>
            <a:rect l="l" t="t" r="r" b="b"/>
            <a:pathLst>
              <a:path w="17585" h="14184" extrusionOk="0">
                <a:moveTo>
                  <a:pt x="0" y="324"/>
                </a:moveTo>
                <a:lnTo>
                  <a:pt x="227" y="0"/>
                </a:lnTo>
                <a:lnTo>
                  <a:pt x="17584" y="13860"/>
                </a:lnTo>
                <a:lnTo>
                  <a:pt x="17358" y="14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37"/>
          <p:cNvSpPr/>
          <p:nvPr/>
        </p:nvSpPr>
        <p:spPr>
          <a:xfrm>
            <a:off x="1369367" y="4588685"/>
            <a:ext cx="420552" cy="339137"/>
          </a:xfrm>
          <a:custGeom>
            <a:avLst/>
            <a:gdLst/>
            <a:ahLst/>
            <a:cxnLst/>
            <a:rect l="l" t="t" r="r" b="b"/>
            <a:pathLst>
              <a:path w="16225" h="13084" extrusionOk="0">
                <a:moveTo>
                  <a:pt x="1" y="325"/>
                </a:moveTo>
                <a:lnTo>
                  <a:pt x="260" y="1"/>
                </a:lnTo>
                <a:lnTo>
                  <a:pt x="16225" y="12760"/>
                </a:lnTo>
                <a:lnTo>
                  <a:pt x="15998" y="130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37"/>
          <p:cNvSpPr/>
          <p:nvPr/>
        </p:nvSpPr>
        <p:spPr>
          <a:xfrm>
            <a:off x="1372737" y="4689404"/>
            <a:ext cx="316457" cy="261067"/>
          </a:xfrm>
          <a:custGeom>
            <a:avLst/>
            <a:gdLst/>
            <a:ahLst/>
            <a:cxnLst/>
            <a:rect l="l" t="t" r="r" b="b"/>
            <a:pathLst>
              <a:path w="12209" h="10072" extrusionOk="0">
                <a:moveTo>
                  <a:pt x="0" y="292"/>
                </a:moveTo>
                <a:lnTo>
                  <a:pt x="259" y="1"/>
                </a:lnTo>
                <a:lnTo>
                  <a:pt x="12209" y="9748"/>
                </a:lnTo>
                <a:lnTo>
                  <a:pt x="11950" y="100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37"/>
          <p:cNvSpPr/>
          <p:nvPr/>
        </p:nvSpPr>
        <p:spPr>
          <a:xfrm>
            <a:off x="1443236" y="4451057"/>
            <a:ext cx="473429" cy="380247"/>
          </a:xfrm>
          <a:custGeom>
            <a:avLst/>
            <a:gdLst/>
            <a:ahLst/>
            <a:cxnLst/>
            <a:rect l="l" t="t" r="r" b="b"/>
            <a:pathLst>
              <a:path w="18265" h="14670" extrusionOk="0">
                <a:moveTo>
                  <a:pt x="0" y="324"/>
                </a:moveTo>
                <a:lnTo>
                  <a:pt x="260" y="0"/>
                </a:lnTo>
                <a:lnTo>
                  <a:pt x="18264" y="14378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37"/>
          <p:cNvSpPr/>
          <p:nvPr/>
        </p:nvSpPr>
        <p:spPr>
          <a:xfrm>
            <a:off x="1367683" y="4500562"/>
            <a:ext cx="472600" cy="377759"/>
          </a:xfrm>
          <a:custGeom>
            <a:avLst/>
            <a:gdLst/>
            <a:ahLst/>
            <a:cxnLst/>
            <a:rect l="l" t="t" r="r" b="b"/>
            <a:pathLst>
              <a:path w="18233" h="14574" extrusionOk="0">
                <a:moveTo>
                  <a:pt x="1" y="292"/>
                </a:moveTo>
                <a:lnTo>
                  <a:pt x="260" y="1"/>
                </a:lnTo>
                <a:lnTo>
                  <a:pt x="18233" y="14249"/>
                </a:lnTo>
                <a:lnTo>
                  <a:pt x="17974" y="14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37"/>
          <p:cNvSpPr/>
          <p:nvPr/>
        </p:nvSpPr>
        <p:spPr>
          <a:xfrm>
            <a:off x="1358455" y="4305005"/>
            <a:ext cx="433149" cy="393699"/>
          </a:xfrm>
          <a:custGeom>
            <a:avLst/>
            <a:gdLst/>
            <a:ahLst/>
            <a:cxnLst/>
            <a:rect l="l" t="t" r="r" b="b"/>
            <a:pathLst>
              <a:path w="16711" h="15189" extrusionOk="0">
                <a:moveTo>
                  <a:pt x="1" y="14864"/>
                </a:moveTo>
                <a:lnTo>
                  <a:pt x="16451" y="0"/>
                </a:lnTo>
                <a:lnTo>
                  <a:pt x="16710" y="292"/>
                </a:lnTo>
                <a:lnTo>
                  <a:pt x="292" y="151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37"/>
          <p:cNvSpPr/>
          <p:nvPr/>
        </p:nvSpPr>
        <p:spPr>
          <a:xfrm>
            <a:off x="1430639" y="4374674"/>
            <a:ext cx="435664" cy="392015"/>
          </a:xfrm>
          <a:custGeom>
            <a:avLst/>
            <a:gdLst/>
            <a:ahLst/>
            <a:cxnLst/>
            <a:rect l="l" t="t" r="r" b="b"/>
            <a:pathLst>
              <a:path w="16808" h="15124" extrusionOk="0">
                <a:moveTo>
                  <a:pt x="1" y="14832"/>
                </a:moveTo>
                <a:lnTo>
                  <a:pt x="16516" y="0"/>
                </a:lnTo>
                <a:lnTo>
                  <a:pt x="16807" y="292"/>
                </a:lnTo>
                <a:lnTo>
                  <a:pt x="260" y="151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37"/>
          <p:cNvSpPr/>
          <p:nvPr/>
        </p:nvSpPr>
        <p:spPr>
          <a:xfrm>
            <a:off x="1593462" y="4571060"/>
            <a:ext cx="401268" cy="361792"/>
          </a:xfrm>
          <a:custGeom>
            <a:avLst/>
            <a:gdLst/>
            <a:ahLst/>
            <a:cxnLst/>
            <a:rect l="l" t="t" r="r" b="b"/>
            <a:pathLst>
              <a:path w="15481" h="13958" extrusionOk="0">
                <a:moveTo>
                  <a:pt x="1" y="13666"/>
                </a:moveTo>
                <a:lnTo>
                  <a:pt x="15221" y="1"/>
                </a:lnTo>
                <a:lnTo>
                  <a:pt x="15480" y="292"/>
                </a:lnTo>
                <a:lnTo>
                  <a:pt x="260" y="139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9" name="Google Shape;1099;p37"/>
          <p:cNvSpPr/>
          <p:nvPr/>
        </p:nvSpPr>
        <p:spPr>
          <a:xfrm>
            <a:off x="1695038" y="4671779"/>
            <a:ext cx="301345" cy="277863"/>
          </a:xfrm>
          <a:custGeom>
            <a:avLst/>
            <a:gdLst/>
            <a:ahLst/>
            <a:cxnLst/>
            <a:rect l="l" t="t" r="r" b="b"/>
            <a:pathLst>
              <a:path w="11626" h="10720" extrusionOk="0">
                <a:moveTo>
                  <a:pt x="0" y="10428"/>
                </a:moveTo>
                <a:lnTo>
                  <a:pt x="11367" y="1"/>
                </a:lnTo>
                <a:lnTo>
                  <a:pt x="11626" y="292"/>
                </a:lnTo>
                <a:lnTo>
                  <a:pt x="259" y="10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0" name="Google Shape;1100;p37"/>
          <p:cNvSpPr/>
          <p:nvPr/>
        </p:nvSpPr>
        <p:spPr>
          <a:xfrm>
            <a:off x="1461690" y="4437604"/>
            <a:ext cx="450775" cy="407125"/>
          </a:xfrm>
          <a:custGeom>
            <a:avLst/>
            <a:gdLst/>
            <a:ahLst/>
            <a:cxnLst/>
            <a:rect l="l" t="t" r="r" b="b"/>
            <a:pathLst>
              <a:path w="17391" h="15707" extrusionOk="0">
                <a:moveTo>
                  <a:pt x="1" y="15383"/>
                </a:moveTo>
                <a:lnTo>
                  <a:pt x="17131" y="1"/>
                </a:lnTo>
                <a:lnTo>
                  <a:pt x="17391" y="292"/>
                </a:lnTo>
                <a:lnTo>
                  <a:pt x="260" y="157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37"/>
          <p:cNvSpPr/>
          <p:nvPr/>
        </p:nvSpPr>
        <p:spPr>
          <a:xfrm>
            <a:off x="1516250" y="4484622"/>
            <a:ext cx="451604" cy="406271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1" y="15382"/>
                </a:moveTo>
                <a:lnTo>
                  <a:pt x="17131" y="0"/>
                </a:lnTo>
                <a:lnTo>
                  <a:pt x="17423" y="292"/>
                </a:lnTo>
                <a:lnTo>
                  <a:pt x="292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2" name="Google Shape;1102;p37"/>
          <p:cNvSpPr/>
          <p:nvPr/>
        </p:nvSpPr>
        <p:spPr>
          <a:xfrm>
            <a:off x="-1468385" y="4277297"/>
            <a:ext cx="699217" cy="684107"/>
          </a:xfrm>
          <a:custGeom>
            <a:avLst/>
            <a:gdLst/>
            <a:ahLst/>
            <a:cxnLst/>
            <a:rect l="l" t="t" r="r" b="b"/>
            <a:pathLst>
              <a:path w="26976" h="26393" extrusionOk="0">
                <a:moveTo>
                  <a:pt x="14281" y="26393"/>
                </a:moveTo>
                <a:cubicBezTo>
                  <a:pt x="9132" y="26393"/>
                  <a:pt x="4501" y="23317"/>
                  <a:pt x="2526" y="18556"/>
                </a:cubicBezTo>
                <a:cubicBezTo>
                  <a:pt x="583" y="13828"/>
                  <a:pt x="1652" y="8356"/>
                  <a:pt x="5311" y="4729"/>
                </a:cubicBezTo>
                <a:cubicBezTo>
                  <a:pt x="8938" y="1069"/>
                  <a:pt x="14378" y="1"/>
                  <a:pt x="19138" y="1976"/>
                </a:cubicBezTo>
                <a:cubicBezTo>
                  <a:pt x="23899" y="3919"/>
                  <a:pt x="26975" y="8550"/>
                  <a:pt x="26975" y="13699"/>
                </a:cubicBezTo>
                <a:cubicBezTo>
                  <a:pt x="26975" y="20726"/>
                  <a:pt x="21276" y="26393"/>
                  <a:pt x="14281" y="26393"/>
                </a:cubicBezTo>
                <a:close/>
                <a:moveTo>
                  <a:pt x="14281" y="3012"/>
                </a:moveTo>
                <a:cubicBezTo>
                  <a:pt x="4760" y="3012"/>
                  <a:pt x="0" y="14541"/>
                  <a:pt x="6736" y="21244"/>
                </a:cubicBezTo>
                <a:cubicBezTo>
                  <a:pt x="9780" y="24320"/>
                  <a:pt x="14378" y="25227"/>
                  <a:pt x="18361" y="23576"/>
                </a:cubicBezTo>
                <a:cubicBezTo>
                  <a:pt x="22344" y="21924"/>
                  <a:pt x="24967" y="18006"/>
                  <a:pt x="24967" y="13699"/>
                </a:cubicBezTo>
                <a:cubicBezTo>
                  <a:pt x="24935" y="7805"/>
                  <a:pt x="20175" y="3045"/>
                  <a:pt x="14281" y="301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3" name="Google Shape;1103;p37"/>
          <p:cNvSpPr/>
          <p:nvPr/>
        </p:nvSpPr>
        <p:spPr>
          <a:xfrm>
            <a:off x="1313150" y="4277297"/>
            <a:ext cx="699217" cy="684107"/>
          </a:xfrm>
          <a:custGeom>
            <a:avLst/>
            <a:gdLst/>
            <a:ahLst/>
            <a:cxnLst/>
            <a:rect l="l" t="t" r="r" b="b"/>
            <a:pathLst>
              <a:path w="26976" h="26393" extrusionOk="0">
                <a:moveTo>
                  <a:pt x="14281" y="26393"/>
                </a:moveTo>
                <a:cubicBezTo>
                  <a:pt x="9132" y="26393"/>
                  <a:pt x="4501" y="23317"/>
                  <a:pt x="2526" y="18556"/>
                </a:cubicBezTo>
                <a:cubicBezTo>
                  <a:pt x="583" y="13828"/>
                  <a:pt x="1652" y="8356"/>
                  <a:pt x="5311" y="4729"/>
                </a:cubicBezTo>
                <a:cubicBezTo>
                  <a:pt x="8938" y="1069"/>
                  <a:pt x="14378" y="1"/>
                  <a:pt x="19138" y="1976"/>
                </a:cubicBezTo>
                <a:cubicBezTo>
                  <a:pt x="23899" y="3919"/>
                  <a:pt x="26975" y="8550"/>
                  <a:pt x="26975" y="13699"/>
                </a:cubicBezTo>
                <a:cubicBezTo>
                  <a:pt x="26975" y="20726"/>
                  <a:pt x="21276" y="26393"/>
                  <a:pt x="14281" y="26393"/>
                </a:cubicBezTo>
                <a:close/>
                <a:moveTo>
                  <a:pt x="14281" y="3012"/>
                </a:moveTo>
                <a:cubicBezTo>
                  <a:pt x="4760" y="3012"/>
                  <a:pt x="0" y="14541"/>
                  <a:pt x="6736" y="21244"/>
                </a:cubicBezTo>
                <a:cubicBezTo>
                  <a:pt x="9780" y="24320"/>
                  <a:pt x="14378" y="25227"/>
                  <a:pt x="18361" y="23576"/>
                </a:cubicBezTo>
                <a:cubicBezTo>
                  <a:pt x="22344" y="21924"/>
                  <a:pt x="24967" y="18006"/>
                  <a:pt x="24967" y="13699"/>
                </a:cubicBezTo>
                <a:cubicBezTo>
                  <a:pt x="24935" y="7805"/>
                  <a:pt x="20175" y="3045"/>
                  <a:pt x="14281" y="301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4" name="Google Shape;1104;p37"/>
          <p:cNvSpPr/>
          <p:nvPr/>
        </p:nvSpPr>
        <p:spPr>
          <a:xfrm>
            <a:off x="-1123175" y="2821659"/>
            <a:ext cx="1335691" cy="1168364"/>
          </a:xfrm>
          <a:custGeom>
            <a:avLst/>
            <a:gdLst/>
            <a:ahLst/>
            <a:cxnLst/>
            <a:rect l="l" t="t" r="r" b="b"/>
            <a:pathLst>
              <a:path w="36481" h="31908" extrusionOk="0">
                <a:moveTo>
                  <a:pt x="36481" y="285"/>
                </a:moveTo>
                <a:lnTo>
                  <a:pt x="381" y="31908"/>
                </a:lnTo>
                <a:lnTo>
                  <a:pt x="0" y="25146"/>
                </a:lnTo>
                <a:lnTo>
                  <a:pt x="0" y="18097"/>
                </a:lnTo>
                <a:lnTo>
                  <a:pt x="762" y="9525"/>
                </a:lnTo>
                <a:lnTo>
                  <a:pt x="2191" y="762"/>
                </a:lnTo>
                <a:lnTo>
                  <a:pt x="15716" y="190"/>
                </a:lnTo>
                <a:lnTo>
                  <a:pt x="318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05" name="Google Shape;1105;p37"/>
          <p:cNvSpPr/>
          <p:nvPr/>
        </p:nvSpPr>
        <p:spPr>
          <a:xfrm>
            <a:off x="313639" y="2828615"/>
            <a:ext cx="1269421" cy="993996"/>
          </a:xfrm>
          <a:custGeom>
            <a:avLst/>
            <a:gdLst/>
            <a:ahLst/>
            <a:cxnLst/>
            <a:rect l="l" t="t" r="r" b="b"/>
            <a:pathLst>
              <a:path w="34671" h="27146" extrusionOk="0">
                <a:moveTo>
                  <a:pt x="34671" y="762"/>
                </a:moveTo>
                <a:lnTo>
                  <a:pt x="5619" y="27146"/>
                </a:lnTo>
                <a:lnTo>
                  <a:pt x="2571" y="26956"/>
                </a:lnTo>
                <a:lnTo>
                  <a:pt x="285" y="27051"/>
                </a:lnTo>
                <a:lnTo>
                  <a:pt x="0" y="0"/>
                </a:lnTo>
                <a:lnTo>
                  <a:pt x="15811" y="95"/>
                </a:lnTo>
                <a:lnTo>
                  <a:pt x="31432" y="6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grpSp>
        <p:nvGrpSpPr>
          <p:cNvPr id="1106" name="Google Shape;1106;p37"/>
          <p:cNvGrpSpPr/>
          <p:nvPr/>
        </p:nvGrpSpPr>
        <p:grpSpPr>
          <a:xfrm>
            <a:off x="7600060" y="328600"/>
            <a:ext cx="5687595" cy="1699240"/>
            <a:chOff x="5700045" y="246450"/>
            <a:chExt cx="4265696" cy="1274430"/>
          </a:xfrm>
        </p:grpSpPr>
        <p:sp>
          <p:nvSpPr>
            <p:cNvPr id="1107" name="Google Shape;1107;p37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7"/>
            <p:cNvSpPr/>
            <p:nvPr/>
          </p:nvSpPr>
          <p:spPr>
            <a:xfrm>
              <a:off x="75118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7"/>
            <p:cNvSpPr/>
            <p:nvPr/>
          </p:nvSpPr>
          <p:spPr>
            <a:xfrm>
              <a:off x="5700045" y="246461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37621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38"/>
          <p:cNvSpPr/>
          <p:nvPr/>
        </p:nvSpPr>
        <p:spPr>
          <a:xfrm>
            <a:off x="-19648" y="5636401"/>
            <a:ext cx="12429661" cy="1032008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12" name="Google Shape;1112;p38"/>
          <p:cNvGrpSpPr/>
          <p:nvPr/>
        </p:nvGrpSpPr>
        <p:grpSpPr>
          <a:xfrm>
            <a:off x="10816278" y="704876"/>
            <a:ext cx="1274223" cy="6344109"/>
            <a:chOff x="-5509963" y="1180077"/>
            <a:chExt cx="520006" cy="2589009"/>
          </a:xfrm>
        </p:grpSpPr>
        <p:sp>
          <p:nvSpPr>
            <p:cNvPr id="1113" name="Google Shape;1113;p38"/>
            <p:cNvSpPr/>
            <p:nvPr/>
          </p:nvSpPr>
          <p:spPr>
            <a:xfrm>
              <a:off x="-5293654" y="1411411"/>
              <a:ext cx="60752" cy="2357676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-5509963" y="1180077"/>
              <a:ext cx="520006" cy="522050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-5485392" y="1204647"/>
              <a:ext cx="470865" cy="472235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-5396003" y="1257181"/>
              <a:ext cx="292760" cy="368516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-5445818" y="1355463"/>
              <a:ext cx="24592" cy="73712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-5078693" y="1355463"/>
              <a:ext cx="24592" cy="73016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19" name="Google Shape;1119;p38"/>
          <p:cNvGrpSpPr/>
          <p:nvPr/>
        </p:nvGrpSpPr>
        <p:grpSpPr>
          <a:xfrm>
            <a:off x="-239011" y="5937398"/>
            <a:ext cx="13259732" cy="956535"/>
            <a:chOff x="-179259" y="4453048"/>
            <a:chExt cx="9944799" cy="717401"/>
          </a:xfrm>
        </p:grpSpPr>
        <p:sp>
          <p:nvSpPr>
            <p:cNvPr id="1120" name="Google Shape;1120;p38"/>
            <p:cNvSpPr/>
            <p:nvPr/>
          </p:nvSpPr>
          <p:spPr>
            <a:xfrm>
              <a:off x="-179250" y="4453048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2" name="Google Shape;1122;p38"/>
          <p:cNvGrpSpPr/>
          <p:nvPr/>
        </p:nvGrpSpPr>
        <p:grpSpPr>
          <a:xfrm flipH="1">
            <a:off x="-390539" y="275881"/>
            <a:ext cx="10902017" cy="1600343"/>
            <a:chOff x="2084504" y="-50265"/>
            <a:chExt cx="8176513" cy="1200257"/>
          </a:xfrm>
        </p:grpSpPr>
        <p:sp>
          <p:nvSpPr>
            <p:cNvPr id="1123" name="Google Shape;1123;p38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2084504" y="107214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26" name="Google Shape;1126;p38"/>
          <p:cNvSpPr/>
          <p:nvPr/>
        </p:nvSpPr>
        <p:spPr>
          <a:xfrm flipH="1">
            <a:off x="2127992" y="2230343"/>
            <a:ext cx="3213165" cy="3567271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7" name="Google Shape;1127;p38"/>
          <p:cNvSpPr/>
          <p:nvPr/>
        </p:nvSpPr>
        <p:spPr>
          <a:xfrm flipH="1">
            <a:off x="2194462" y="4903282"/>
            <a:ext cx="254487" cy="896620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8" name="Google Shape;1128;p38"/>
          <p:cNvSpPr/>
          <p:nvPr/>
        </p:nvSpPr>
        <p:spPr>
          <a:xfrm flipH="1">
            <a:off x="1101803" y="2414530"/>
            <a:ext cx="2439775" cy="2836164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9" name="Google Shape;1129;p38"/>
          <p:cNvSpPr/>
          <p:nvPr/>
        </p:nvSpPr>
        <p:spPr>
          <a:xfrm flipH="1">
            <a:off x="838465" y="4641841"/>
            <a:ext cx="224215" cy="1155745"/>
          </a:xfrm>
          <a:custGeom>
            <a:avLst/>
            <a:gdLst/>
            <a:ahLst/>
            <a:cxnLst/>
            <a:rect l="l" t="t" r="r" b="b"/>
            <a:pathLst>
              <a:path w="3770" h="19433" extrusionOk="0">
                <a:moveTo>
                  <a:pt x="1" y="0"/>
                </a:moveTo>
                <a:lnTo>
                  <a:pt x="1" y="19432"/>
                </a:lnTo>
                <a:lnTo>
                  <a:pt x="3769" y="19432"/>
                </a:lnTo>
                <a:lnTo>
                  <a:pt x="3769" y="0"/>
                </a:ln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0" name="Google Shape;1130;p38"/>
          <p:cNvSpPr/>
          <p:nvPr/>
        </p:nvSpPr>
        <p:spPr>
          <a:xfrm flipH="1">
            <a:off x="-83742" y="2036343"/>
            <a:ext cx="2066283" cy="2726971"/>
          </a:xfrm>
          <a:custGeom>
            <a:avLst/>
            <a:gdLst/>
            <a:ahLst/>
            <a:cxnLst/>
            <a:rect l="l" t="t" r="r" b="b"/>
            <a:pathLst>
              <a:path w="34743" h="45852" extrusionOk="0">
                <a:moveTo>
                  <a:pt x="17352" y="0"/>
                </a:moveTo>
                <a:cubicBezTo>
                  <a:pt x="11189" y="0"/>
                  <a:pt x="6164" y="3258"/>
                  <a:pt x="6164" y="7223"/>
                </a:cubicBezTo>
                <a:cubicBezTo>
                  <a:pt x="6164" y="7616"/>
                  <a:pt x="6242" y="8008"/>
                  <a:pt x="6321" y="8362"/>
                </a:cubicBezTo>
                <a:cubicBezTo>
                  <a:pt x="4240" y="9422"/>
                  <a:pt x="2906" y="11031"/>
                  <a:pt x="2906" y="12876"/>
                </a:cubicBezTo>
                <a:cubicBezTo>
                  <a:pt x="2906" y="14250"/>
                  <a:pt x="3691" y="15546"/>
                  <a:pt x="5026" y="16527"/>
                </a:cubicBezTo>
                <a:cubicBezTo>
                  <a:pt x="2906" y="17587"/>
                  <a:pt x="1532" y="19196"/>
                  <a:pt x="1532" y="21042"/>
                </a:cubicBezTo>
                <a:cubicBezTo>
                  <a:pt x="1532" y="22690"/>
                  <a:pt x="2631" y="24143"/>
                  <a:pt x="4319" y="25163"/>
                </a:cubicBezTo>
                <a:cubicBezTo>
                  <a:pt x="2474" y="26223"/>
                  <a:pt x="1335" y="27715"/>
                  <a:pt x="1335" y="29403"/>
                </a:cubicBezTo>
                <a:cubicBezTo>
                  <a:pt x="1335" y="30816"/>
                  <a:pt x="2121" y="32112"/>
                  <a:pt x="3455" y="33093"/>
                </a:cubicBezTo>
                <a:cubicBezTo>
                  <a:pt x="1335" y="34153"/>
                  <a:pt x="1" y="35763"/>
                  <a:pt x="1" y="37608"/>
                </a:cubicBezTo>
                <a:cubicBezTo>
                  <a:pt x="1" y="40709"/>
                  <a:pt x="3926" y="43261"/>
                  <a:pt x="8755" y="43261"/>
                </a:cubicBezTo>
                <a:cubicBezTo>
                  <a:pt x="9030" y="43261"/>
                  <a:pt x="9344" y="43261"/>
                  <a:pt x="9619" y="43221"/>
                </a:cubicBezTo>
                <a:cubicBezTo>
                  <a:pt x="11032" y="44792"/>
                  <a:pt x="13976" y="45851"/>
                  <a:pt x="17352" y="45851"/>
                </a:cubicBezTo>
                <a:cubicBezTo>
                  <a:pt x="20728" y="45851"/>
                  <a:pt x="23672" y="44792"/>
                  <a:pt x="25085" y="43221"/>
                </a:cubicBezTo>
                <a:cubicBezTo>
                  <a:pt x="25399" y="43221"/>
                  <a:pt x="25674" y="43261"/>
                  <a:pt x="25949" y="43261"/>
                </a:cubicBezTo>
                <a:cubicBezTo>
                  <a:pt x="30817" y="43261"/>
                  <a:pt x="34742" y="40709"/>
                  <a:pt x="34742" y="37608"/>
                </a:cubicBezTo>
                <a:cubicBezTo>
                  <a:pt x="34742" y="35763"/>
                  <a:pt x="33368" y="34153"/>
                  <a:pt x="31249" y="33093"/>
                </a:cubicBezTo>
                <a:cubicBezTo>
                  <a:pt x="32583" y="32112"/>
                  <a:pt x="33368" y="30816"/>
                  <a:pt x="33368" y="29403"/>
                </a:cubicBezTo>
                <a:cubicBezTo>
                  <a:pt x="33368" y="27715"/>
                  <a:pt x="32230" y="26184"/>
                  <a:pt x="30385" y="25163"/>
                </a:cubicBezTo>
                <a:cubicBezTo>
                  <a:pt x="32112" y="24143"/>
                  <a:pt x="33172" y="22651"/>
                  <a:pt x="33172" y="21042"/>
                </a:cubicBezTo>
                <a:cubicBezTo>
                  <a:pt x="33172" y="19196"/>
                  <a:pt x="31798" y="17587"/>
                  <a:pt x="29678" y="16527"/>
                </a:cubicBezTo>
                <a:cubicBezTo>
                  <a:pt x="31013" y="15546"/>
                  <a:pt x="31838" y="14250"/>
                  <a:pt x="31838" y="12837"/>
                </a:cubicBezTo>
                <a:cubicBezTo>
                  <a:pt x="31838" y="11031"/>
                  <a:pt x="30464" y="9422"/>
                  <a:pt x="28383" y="8362"/>
                </a:cubicBezTo>
                <a:cubicBezTo>
                  <a:pt x="28501" y="8008"/>
                  <a:pt x="28540" y="7616"/>
                  <a:pt x="28540" y="7223"/>
                </a:cubicBezTo>
                <a:cubicBezTo>
                  <a:pt x="28540" y="3219"/>
                  <a:pt x="23515" y="0"/>
                  <a:pt x="173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1" name="Google Shape;1131;p38"/>
          <p:cNvSpPr/>
          <p:nvPr/>
        </p:nvSpPr>
        <p:spPr>
          <a:xfrm flipH="1">
            <a:off x="6925767" y="2760244"/>
            <a:ext cx="2733751" cy="3037363"/>
          </a:xfrm>
          <a:custGeom>
            <a:avLst/>
            <a:gdLst/>
            <a:ahLst/>
            <a:cxnLst/>
            <a:rect l="l" t="t" r="r" b="b"/>
            <a:pathLst>
              <a:path w="45966" h="51071" extrusionOk="0">
                <a:moveTo>
                  <a:pt x="21184" y="0"/>
                </a:moveTo>
                <a:cubicBezTo>
                  <a:pt x="19510" y="0"/>
                  <a:pt x="17477" y="332"/>
                  <a:pt x="15015" y="1175"/>
                </a:cubicBezTo>
                <a:cubicBezTo>
                  <a:pt x="7321" y="3805"/>
                  <a:pt x="5319" y="9772"/>
                  <a:pt x="10854" y="10361"/>
                </a:cubicBezTo>
                <a:cubicBezTo>
                  <a:pt x="10854" y="10361"/>
                  <a:pt x="2178" y="11343"/>
                  <a:pt x="2178" y="17074"/>
                </a:cubicBezTo>
                <a:cubicBezTo>
                  <a:pt x="2178" y="19911"/>
                  <a:pt x="4038" y="20632"/>
                  <a:pt x="5929" y="20632"/>
                </a:cubicBezTo>
                <a:cubicBezTo>
                  <a:pt x="7411" y="20632"/>
                  <a:pt x="8913" y="20189"/>
                  <a:pt x="9552" y="19975"/>
                </a:cubicBezTo>
                <a:lnTo>
                  <a:pt x="9552" y="19975"/>
                </a:lnTo>
                <a:cubicBezTo>
                  <a:pt x="7841" y="20609"/>
                  <a:pt x="0" y="23887"/>
                  <a:pt x="4141" y="29361"/>
                </a:cubicBezTo>
                <a:cubicBezTo>
                  <a:pt x="4141" y="29361"/>
                  <a:pt x="6135" y="30944"/>
                  <a:pt x="8606" y="30944"/>
                </a:cubicBezTo>
                <a:cubicBezTo>
                  <a:pt x="10026" y="30944"/>
                  <a:pt x="11605" y="30421"/>
                  <a:pt x="13052" y="28772"/>
                </a:cubicBezTo>
                <a:lnTo>
                  <a:pt x="13052" y="28772"/>
                </a:lnTo>
                <a:cubicBezTo>
                  <a:pt x="13051" y="28773"/>
                  <a:pt x="10383" y="32109"/>
                  <a:pt x="13327" y="33483"/>
                </a:cubicBezTo>
                <a:cubicBezTo>
                  <a:pt x="13783" y="33699"/>
                  <a:pt x="14228" y="33788"/>
                  <a:pt x="14662" y="33788"/>
                </a:cubicBezTo>
                <a:cubicBezTo>
                  <a:pt x="16633" y="33788"/>
                  <a:pt x="18378" y="31962"/>
                  <a:pt x="19895" y="31962"/>
                </a:cubicBezTo>
                <a:cubicBezTo>
                  <a:pt x="20229" y="31962"/>
                  <a:pt x="20552" y="32050"/>
                  <a:pt x="20864" y="32266"/>
                </a:cubicBezTo>
                <a:cubicBezTo>
                  <a:pt x="20864" y="32266"/>
                  <a:pt x="24790" y="37056"/>
                  <a:pt x="22434" y="51070"/>
                </a:cubicBezTo>
                <a:lnTo>
                  <a:pt x="26792" y="51070"/>
                </a:lnTo>
                <a:cubicBezTo>
                  <a:pt x="26792" y="51070"/>
                  <a:pt x="23219" y="34936"/>
                  <a:pt x="28833" y="31442"/>
                </a:cubicBezTo>
                <a:cubicBezTo>
                  <a:pt x="28833" y="31442"/>
                  <a:pt x="29313" y="31162"/>
                  <a:pt x="30020" y="31162"/>
                </a:cubicBezTo>
                <a:cubicBezTo>
                  <a:pt x="30714" y="31162"/>
                  <a:pt x="31628" y="31432"/>
                  <a:pt x="32523" y="32502"/>
                </a:cubicBezTo>
                <a:cubicBezTo>
                  <a:pt x="33003" y="33099"/>
                  <a:pt x="33849" y="33381"/>
                  <a:pt x="34822" y="33381"/>
                </a:cubicBezTo>
                <a:cubicBezTo>
                  <a:pt x="37428" y="33381"/>
                  <a:pt x="40949" y="31361"/>
                  <a:pt x="40806" y="27987"/>
                </a:cubicBezTo>
                <a:cubicBezTo>
                  <a:pt x="40695" y="25353"/>
                  <a:pt x="39548" y="24778"/>
                  <a:pt x="38569" y="24778"/>
                </a:cubicBezTo>
                <a:cubicBezTo>
                  <a:pt x="38510" y="24778"/>
                  <a:pt x="38451" y="24780"/>
                  <a:pt x="38393" y="24784"/>
                </a:cubicBezTo>
                <a:lnTo>
                  <a:pt x="38393" y="24784"/>
                </a:lnTo>
                <a:cubicBezTo>
                  <a:pt x="40825" y="24010"/>
                  <a:pt x="45965" y="21767"/>
                  <a:pt x="45635" y="16721"/>
                </a:cubicBezTo>
                <a:cubicBezTo>
                  <a:pt x="45437" y="13374"/>
                  <a:pt x="43230" y="12545"/>
                  <a:pt x="41093" y="12545"/>
                </a:cubicBezTo>
                <a:cubicBezTo>
                  <a:pt x="38993" y="12545"/>
                  <a:pt x="36959" y="13345"/>
                  <a:pt x="36959" y="13345"/>
                </a:cubicBezTo>
                <a:cubicBezTo>
                  <a:pt x="36959" y="13345"/>
                  <a:pt x="43868" y="10283"/>
                  <a:pt x="40924" y="7417"/>
                </a:cubicBezTo>
                <a:cubicBezTo>
                  <a:pt x="40028" y="6556"/>
                  <a:pt x="39071" y="6255"/>
                  <a:pt x="38171" y="6255"/>
                </a:cubicBezTo>
                <a:cubicBezTo>
                  <a:pt x="36095" y="6255"/>
                  <a:pt x="34322" y="7859"/>
                  <a:pt x="34290" y="7888"/>
                </a:cubicBezTo>
                <a:lnTo>
                  <a:pt x="34290" y="7888"/>
                </a:lnTo>
                <a:cubicBezTo>
                  <a:pt x="34334" y="7848"/>
                  <a:pt x="37737" y="4737"/>
                  <a:pt x="36566" y="3138"/>
                </a:cubicBezTo>
                <a:cubicBezTo>
                  <a:pt x="36200" y="2649"/>
                  <a:pt x="35449" y="2446"/>
                  <a:pt x="34541" y="2446"/>
                </a:cubicBezTo>
                <a:cubicBezTo>
                  <a:pt x="32530" y="2446"/>
                  <a:pt x="29746" y="3443"/>
                  <a:pt x="28637" y="4551"/>
                </a:cubicBezTo>
                <a:lnTo>
                  <a:pt x="28637" y="4551"/>
                </a:lnTo>
                <a:cubicBezTo>
                  <a:pt x="28654" y="4504"/>
                  <a:pt x="27352" y="0"/>
                  <a:pt x="21184" y="0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2" name="Google Shape;1132;p38"/>
          <p:cNvSpPr/>
          <p:nvPr/>
        </p:nvSpPr>
        <p:spPr>
          <a:xfrm>
            <a:off x="-19648" y="5902541"/>
            <a:ext cx="12429661" cy="93435"/>
          </a:xfrm>
          <a:custGeom>
            <a:avLst/>
            <a:gdLst/>
            <a:ahLst/>
            <a:cxnLst/>
            <a:rect l="l" t="t" r="r" b="b"/>
            <a:pathLst>
              <a:path w="209001" h="1571" extrusionOk="0">
                <a:moveTo>
                  <a:pt x="0" y="1"/>
                </a:moveTo>
                <a:lnTo>
                  <a:pt x="209000" y="1"/>
                </a:lnTo>
                <a:lnTo>
                  <a:pt x="209000" y="1571"/>
                </a:lnTo>
                <a:lnTo>
                  <a:pt x="0" y="15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3" name="Google Shape;1133;p38"/>
          <p:cNvSpPr/>
          <p:nvPr/>
        </p:nvSpPr>
        <p:spPr>
          <a:xfrm>
            <a:off x="-19648" y="6427353"/>
            <a:ext cx="12429661" cy="60"/>
          </a:xfrm>
          <a:custGeom>
            <a:avLst/>
            <a:gdLst/>
            <a:ahLst/>
            <a:cxnLst/>
            <a:rect l="l" t="t" r="r" b="b"/>
            <a:pathLst>
              <a:path w="209001" h="1" fill="none" extrusionOk="0">
                <a:moveTo>
                  <a:pt x="0" y="1"/>
                </a:moveTo>
                <a:lnTo>
                  <a:pt x="209000" y="1"/>
                </a:lnTo>
              </a:path>
            </a:pathLst>
          </a:custGeom>
          <a:noFill/>
          <a:ln w="43175" cap="rnd" cmpd="sng">
            <a:solidFill>
              <a:srgbClr val="FFFFFF"/>
            </a:solidFill>
            <a:prstDash val="solid"/>
            <a:miter lim="3925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34" name="Google Shape;1134;p38"/>
          <p:cNvGrpSpPr/>
          <p:nvPr/>
        </p:nvGrpSpPr>
        <p:grpSpPr>
          <a:xfrm>
            <a:off x="9342609" y="3046713"/>
            <a:ext cx="1814700" cy="3162553"/>
            <a:chOff x="6282452" y="1236847"/>
            <a:chExt cx="1533549" cy="2672881"/>
          </a:xfrm>
        </p:grpSpPr>
        <p:grpSp>
          <p:nvGrpSpPr>
            <p:cNvPr id="1135" name="Google Shape;1135;p38"/>
            <p:cNvGrpSpPr/>
            <p:nvPr/>
          </p:nvGrpSpPr>
          <p:grpSpPr>
            <a:xfrm>
              <a:off x="6282452" y="1236847"/>
              <a:ext cx="1533549" cy="2672881"/>
              <a:chOff x="12645075" y="2835438"/>
              <a:chExt cx="725700" cy="1264850"/>
            </a:xfrm>
          </p:grpSpPr>
          <p:sp>
            <p:nvSpPr>
              <p:cNvPr id="1136" name="Google Shape;1136;p38"/>
              <p:cNvSpPr/>
              <p:nvPr/>
            </p:nvSpPr>
            <p:spPr>
              <a:xfrm>
                <a:off x="12664825" y="3367913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A16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12722400" y="3335213"/>
                <a:ext cx="617100" cy="430125"/>
              </a:xfrm>
              <a:custGeom>
                <a:avLst/>
                <a:gdLst/>
                <a:ahLst/>
                <a:cxnLst/>
                <a:rect l="l" t="t" r="r" b="b"/>
                <a:pathLst>
                  <a:path w="24684" h="17205" extrusionOk="0">
                    <a:moveTo>
                      <a:pt x="1877" y="1"/>
                    </a:moveTo>
                    <a:lnTo>
                      <a:pt x="1" y="1423"/>
                    </a:lnTo>
                    <a:lnTo>
                      <a:pt x="2702" y="5517"/>
                    </a:lnTo>
                    <a:cubicBezTo>
                      <a:pt x="2987" y="5972"/>
                      <a:pt x="3385" y="6314"/>
                      <a:pt x="3840" y="6541"/>
                    </a:cubicBezTo>
                    <a:lnTo>
                      <a:pt x="8048" y="8674"/>
                    </a:lnTo>
                    <a:cubicBezTo>
                      <a:pt x="7906" y="10124"/>
                      <a:pt x="7792" y="11518"/>
                      <a:pt x="7821" y="12314"/>
                    </a:cubicBezTo>
                    <a:cubicBezTo>
                      <a:pt x="7906" y="13935"/>
                      <a:pt x="8105" y="15584"/>
                      <a:pt x="8418" y="17205"/>
                    </a:cubicBezTo>
                    <a:lnTo>
                      <a:pt x="20503" y="17205"/>
                    </a:lnTo>
                    <a:cubicBezTo>
                      <a:pt x="20816" y="15584"/>
                      <a:pt x="21015" y="13935"/>
                      <a:pt x="21101" y="12314"/>
                    </a:cubicBezTo>
                    <a:cubicBezTo>
                      <a:pt x="21101" y="11944"/>
                      <a:pt x="21101" y="11432"/>
                      <a:pt x="21072" y="10892"/>
                    </a:cubicBezTo>
                    <a:lnTo>
                      <a:pt x="21072" y="10892"/>
                    </a:lnTo>
                    <a:cubicBezTo>
                      <a:pt x="21584" y="12399"/>
                      <a:pt x="21897" y="13963"/>
                      <a:pt x="22039" y="15527"/>
                    </a:cubicBezTo>
                    <a:lnTo>
                      <a:pt x="24172" y="15186"/>
                    </a:lnTo>
                    <a:cubicBezTo>
                      <a:pt x="24172" y="15186"/>
                      <a:pt x="24684" y="13935"/>
                      <a:pt x="23774" y="10067"/>
                    </a:cubicBezTo>
                    <a:cubicBezTo>
                      <a:pt x="22864" y="6257"/>
                      <a:pt x="20390" y="4636"/>
                      <a:pt x="20390" y="4636"/>
                    </a:cubicBezTo>
                    <a:lnTo>
                      <a:pt x="20361" y="4664"/>
                    </a:lnTo>
                    <a:lnTo>
                      <a:pt x="20361" y="4636"/>
                    </a:lnTo>
                    <a:cubicBezTo>
                      <a:pt x="19707" y="3726"/>
                      <a:pt x="17575" y="3043"/>
                      <a:pt x="17120" y="2958"/>
                    </a:cubicBezTo>
                    <a:lnTo>
                      <a:pt x="11830" y="2958"/>
                    </a:lnTo>
                    <a:cubicBezTo>
                      <a:pt x="11375" y="3043"/>
                      <a:pt x="9584" y="3271"/>
                      <a:pt x="8589" y="3897"/>
                    </a:cubicBezTo>
                    <a:lnTo>
                      <a:pt x="5574" y="3527"/>
                    </a:lnTo>
                    <a:cubicBezTo>
                      <a:pt x="4721" y="3442"/>
                      <a:pt x="3953" y="2958"/>
                      <a:pt x="3441" y="224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13045875" y="3352288"/>
                <a:ext cx="768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612" extrusionOk="0">
                    <a:moveTo>
                      <a:pt x="1536" y="0"/>
                    </a:moveTo>
                    <a:lnTo>
                      <a:pt x="0" y="398"/>
                    </a:lnTo>
                    <a:lnTo>
                      <a:pt x="0" y="1507"/>
                    </a:lnTo>
                    <a:lnTo>
                      <a:pt x="1536" y="3612"/>
                    </a:lnTo>
                    <a:lnTo>
                      <a:pt x="3072" y="1507"/>
                    </a:lnTo>
                    <a:lnTo>
                      <a:pt x="3072" y="398"/>
                    </a:lnTo>
                    <a:lnTo>
                      <a:pt x="1536" y="0"/>
                    </a:ln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128126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1287" y="0"/>
                    </a:moveTo>
                    <a:cubicBezTo>
                      <a:pt x="892" y="0"/>
                      <a:pt x="370" y="192"/>
                      <a:pt x="200" y="1141"/>
                    </a:cubicBezTo>
                    <a:cubicBezTo>
                      <a:pt x="1" y="2382"/>
                      <a:pt x="1322" y="3192"/>
                      <a:pt x="2345" y="3192"/>
                    </a:cubicBezTo>
                    <a:cubicBezTo>
                      <a:pt x="2635" y="3192"/>
                      <a:pt x="2900" y="3127"/>
                      <a:pt x="3101" y="2989"/>
                    </a:cubicBezTo>
                    <a:cubicBezTo>
                      <a:pt x="4039" y="2335"/>
                      <a:pt x="2532" y="117"/>
                      <a:pt x="1764" y="89"/>
                    </a:cubicBezTo>
                    <a:cubicBezTo>
                      <a:pt x="1764" y="89"/>
                      <a:pt x="1555" y="0"/>
                      <a:pt x="1287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132548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2761" y="0"/>
                    </a:moveTo>
                    <a:cubicBezTo>
                      <a:pt x="2489" y="0"/>
                      <a:pt x="2276" y="89"/>
                      <a:pt x="2276" y="89"/>
                    </a:cubicBezTo>
                    <a:cubicBezTo>
                      <a:pt x="1479" y="117"/>
                      <a:pt x="1" y="2335"/>
                      <a:pt x="939" y="2989"/>
                    </a:cubicBezTo>
                    <a:cubicBezTo>
                      <a:pt x="1140" y="3127"/>
                      <a:pt x="1405" y="3192"/>
                      <a:pt x="1694" y="3192"/>
                    </a:cubicBezTo>
                    <a:cubicBezTo>
                      <a:pt x="2718" y="3192"/>
                      <a:pt x="4039" y="2382"/>
                      <a:pt x="3840" y="1141"/>
                    </a:cubicBezTo>
                    <a:cubicBezTo>
                      <a:pt x="3687" y="192"/>
                      <a:pt x="3161" y="0"/>
                      <a:pt x="2761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1329682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195" y="1"/>
                    </a:moveTo>
                    <a:cubicBezTo>
                      <a:pt x="882" y="114"/>
                      <a:pt x="569" y="285"/>
                      <a:pt x="342" y="512"/>
                    </a:cubicBezTo>
                    <a:cubicBezTo>
                      <a:pt x="228" y="626"/>
                      <a:pt x="114" y="797"/>
                      <a:pt x="57" y="967"/>
                    </a:cubicBezTo>
                    <a:cubicBezTo>
                      <a:pt x="0" y="1138"/>
                      <a:pt x="0" y="1337"/>
                      <a:pt x="57" y="1536"/>
                    </a:cubicBezTo>
                    <a:cubicBezTo>
                      <a:pt x="86" y="1593"/>
                      <a:pt x="86" y="1621"/>
                      <a:pt x="114" y="1678"/>
                    </a:cubicBezTo>
                    <a:cubicBezTo>
                      <a:pt x="143" y="1707"/>
                      <a:pt x="171" y="1764"/>
                      <a:pt x="200" y="1792"/>
                    </a:cubicBezTo>
                    <a:cubicBezTo>
                      <a:pt x="256" y="1877"/>
                      <a:pt x="342" y="1963"/>
                      <a:pt x="427" y="2020"/>
                    </a:cubicBezTo>
                    <a:cubicBezTo>
                      <a:pt x="507" y="2040"/>
                      <a:pt x="588" y="2060"/>
                      <a:pt x="668" y="2060"/>
                    </a:cubicBezTo>
                    <a:cubicBezTo>
                      <a:pt x="702" y="2060"/>
                      <a:pt x="735" y="2056"/>
                      <a:pt x="768" y="2048"/>
                    </a:cubicBezTo>
                    <a:cubicBezTo>
                      <a:pt x="854" y="2020"/>
                      <a:pt x="967" y="1991"/>
                      <a:pt x="1024" y="1934"/>
                    </a:cubicBezTo>
                    <a:cubicBezTo>
                      <a:pt x="1195" y="1820"/>
                      <a:pt x="1309" y="1650"/>
                      <a:pt x="1337" y="1479"/>
                    </a:cubicBezTo>
                    <a:cubicBezTo>
                      <a:pt x="1365" y="1394"/>
                      <a:pt x="1365" y="1280"/>
                      <a:pt x="1309" y="1195"/>
                    </a:cubicBezTo>
                    <a:cubicBezTo>
                      <a:pt x="1280" y="1110"/>
                      <a:pt x="1195" y="1053"/>
                      <a:pt x="1110" y="1053"/>
                    </a:cubicBezTo>
                    <a:cubicBezTo>
                      <a:pt x="1166" y="1081"/>
                      <a:pt x="1223" y="1166"/>
                      <a:pt x="1223" y="1223"/>
                    </a:cubicBezTo>
                    <a:cubicBezTo>
                      <a:pt x="1223" y="1280"/>
                      <a:pt x="1195" y="1365"/>
                      <a:pt x="1166" y="1422"/>
                    </a:cubicBezTo>
                    <a:cubicBezTo>
                      <a:pt x="1110" y="1536"/>
                      <a:pt x="996" y="1621"/>
                      <a:pt x="882" y="1678"/>
                    </a:cubicBezTo>
                    <a:cubicBezTo>
                      <a:pt x="839" y="1707"/>
                      <a:pt x="790" y="1721"/>
                      <a:pt x="740" y="1721"/>
                    </a:cubicBezTo>
                    <a:cubicBezTo>
                      <a:pt x="690" y="1721"/>
                      <a:pt x="640" y="1707"/>
                      <a:pt x="598" y="1678"/>
                    </a:cubicBezTo>
                    <a:cubicBezTo>
                      <a:pt x="512" y="1621"/>
                      <a:pt x="455" y="1508"/>
                      <a:pt x="427" y="1422"/>
                    </a:cubicBezTo>
                    <a:cubicBezTo>
                      <a:pt x="342" y="1166"/>
                      <a:pt x="427" y="882"/>
                      <a:pt x="569" y="711"/>
                    </a:cubicBezTo>
                    <a:cubicBezTo>
                      <a:pt x="768" y="455"/>
                      <a:pt x="967" y="228"/>
                      <a:pt x="1195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1283757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71" y="1"/>
                    </a:moveTo>
                    <a:cubicBezTo>
                      <a:pt x="399" y="228"/>
                      <a:pt x="598" y="455"/>
                      <a:pt x="768" y="711"/>
                    </a:cubicBezTo>
                    <a:cubicBezTo>
                      <a:pt x="939" y="882"/>
                      <a:pt x="996" y="1166"/>
                      <a:pt x="939" y="1422"/>
                    </a:cubicBezTo>
                    <a:cubicBezTo>
                      <a:pt x="910" y="1508"/>
                      <a:pt x="854" y="1621"/>
                      <a:pt x="768" y="1678"/>
                    </a:cubicBezTo>
                    <a:cubicBezTo>
                      <a:pt x="726" y="1707"/>
                      <a:pt x="676" y="1721"/>
                      <a:pt x="626" y="1721"/>
                    </a:cubicBezTo>
                    <a:cubicBezTo>
                      <a:pt x="576" y="1721"/>
                      <a:pt x="526" y="1707"/>
                      <a:pt x="484" y="1678"/>
                    </a:cubicBezTo>
                    <a:cubicBezTo>
                      <a:pt x="370" y="1621"/>
                      <a:pt x="256" y="1536"/>
                      <a:pt x="199" y="1422"/>
                    </a:cubicBezTo>
                    <a:cubicBezTo>
                      <a:pt x="171" y="1365"/>
                      <a:pt x="143" y="1280"/>
                      <a:pt x="143" y="1223"/>
                    </a:cubicBezTo>
                    <a:cubicBezTo>
                      <a:pt x="143" y="1166"/>
                      <a:pt x="199" y="1081"/>
                      <a:pt x="256" y="1053"/>
                    </a:cubicBezTo>
                    <a:cubicBezTo>
                      <a:pt x="143" y="1053"/>
                      <a:pt x="86" y="1110"/>
                      <a:pt x="29" y="1195"/>
                    </a:cubicBezTo>
                    <a:cubicBezTo>
                      <a:pt x="0" y="1280"/>
                      <a:pt x="0" y="1394"/>
                      <a:pt x="29" y="1479"/>
                    </a:cubicBezTo>
                    <a:cubicBezTo>
                      <a:pt x="57" y="1650"/>
                      <a:pt x="171" y="1820"/>
                      <a:pt x="313" y="1934"/>
                    </a:cubicBezTo>
                    <a:cubicBezTo>
                      <a:pt x="399" y="1991"/>
                      <a:pt x="484" y="2020"/>
                      <a:pt x="598" y="2048"/>
                    </a:cubicBezTo>
                    <a:cubicBezTo>
                      <a:pt x="631" y="2056"/>
                      <a:pt x="664" y="2060"/>
                      <a:pt x="698" y="2060"/>
                    </a:cubicBezTo>
                    <a:cubicBezTo>
                      <a:pt x="778" y="2060"/>
                      <a:pt x="858" y="2040"/>
                      <a:pt x="939" y="2020"/>
                    </a:cubicBezTo>
                    <a:cubicBezTo>
                      <a:pt x="1024" y="1963"/>
                      <a:pt x="1109" y="1877"/>
                      <a:pt x="1166" y="1792"/>
                    </a:cubicBezTo>
                    <a:cubicBezTo>
                      <a:pt x="1195" y="1764"/>
                      <a:pt x="1223" y="1707"/>
                      <a:pt x="1252" y="1678"/>
                    </a:cubicBezTo>
                    <a:lnTo>
                      <a:pt x="1308" y="1536"/>
                    </a:lnTo>
                    <a:cubicBezTo>
                      <a:pt x="1365" y="1337"/>
                      <a:pt x="1365" y="1138"/>
                      <a:pt x="1308" y="967"/>
                    </a:cubicBezTo>
                    <a:cubicBezTo>
                      <a:pt x="1223" y="797"/>
                      <a:pt x="1138" y="626"/>
                      <a:pt x="1024" y="512"/>
                    </a:cubicBezTo>
                    <a:cubicBezTo>
                      <a:pt x="768" y="285"/>
                      <a:pt x="484" y="114"/>
                      <a:pt x="171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12933550" y="3765313"/>
                <a:ext cx="301450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12058" h="10324" extrusionOk="0">
                    <a:moveTo>
                      <a:pt x="0" y="1"/>
                    </a:moveTo>
                    <a:lnTo>
                      <a:pt x="1820" y="10323"/>
                    </a:lnTo>
                    <a:lnTo>
                      <a:pt x="5346" y="10323"/>
                    </a:lnTo>
                    <a:lnTo>
                      <a:pt x="6029" y="2674"/>
                    </a:lnTo>
                    <a:lnTo>
                      <a:pt x="6711" y="10323"/>
                    </a:lnTo>
                    <a:lnTo>
                      <a:pt x="10238" y="10323"/>
                    </a:lnTo>
                    <a:lnTo>
                      <a:pt x="120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13259150" y="3714838"/>
                <a:ext cx="76800" cy="10642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257" extrusionOk="0">
                    <a:moveTo>
                      <a:pt x="2702" y="1"/>
                    </a:moveTo>
                    <a:lnTo>
                      <a:pt x="569" y="399"/>
                    </a:lnTo>
                    <a:cubicBezTo>
                      <a:pt x="569" y="399"/>
                      <a:pt x="0" y="1537"/>
                      <a:pt x="313" y="2020"/>
                    </a:cubicBezTo>
                    <a:cubicBezTo>
                      <a:pt x="424" y="2242"/>
                      <a:pt x="640" y="2360"/>
                      <a:pt x="851" y="2360"/>
                    </a:cubicBezTo>
                    <a:cubicBezTo>
                      <a:pt x="910" y="2360"/>
                      <a:pt x="968" y="2351"/>
                      <a:pt x="1024" y="2333"/>
                    </a:cubicBezTo>
                    <a:lnTo>
                      <a:pt x="1024" y="2333"/>
                    </a:lnTo>
                    <a:cubicBezTo>
                      <a:pt x="1024" y="2333"/>
                      <a:pt x="626" y="3755"/>
                      <a:pt x="1024" y="4124"/>
                    </a:cubicBezTo>
                    <a:cubicBezTo>
                      <a:pt x="1122" y="4208"/>
                      <a:pt x="1277" y="4256"/>
                      <a:pt x="1459" y="4256"/>
                    </a:cubicBezTo>
                    <a:cubicBezTo>
                      <a:pt x="2012" y="4256"/>
                      <a:pt x="2808" y="3810"/>
                      <a:pt x="2958" y="2589"/>
                    </a:cubicBezTo>
                    <a:cubicBezTo>
                      <a:pt x="3072" y="1736"/>
                      <a:pt x="2986" y="826"/>
                      <a:pt x="2702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13061500" y="3442563"/>
                <a:ext cx="455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162" extrusionOk="0">
                    <a:moveTo>
                      <a:pt x="911" y="1"/>
                    </a:moveTo>
                    <a:lnTo>
                      <a:pt x="1" y="939"/>
                    </a:lnTo>
                    <a:lnTo>
                      <a:pt x="911" y="2162"/>
                    </a:lnTo>
                    <a:lnTo>
                      <a:pt x="1821" y="939"/>
                    </a:lnTo>
                    <a:lnTo>
                      <a:pt x="9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13050850" y="3478813"/>
                <a:ext cx="66125" cy="20122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8049" extrusionOk="0">
                    <a:moveTo>
                      <a:pt x="797" y="1"/>
                    </a:moveTo>
                    <a:lnTo>
                      <a:pt x="0" y="6598"/>
                    </a:lnTo>
                    <a:lnTo>
                      <a:pt x="1337" y="8049"/>
                    </a:lnTo>
                    <a:lnTo>
                      <a:pt x="2645" y="6598"/>
                    </a:lnTo>
                    <a:lnTo>
                      <a:pt x="1877" y="1"/>
                    </a:lnTo>
                    <a:lnTo>
                      <a:pt x="1337" y="712"/>
                    </a:lnTo>
                    <a:lnTo>
                      <a:pt x="7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12930700" y="3750388"/>
                <a:ext cx="307150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252" extrusionOk="0">
                    <a:moveTo>
                      <a:pt x="1" y="1"/>
                    </a:moveTo>
                    <a:lnTo>
                      <a:pt x="228" y="1252"/>
                    </a:lnTo>
                    <a:lnTo>
                      <a:pt x="12058" y="1252"/>
                    </a:lnTo>
                    <a:lnTo>
                      <a:pt x="122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13043750" y="3734763"/>
                <a:ext cx="817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2446" extrusionOk="0">
                    <a:moveTo>
                      <a:pt x="2616" y="626"/>
                    </a:moveTo>
                    <a:lnTo>
                      <a:pt x="2616" y="1820"/>
                    </a:lnTo>
                    <a:lnTo>
                      <a:pt x="597" y="1820"/>
                    </a:lnTo>
                    <a:lnTo>
                      <a:pt x="597" y="626"/>
                    </a:lnTo>
                    <a:close/>
                    <a:moveTo>
                      <a:pt x="569" y="0"/>
                    </a:moveTo>
                    <a:cubicBezTo>
                      <a:pt x="228" y="0"/>
                      <a:pt x="0" y="256"/>
                      <a:pt x="0" y="569"/>
                    </a:cubicBezTo>
                    <a:lnTo>
                      <a:pt x="0" y="1877"/>
                    </a:lnTo>
                    <a:cubicBezTo>
                      <a:pt x="0" y="2190"/>
                      <a:pt x="228" y="2446"/>
                      <a:pt x="569" y="2446"/>
                    </a:cubicBezTo>
                    <a:lnTo>
                      <a:pt x="2702" y="2446"/>
                    </a:lnTo>
                    <a:cubicBezTo>
                      <a:pt x="3014" y="2446"/>
                      <a:pt x="3270" y="2190"/>
                      <a:pt x="3270" y="1877"/>
                    </a:cubicBezTo>
                    <a:lnTo>
                      <a:pt x="3270" y="569"/>
                    </a:lnTo>
                    <a:cubicBezTo>
                      <a:pt x="3270" y="256"/>
                      <a:pt x="3014" y="0"/>
                      <a:pt x="2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12645075" y="3226513"/>
                <a:ext cx="133525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5775" extrusionOk="0">
                    <a:moveTo>
                      <a:pt x="2887" y="1"/>
                    </a:moveTo>
                    <a:cubicBezTo>
                      <a:pt x="2771" y="1"/>
                      <a:pt x="2660" y="115"/>
                      <a:pt x="2582" y="368"/>
                    </a:cubicBezTo>
                    <a:cubicBezTo>
                      <a:pt x="2326" y="1192"/>
                      <a:pt x="2866" y="2159"/>
                      <a:pt x="2582" y="2557"/>
                    </a:cubicBezTo>
                    <a:cubicBezTo>
                      <a:pt x="2572" y="2569"/>
                      <a:pt x="2562" y="2575"/>
                      <a:pt x="2549" y="2575"/>
                    </a:cubicBezTo>
                    <a:cubicBezTo>
                      <a:pt x="2322" y="2575"/>
                      <a:pt x="1606" y="599"/>
                      <a:pt x="1009" y="599"/>
                    </a:cubicBezTo>
                    <a:cubicBezTo>
                      <a:pt x="954" y="599"/>
                      <a:pt x="900" y="615"/>
                      <a:pt x="847" y="652"/>
                    </a:cubicBezTo>
                    <a:cubicBezTo>
                      <a:pt x="193" y="1079"/>
                      <a:pt x="1331" y="2529"/>
                      <a:pt x="1842" y="3041"/>
                    </a:cubicBezTo>
                    <a:cubicBezTo>
                      <a:pt x="2013" y="3211"/>
                      <a:pt x="1991" y="3278"/>
                      <a:pt x="1864" y="3278"/>
                    </a:cubicBezTo>
                    <a:cubicBezTo>
                      <a:pt x="1609" y="3278"/>
                      <a:pt x="932" y="3012"/>
                      <a:pt x="534" y="2785"/>
                    </a:cubicBezTo>
                    <a:cubicBezTo>
                      <a:pt x="449" y="2740"/>
                      <a:pt x="377" y="2720"/>
                      <a:pt x="315" y="2720"/>
                    </a:cubicBezTo>
                    <a:cubicBezTo>
                      <a:pt x="30" y="2720"/>
                      <a:pt x="1" y="3148"/>
                      <a:pt x="165" y="3382"/>
                    </a:cubicBezTo>
                    <a:cubicBezTo>
                      <a:pt x="392" y="3695"/>
                      <a:pt x="648" y="3752"/>
                      <a:pt x="932" y="3894"/>
                    </a:cubicBezTo>
                    <a:cubicBezTo>
                      <a:pt x="1359" y="4064"/>
                      <a:pt x="1729" y="4377"/>
                      <a:pt x="2013" y="4747"/>
                    </a:cubicBezTo>
                    <a:cubicBezTo>
                      <a:pt x="2354" y="5259"/>
                      <a:pt x="2582" y="5685"/>
                      <a:pt x="3264" y="5771"/>
                    </a:cubicBezTo>
                    <a:cubicBezTo>
                      <a:pt x="3288" y="5774"/>
                      <a:pt x="3312" y="5775"/>
                      <a:pt x="3336" y="5775"/>
                    </a:cubicBezTo>
                    <a:cubicBezTo>
                      <a:pt x="4007" y="5775"/>
                      <a:pt x="4828" y="4662"/>
                      <a:pt x="4828" y="4662"/>
                    </a:cubicBezTo>
                    <a:cubicBezTo>
                      <a:pt x="4999" y="4320"/>
                      <a:pt x="5056" y="3951"/>
                      <a:pt x="4942" y="3609"/>
                    </a:cubicBezTo>
                    <a:cubicBezTo>
                      <a:pt x="4771" y="2984"/>
                      <a:pt x="5340" y="2188"/>
                      <a:pt x="5084" y="1846"/>
                    </a:cubicBezTo>
                    <a:cubicBezTo>
                      <a:pt x="5008" y="1744"/>
                      <a:pt x="4918" y="1698"/>
                      <a:pt x="4828" y="1698"/>
                    </a:cubicBezTo>
                    <a:cubicBezTo>
                      <a:pt x="4616" y="1698"/>
                      <a:pt x="4396" y="1951"/>
                      <a:pt x="4316" y="2330"/>
                    </a:cubicBezTo>
                    <a:cubicBezTo>
                      <a:pt x="4287" y="2518"/>
                      <a:pt x="4174" y="2620"/>
                      <a:pt x="4039" y="2620"/>
                    </a:cubicBezTo>
                    <a:cubicBezTo>
                      <a:pt x="3786" y="2620"/>
                      <a:pt x="3453" y="2263"/>
                      <a:pt x="3435" y="1448"/>
                    </a:cubicBezTo>
                    <a:cubicBezTo>
                      <a:pt x="3435" y="581"/>
                      <a:pt x="3148" y="1"/>
                      <a:pt x="2887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12851075" y="2949913"/>
                <a:ext cx="466400" cy="426575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7063" extrusionOk="0">
                    <a:moveTo>
                      <a:pt x="9328" y="0"/>
                    </a:moveTo>
                    <a:cubicBezTo>
                      <a:pt x="4181" y="0"/>
                      <a:pt x="1" y="3811"/>
                      <a:pt x="1" y="8531"/>
                    </a:cubicBezTo>
                    <a:cubicBezTo>
                      <a:pt x="1" y="13223"/>
                      <a:pt x="4181" y="17062"/>
                      <a:pt x="9328" y="17062"/>
                    </a:cubicBezTo>
                    <a:cubicBezTo>
                      <a:pt x="14475" y="17062"/>
                      <a:pt x="18655" y="13223"/>
                      <a:pt x="18655" y="8531"/>
                    </a:cubicBezTo>
                    <a:cubicBezTo>
                      <a:pt x="18655" y="3811"/>
                      <a:pt x="14475" y="0"/>
                      <a:pt x="9328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12866725" y="3070038"/>
                <a:ext cx="450750" cy="306450"/>
              </a:xfrm>
              <a:custGeom>
                <a:avLst/>
                <a:gdLst/>
                <a:ahLst/>
                <a:cxnLst/>
                <a:rect l="l" t="t" r="r" b="b"/>
                <a:pathLst>
                  <a:path w="18030" h="12258" extrusionOk="0">
                    <a:moveTo>
                      <a:pt x="17091" y="1"/>
                    </a:moveTo>
                    <a:cubicBezTo>
                      <a:pt x="17517" y="996"/>
                      <a:pt x="17745" y="2048"/>
                      <a:pt x="17745" y="3100"/>
                    </a:cubicBezTo>
                    <a:cubicBezTo>
                      <a:pt x="17745" y="7821"/>
                      <a:pt x="13565" y="11631"/>
                      <a:pt x="8418" y="11631"/>
                    </a:cubicBezTo>
                    <a:cubicBezTo>
                      <a:pt x="4721" y="11631"/>
                      <a:pt x="1536" y="9669"/>
                      <a:pt x="0" y="6826"/>
                    </a:cubicBezTo>
                    <a:lnTo>
                      <a:pt x="0" y="6826"/>
                    </a:lnTo>
                    <a:cubicBezTo>
                      <a:pt x="1365" y="10011"/>
                      <a:pt x="4749" y="12257"/>
                      <a:pt x="8702" y="12257"/>
                    </a:cubicBezTo>
                    <a:cubicBezTo>
                      <a:pt x="13849" y="12257"/>
                      <a:pt x="18029" y="8418"/>
                      <a:pt x="18029" y="3726"/>
                    </a:cubicBezTo>
                    <a:cubicBezTo>
                      <a:pt x="18029" y="2418"/>
                      <a:pt x="17716" y="1138"/>
                      <a:pt x="17091" y="1"/>
                    </a:cubicBezTo>
                    <a:close/>
                  </a:path>
                </a:pathLst>
              </a:custGeom>
              <a:solidFill>
                <a:srgbClr val="FFB3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13265800" y="3084788"/>
                <a:ext cx="815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6407" extrusionOk="0">
                    <a:moveTo>
                      <a:pt x="1412" y="1"/>
                    </a:moveTo>
                    <a:cubicBezTo>
                      <a:pt x="675" y="1"/>
                      <a:pt x="1" y="1720"/>
                      <a:pt x="218" y="2766"/>
                    </a:cubicBezTo>
                    <a:cubicBezTo>
                      <a:pt x="332" y="3165"/>
                      <a:pt x="474" y="5098"/>
                      <a:pt x="1185" y="6406"/>
                    </a:cubicBezTo>
                    <a:cubicBezTo>
                      <a:pt x="1185" y="6406"/>
                      <a:pt x="3260" y="4074"/>
                      <a:pt x="2351" y="1202"/>
                    </a:cubicBezTo>
                    <a:cubicBezTo>
                      <a:pt x="2073" y="334"/>
                      <a:pt x="1736" y="1"/>
                      <a:pt x="14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12820500" y="3084788"/>
                <a:ext cx="820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6407" extrusionOk="0">
                    <a:moveTo>
                      <a:pt x="1877" y="1"/>
                    </a:moveTo>
                    <a:cubicBezTo>
                      <a:pt x="1554" y="1"/>
                      <a:pt x="1217" y="334"/>
                      <a:pt x="939" y="1202"/>
                    </a:cubicBezTo>
                    <a:cubicBezTo>
                      <a:pt x="1" y="4074"/>
                      <a:pt x="2105" y="6406"/>
                      <a:pt x="2105" y="6406"/>
                    </a:cubicBezTo>
                    <a:cubicBezTo>
                      <a:pt x="2816" y="5098"/>
                      <a:pt x="2958" y="3165"/>
                      <a:pt x="3044" y="2766"/>
                    </a:cubicBezTo>
                    <a:cubicBezTo>
                      <a:pt x="3281" y="1720"/>
                      <a:pt x="2612" y="1"/>
                      <a:pt x="1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13084250" y="3389963"/>
                <a:ext cx="66150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3044" extrusionOk="0">
                    <a:moveTo>
                      <a:pt x="1537" y="0"/>
                    </a:moveTo>
                    <a:lnTo>
                      <a:pt x="1" y="2105"/>
                    </a:lnTo>
                    <a:lnTo>
                      <a:pt x="911" y="3043"/>
                    </a:lnTo>
                    <a:lnTo>
                      <a:pt x="2646" y="768"/>
                    </a:lnTo>
                    <a:lnTo>
                      <a:pt x="15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13018150" y="3389963"/>
                <a:ext cx="6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044" extrusionOk="0">
                    <a:moveTo>
                      <a:pt x="1109" y="0"/>
                    </a:moveTo>
                    <a:lnTo>
                      <a:pt x="0" y="768"/>
                    </a:lnTo>
                    <a:lnTo>
                      <a:pt x="1735" y="3043"/>
                    </a:lnTo>
                    <a:lnTo>
                      <a:pt x="2645" y="2105"/>
                    </a:lnTo>
                    <a:lnTo>
                      <a:pt x="1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13099900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1" y="0"/>
                    </a:moveTo>
                    <a:lnTo>
                      <a:pt x="1" y="939"/>
                    </a:lnTo>
                    <a:cubicBezTo>
                      <a:pt x="1" y="939"/>
                      <a:pt x="1565" y="2019"/>
                      <a:pt x="2332" y="2617"/>
                    </a:cubicBezTo>
                    <a:cubicBezTo>
                      <a:pt x="2730" y="2911"/>
                      <a:pt x="3469" y="3076"/>
                      <a:pt x="4162" y="3076"/>
                    </a:cubicBezTo>
                    <a:cubicBezTo>
                      <a:pt x="4808" y="3076"/>
                      <a:pt x="5412" y="2932"/>
                      <a:pt x="5659" y="2617"/>
                    </a:cubicBezTo>
                    <a:cubicBezTo>
                      <a:pt x="6058" y="1991"/>
                      <a:pt x="5773" y="1166"/>
                      <a:pt x="5062" y="996"/>
                    </a:cubicBezTo>
                    <a:cubicBezTo>
                      <a:pt x="4522" y="882"/>
                      <a:pt x="3584" y="0"/>
                      <a:pt x="35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12916475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2503" y="0"/>
                    </a:moveTo>
                    <a:cubicBezTo>
                      <a:pt x="2503" y="0"/>
                      <a:pt x="1565" y="882"/>
                      <a:pt x="1025" y="996"/>
                    </a:cubicBezTo>
                    <a:cubicBezTo>
                      <a:pt x="314" y="1166"/>
                      <a:pt x="1" y="1991"/>
                      <a:pt x="427" y="2617"/>
                    </a:cubicBezTo>
                    <a:cubicBezTo>
                      <a:pt x="674" y="2932"/>
                      <a:pt x="1279" y="3076"/>
                      <a:pt x="1925" y="3076"/>
                    </a:cubicBezTo>
                    <a:cubicBezTo>
                      <a:pt x="2617" y="3076"/>
                      <a:pt x="3357" y="2911"/>
                      <a:pt x="3755" y="2617"/>
                    </a:cubicBezTo>
                    <a:cubicBezTo>
                      <a:pt x="4522" y="2019"/>
                      <a:pt x="6058" y="939"/>
                      <a:pt x="6058" y="939"/>
                    </a:cubicBezTo>
                    <a:lnTo>
                      <a:pt x="60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12797750" y="2835438"/>
                <a:ext cx="573025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22921" h="8447" extrusionOk="0">
                    <a:moveTo>
                      <a:pt x="11461" y="1"/>
                    </a:moveTo>
                    <a:cubicBezTo>
                      <a:pt x="7451" y="1"/>
                      <a:pt x="2503" y="1679"/>
                      <a:pt x="371" y="6655"/>
                    </a:cubicBezTo>
                    <a:cubicBezTo>
                      <a:pt x="1" y="7593"/>
                      <a:pt x="1849" y="8446"/>
                      <a:pt x="1849" y="8446"/>
                    </a:cubicBezTo>
                    <a:lnTo>
                      <a:pt x="11461" y="7053"/>
                    </a:lnTo>
                    <a:lnTo>
                      <a:pt x="21073" y="8446"/>
                    </a:lnTo>
                    <a:cubicBezTo>
                      <a:pt x="21073" y="8446"/>
                      <a:pt x="22921" y="7622"/>
                      <a:pt x="22551" y="6655"/>
                    </a:cubicBezTo>
                    <a:cubicBezTo>
                      <a:pt x="20418" y="1679"/>
                      <a:pt x="15470" y="1"/>
                      <a:pt x="114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13032375" y="3284738"/>
                <a:ext cx="1038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504" extrusionOk="0">
                    <a:moveTo>
                      <a:pt x="2076" y="1"/>
                    </a:moveTo>
                    <a:cubicBezTo>
                      <a:pt x="938" y="1"/>
                      <a:pt x="0" y="541"/>
                      <a:pt x="0" y="1252"/>
                    </a:cubicBezTo>
                    <a:cubicBezTo>
                      <a:pt x="0" y="1934"/>
                      <a:pt x="938" y="2503"/>
                      <a:pt x="2076" y="2503"/>
                    </a:cubicBezTo>
                    <a:cubicBezTo>
                      <a:pt x="3213" y="2503"/>
                      <a:pt x="4152" y="1934"/>
                      <a:pt x="4152" y="1252"/>
                    </a:cubicBezTo>
                    <a:cubicBezTo>
                      <a:pt x="4152" y="541"/>
                      <a:pt x="3213" y="1"/>
                      <a:pt x="20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12995400" y="3263413"/>
                <a:ext cx="17705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7082" h="2504" extrusionOk="0">
                    <a:moveTo>
                      <a:pt x="1820" y="1"/>
                    </a:moveTo>
                    <a:cubicBezTo>
                      <a:pt x="1223" y="86"/>
                      <a:pt x="711" y="456"/>
                      <a:pt x="427" y="996"/>
                    </a:cubicBezTo>
                    <a:lnTo>
                      <a:pt x="57" y="1735"/>
                    </a:lnTo>
                    <a:cubicBezTo>
                      <a:pt x="0" y="1821"/>
                      <a:pt x="57" y="1934"/>
                      <a:pt x="171" y="1963"/>
                    </a:cubicBezTo>
                    <a:cubicBezTo>
                      <a:pt x="1280" y="2247"/>
                      <a:pt x="2417" y="2446"/>
                      <a:pt x="3555" y="2503"/>
                    </a:cubicBezTo>
                    <a:cubicBezTo>
                      <a:pt x="4692" y="2446"/>
                      <a:pt x="5830" y="2247"/>
                      <a:pt x="6939" y="1963"/>
                    </a:cubicBezTo>
                    <a:cubicBezTo>
                      <a:pt x="7053" y="1934"/>
                      <a:pt x="7081" y="1821"/>
                      <a:pt x="7053" y="1735"/>
                    </a:cubicBezTo>
                    <a:lnTo>
                      <a:pt x="6655" y="996"/>
                    </a:lnTo>
                    <a:cubicBezTo>
                      <a:pt x="6399" y="456"/>
                      <a:pt x="5887" y="86"/>
                      <a:pt x="52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1" name="Google Shape;1161;p38"/>
              <p:cNvSpPr/>
              <p:nvPr/>
            </p:nvSpPr>
            <p:spPr>
              <a:xfrm>
                <a:off x="13148250" y="3527888"/>
                <a:ext cx="604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42" extrusionOk="0">
                    <a:moveTo>
                      <a:pt x="0" y="0"/>
                    </a:moveTo>
                    <a:lnTo>
                      <a:pt x="0" y="341"/>
                    </a:lnTo>
                    <a:lnTo>
                      <a:pt x="2417" y="341"/>
                    </a:lnTo>
                    <a:lnTo>
                      <a:pt x="2417" y="0"/>
                    </a:lnTo>
                    <a:close/>
                  </a:path>
                </a:pathLst>
              </a:custGeom>
              <a:solidFill>
                <a:srgbClr val="094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2" name="Google Shape;1162;p38"/>
              <p:cNvSpPr/>
              <p:nvPr/>
            </p:nvSpPr>
            <p:spPr>
              <a:xfrm>
                <a:off x="13148250" y="3532138"/>
                <a:ext cx="60450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2447" extrusionOk="0">
                    <a:moveTo>
                      <a:pt x="2190" y="200"/>
                    </a:moveTo>
                    <a:lnTo>
                      <a:pt x="2190" y="1508"/>
                    </a:lnTo>
                    <a:lnTo>
                      <a:pt x="1195" y="2190"/>
                    </a:lnTo>
                    <a:lnTo>
                      <a:pt x="199" y="1508"/>
                    </a:lnTo>
                    <a:lnTo>
                      <a:pt x="199" y="200"/>
                    </a:lnTo>
                    <a:close/>
                    <a:moveTo>
                      <a:pt x="0" y="1"/>
                    </a:moveTo>
                    <a:lnTo>
                      <a:pt x="0" y="1622"/>
                    </a:lnTo>
                    <a:lnTo>
                      <a:pt x="1195" y="2446"/>
                    </a:lnTo>
                    <a:lnTo>
                      <a:pt x="2417" y="1622"/>
                    </a:lnTo>
                    <a:lnTo>
                      <a:pt x="2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3" name="Google Shape;1163;p38"/>
              <p:cNvSpPr/>
              <p:nvPr/>
            </p:nvSpPr>
            <p:spPr>
              <a:xfrm>
                <a:off x="12964825" y="3527888"/>
                <a:ext cx="63300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1024" extrusionOk="0">
                    <a:moveTo>
                      <a:pt x="256" y="0"/>
                    </a:moveTo>
                    <a:cubicBezTo>
                      <a:pt x="114" y="0"/>
                      <a:pt x="1" y="85"/>
                      <a:pt x="1" y="228"/>
                    </a:cubicBezTo>
                    <a:lnTo>
                      <a:pt x="1" y="768"/>
                    </a:lnTo>
                    <a:cubicBezTo>
                      <a:pt x="1" y="910"/>
                      <a:pt x="114" y="1024"/>
                      <a:pt x="256" y="1024"/>
                    </a:cubicBezTo>
                    <a:lnTo>
                      <a:pt x="2275" y="1024"/>
                    </a:lnTo>
                    <a:cubicBezTo>
                      <a:pt x="2418" y="1024"/>
                      <a:pt x="2531" y="910"/>
                      <a:pt x="2531" y="768"/>
                    </a:cubicBezTo>
                    <a:lnTo>
                      <a:pt x="2531" y="228"/>
                    </a:lnTo>
                    <a:cubicBezTo>
                      <a:pt x="2531" y="85"/>
                      <a:pt x="2418" y="0"/>
                      <a:pt x="2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4" name="Google Shape;1164;p38"/>
              <p:cNvSpPr/>
              <p:nvPr/>
            </p:nvSpPr>
            <p:spPr>
              <a:xfrm>
                <a:off x="13038050" y="2872413"/>
                <a:ext cx="9245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3698" extrusionOk="0">
                    <a:moveTo>
                      <a:pt x="1849" y="0"/>
                    </a:moveTo>
                    <a:cubicBezTo>
                      <a:pt x="825" y="0"/>
                      <a:pt x="1" y="825"/>
                      <a:pt x="1" y="1849"/>
                    </a:cubicBezTo>
                    <a:cubicBezTo>
                      <a:pt x="1" y="2873"/>
                      <a:pt x="825" y="3697"/>
                      <a:pt x="1849" y="3697"/>
                    </a:cubicBezTo>
                    <a:cubicBezTo>
                      <a:pt x="2873" y="3697"/>
                      <a:pt x="3697" y="2873"/>
                      <a:pt x="3697" y="1849"/>
                    </a:cubicBezTo>
                    <a:cubicBezTo>
                      <a:pt x="3697" y="825"/>
                      <a:pt x="2873" y="0"/>
                      <a:pt x="1849" y="0"/>
                    </a:cubicBezTo>
                    <a:close/>
                  </a:path>
                </a:pathLst>
              </a:custGeom>
              <a:solidFill>
                <a:srgbClr val="FFD1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5" name="Google Shape;1165;p38"/>
              <p:cNvSpPr/>
              <p:nvPr/>
            </p:nvSpPr>
            <p:spPr>
              <a:xfrm>
                <a:off x="12722400" y="3370763"/>
                <a:ext cx="208325" cy="182025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7281" extrusionOk="0">
                    <a:moveTo>
                      <a:pt x="1" y="1"/>
                    </a:moveTo>
                    <a:lnTo>
                      <a:pt x="2702" y="4124"/>
                    </a:lnTo>
                    <a:cubicBezTo>
                      <a:pt x="2987" y="4550"/>
                      <a:pt x="3385" y="4892"/>
                      <a:pt x="3868" y="5148"/>
                    </a:cubicBezTo>
                    <a:lnTo>
                      <a:pt x="8048" y="7280"/>
                    </a:lnTo>
                    <a:lnTo>
                      <a:pt x="8333" y="5034"/>
                    </a:lnTo>
                    <a:lnTo>
                      <a:pt x="8333" y="5034"/>
                    </a:lnTo>
                    <a:cubicBezTo>
                      <a:pt x="7889" y="5247"/>
                      <a:pt x="7413" y="5360"/>
                      <a:pt x="6938" y="5360"/>
                    </a:cubicBezTo>
                    <a:cubicBezTo>
                      <a:pt x="6651" y="5360"/>
                      <a:pt x="6364" y="5319"/>
                      <a:pt x="6086" y="5233"/>
                    </a:cubicBezTo>
                    <a:cubicBezTo>
                      <a:pt x="4863" y="4892"/>
                      <a:pt x="3953" y="4522"/>
                      <a:pt x="3783" y="4295"/>
                    </a:cubicBezTo>
                    <a:cubicBezTo>
                      <a:pt x="3637" y="4100"/>
                      <a:pt x="3720" y="3405"/>
                      <a:pt x="3533" y="3405"/>
                    </a:cubicBezTo>
                    <a:cubicBezTo>
                      <a:pt x="3501" y="3405"/>
                      <a:pt x="3462" y="3425"/>
                      <a:pt x="3413" y="3470"/>
                    </a:cubicBezTo>
                    <a:cubicBezTo>
                      <a:pt x="3360" y="3514"/>
                      <a:pt x="3299" y="3534"/>
                      <a:pt x="3234" y="3534"/>
                    </a:cubicBezTo>
                    <a:cubicBezTo>
                      <a:pt x="2879" y="3534"/>
                      <a:pt x="2371" y="2950"/>
                      <a:pt x="1963" y="2446"/>
                    </a:cubicBezTo>
                    <a:cubicBezTo>
                      <a:pt x="1479" y="187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6" name="Google Shape;1166;p38"/>
              <p:cNvSpPr/>
              <p:nvPr/>
            </p:nvSpPr>
            <p:spPr>
              <a:xfrm>
                <a:off x="13124775" y="3550638"/>
                <a:ext cx="201925" cy="199775"/>
              </a:xfrm>
              <a:custGeom>
                <a:avLst/>
                <a:gdLst/>
                <a:ahLst/>
                <a:cxnLst/>
                <a:rect l="l" t="t" r="r" b="b"/>
                <a:pathLst>
                  <a:path w="8077" h="7991" extrusionOk="0">
                    <a:moveTo>
                      <a:pt x="5091" y="0"/>
                    </a:moveTo>
                    <a:cubicBezTo>
                      <a:pt x="4977" y="540"/>
                      <a:pt x="4920" y="1081"/>
                      <a:pt x="4920" y="1649"/>
                    </a:cubicBezTo>
                    <a:cubicBezTo>
                      <a:pt x="4896" y="1866"/>
                      <a:pt x="4870" y="2095"/>
                      <a:pt x="4841" y="2330"/>
                    </a:cubicBezTo>
                    <a:lnTo>
                      <a:pt x="4841" y="2330"/>
                    </a:lnTo>
                    <a:cubicBezTo>
                      <a:pt x="4839" y="2321"/>
                      <a:pt x="4837" y="2312"/>
                      <a:pt x="4835" y="2303"/>
                    </a:cubicBezTo>
                    <a:lnTo>
                      <a:pt x="4835" y="2303"/>
                    </a:lnTo>
                    <a:cubicBezTo>
                      <a:pt x="4836" y="2321"/>
                      <a:pt x="4837" y="2339"/>
                      <a:pt x="4838" y="2356"/>
                    </a:cubicBezTo>
                    <a:lnTo>
                      <a:pt x="4838" y="2356"/>
                    </a:lnTo>
                    <a:cubicBezTo>
                      <a:pt x="4839" y="2348"/>
                      <a:pt x="4840" y="2339"/>
                      <a:pt x="4841" y="2330"/>
                    </a:cubicBezTo>
                    <a:lnTo>
                      <a:pt x="4841" y="2330"/>
                    </a:lnTo>
                    <a:cubicBezTo>
                      <a:pt x="4871" y="2460"/>
                      <a:pt x="4922" y="2568"/>
                      <a:pt x="4949" y="2702"/>
                    </a:cubicBezTo>
                    <a:cubicBezTo>
                      <a:pt x="5404" y="4095"/>
                      <a:pt x="5688" y="5517"/>
                      <a:pt x="5830" y="6967"/>
                    </a:cubicBezTo>
                    <a:lnTo>
                      <a:pt x="8077" y="6597"/>
                    </a:lnTo>
                    <a:cubicBezTo>
                      <a:pt x="8077" y="6597"/>
                      <a:pt x="6484" y="6114"/>
                      <a:pt x="6143" y="4578"/>
                    </a:cubicBezTo>
                    <a:cubicBezTo>
                      <a:pt x="5802" y="3014"/>
                      <a:pt x="5290" y="2048"/>
                      <a:pt x="5347" y="1194"/>
                    </a:cubicBezTo>
                    <a:cubicBezTo>
                      <a:pt x="5375" y="768"/>
                      <a:pt x="5318" y="341"/>
                      <a:pt x="5091" y="0"/>
                    </a:cubicBezTo>
                    <a:close/>
                    <a:moveTo>
                      <a:pt x="4838" y="2356"/>
                    </a:moveTo>
                    <a:cubicBezTo>
                      <a:pt x="4628" y="4056"/>
                      <a:pt x="4305" y="6079"/>
                      <a:pt x="3982" y="6427"/>
                    </a:cubicBezTo>
                    <a:cubicBezTo>
                      <a:pt x="3385" y="7024"/>
                      <a:pt x="1" y="7934"/>
                      <a:pt x="1" y="7934"/>
                    </a:cubicBezTo>
                    <a:lnTo>
                      <a:pt x="4522" y="7991"/>
                    </a:lnTo>
                    <a:lnTo>
                      <a:pt x="4551" y="7820"/>
                    </a:lnTo>
                    <a:lnTo>
                      <a:pt x="4551" y="7792"/>
                    </a:lnTo>
                    <a:lnTo>
                      <a:pt x="4579" y="7593"/>
                    </a:lnTo>
                    <a:lnTo>
                      <a:pt x="4608" y="7394"/>
                    </a:lnTo>
                    <a:lnTo>
                      <a:pt x="4608" y="7337"/>
                    </a:lnTo>
                    <a:lnTo>
                      <a:pt x="4636" y="7166"/>
                    </a:lnTo>
                    <a:lnTo>
                      <a:pt x="4636" y="7138"/>
                    </a:lnTo>
                    <a:lnTo>
                      <a:pt x="4693" y="6910"/>
                    </a:lnTo>
                    <a:lnTo>
                      <a:pt x="4693" y="6853"/>
                    </a:lnTo>
                    <a:cubicBezTo>
                      <a:pt x="4693" y="6796"/>
                      <a:pt x="4693" y="6711"/>
                      <a:pt x="4721" y="6654"/>
                    </a:cubicBezTo>
                    <a:lnTo>
                      <a:pt x="4721" y="6597"/>
                    </a:lnTo>
                    <a:lnTo>
                      <a:pt x="4750" y="6341"/>
                    </a:lnTo>
                    <a:lnTo>
                      <a:pt x="4750" y="6313"/>
                    </a:lnTo>
                    <a:lnTo>
                      <a:pt x="4778" y="6086"/>
                    </a:lnTo>
                    <a:lnTo>
                      <a:pt x="4778" y="6029"/>
                    </a:lnTo>
                    <a:lnTo>
                      <a:pt x="4807" y="5773"/>
                    </a:lnTo>
                    <a:cubicBezTo>
                      <a:pt x="4807" y="5687"/>
                      <a:pt x="4835" y="5602"/>
                      <a:pt x="4835" y="5517"/>
                    </a:cubicBezTo>
                    <a:lnTo>
                      <a:pt x="4835" y="5431"/>
                    </a:lnTo>
                    <a:lnTo>
                      <a:pt x="4863" y="5232"/>
                    </a:lnTo>
                    <a:lnTo>
                      <a:pt x="4863" y="5176"/>
                    </a:lnTo>
                    <a:cubicBezTo>
                      <a:pt x="4863" y="5090"/>
                      <a:pt x="4863" y="5005"/>
                      <a:pt x="4863" y="4920"/>
                    </a:cubicBezTo>
                    <a:lnTo>
                      <a:pt x="4863" y="4834"/>
                    </a:lnTo>
                    <a:lnTo>
                      <a:pt x="4863" y="4635"/>
                    </a:lnTo>
                    <a:lnTo>
                      <a:pt x="4863" y="4578"/>
                    </a:lnTo>
                    <a:lnTo>
                      <a:pt x="4863" y="4322"/>
                    </a:lnTo>
                    <a:lnTo>
                      <a:pt x="4863" y="4266"/>
                    </a:lnTo>
                    <a:lnTo>
                      <a:pt x="4863" y="4067"/>
                    </a:lnTo>
                    <a:lnTo>
                      <a:pt x="4863" y="3981"/>
                    </a:lnTo>
                    <a:lnTo>
                      <a:pt x="4863" y="3725"/>
                    </a:lnTo>
                    <a:cubicBezTo>
                      <a:pt x="4863" y="3395"/>
                      <a:pt x="4863" y="2904"/>
                      <a:pt x="4838" y="23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7" name="Google Shape;1167;p38"/>
              <p:cNvSpPr/>
              <p:nvPr/>
            </p:nvSpPr>
            <p:spPr>
              <a:xfrm>
                <a:off x="12918625" y="3591138"/>
                <a:ext cx="124425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6343" extrusionOk="0">
                    <a:moveTo>
                      <a:pt x="85" y="1"/>
                    </a:moveTo>
                    <a:cubicBezTo>
                      <a:pt x="85" y="257"/>
                      <a:pt x="57" y="484"/>
                      <a:pt x="29" y="683"/>
                    </a:cubicBezTo>
                    <a:cubicBezTo>
                      <a:pt x="0" y="1053"/>
                      <a:pt x="0" y="1337"/>
                      <a:pt x="0" y="1622"/>
                    </a:cubicBezTo>
                    <a:lnTo>
                      <a:pt x="0" y="1707"/>
                    </a:lnTo>
                    <a:lnTo>
                      <a:pt x="0" y="1792"/>
                    </a:lnTo>
                    <a:lnTo>
                      <a:pt x="0" y="2105"/>
                    </a:lnTo>
                    <a:lnTo>
                      <a:pt x="0" y="2162"/>
                    </a:lnTo>
                    <a:lnTo>
                      <a:pt x="0" y="2333"/>
                    </a:lnTo>
                    <a:lnTo>
                      <a:pt x="0" y="2447"/>
                    </a:lnTo>
                    <a:lnTo>
                      <a:pt x="0" y="2589"/>
                    </a:lnTo>
                    <a:lnTo>
                      <a:pt x="0" y="2674"/>
                    </a:lnTo>
                    <a:lnTo>
                      <a:pt x="0" y="2902"/>
                    </a:lnTo>
                    <a:lnTo>
                      <a:pt x="0" y="3015"/>
                    </a:lnTo>
                    <a:lnTo>
                      <a:pt x="0" y="3157"/>
                    </a:lnTo>
                    <a:lnTo>
                      <a:pt x="0" y="3300"/>
                    </a:lnTo>
                    <a:cubicBezTo>
                      <a:pt x="0" y="3356"/>
                      <a:pt x="0" y="3442"/>
                      <a:pt x="0" y="3499"/>
                    </a:cubicBezTo>
                    <a:lnTo>
                      <a:pt x="0" y="3641"/>
                    </a:lnTo>
                    <a:lnTo>
                      <a:pt x="0" y="3755"/>
                    </a:lnTo>
                    <a:lnTo>
                      <a:pt x="0" y="3897"/>
                    </a:lnTo>
                    <a:lnTo>
                      <a:pt x="0" y="4039"/>
                    </a:lnTo>
                    <a:cubicBezTo>
                      <a:pt x="0" y="4096"/>
                      <a:pt x="0" y="4181"/>
                      <a:pt x="29" y="4238"/>
                    </a:cubicBezTo>
                    <a:lnTo>
                      <a:pt x="29" y="4352"/>
                    </a:lnTo>
                    <a:lnTo>
                      <a:pt x="57" y="4494"/>
                    </a:lnTo>
                    <a:lnTo>
                      <a:pt x="57" y="4608"/>
                    </a:lnTo>
                    <a:cubicBezTo>
                      <a:pt x="57" y="4693"/>
                      <a:pt x="85" y="4778"/>
                      <a:pt x="85" y="4892"/>
                    </a:cubicBezTo>
                    <a:lnTo>
                      <a:pt x="85" y="4921"/>
                    </a:lnTo>
                    <a:lnTo>
                      <a:pt x="114" y="5091"/>
                    </a:lnTo>
                    <a:lnTo>
                      <a:pt x="114" y="5148"/>
                    </a:lnTo>
                    <a:cubicBezTo>
                      <a:pt x="142" y="5319"/>
                      <a:pt x="171" y="5489"/>
                      <a:pt x="199" y="5631"/>
                    </a:cubicBezTo>
                    <a:cubicBezTo>
                      <a:pt x="228" y="5916"/>
                      <a:pt x="256" y="6143"/>
                      <a:pt x="313" y="6342"/>
                    </a:cubicBezTo>
                    <a:lnTo>
                      <a:pt x="4977" y="6314"/>
                    </a:lnTo>
                    <a:cubicBezTo>
                      <a:pt x="4977" y="6314"/>
                      <a:pt x="1621" y="5404"/>
                      <a:pt x="1024" y="4807"/>
                    </a:cubicBezTo>
                    <a:cubicBezTo>
                      <a:pt x="654" y="4409"/>
                      <a:pt x="285" y="1792"/>
                      <a:pt x="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8" name="Google Shape;1168;p38"/>
              <p:cNvSpPr/>
              <p:nvPr/>
            </p:nvSpPr>
            <p:spPr>
              <a:xfrm>
                <a:off x="13084250" y="3832163"/>
                <a:ext cx="105250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7650" extrusionOk="0">
                    <a:moveTo>
                      <a:pt x="1" y="0"/>
                    </a:moveTo>
                    <a:lnTo>
                      <a:pt x="655" y="7649"/>
                    </a:lnTo>
                    <a:lnTo>
                      <a:pt x="4210" y="7649"/>
                    </a:lnTo>
                    <a:lnTo>
                      <a:pt x="2674" y="7194"/>
                    </a:lnTo>
                    <a:cubicBezTo>
                      <a:pt x="1849" y="6939"/>
                      <a:pt x="1309" y="6228"/>
                      <a:pt x="1252" y="5403"/>
                    </a:cubicBezTo>
                    <a:lnTo>
                      <a:pt x="1167" y="4095"/>
                    </a:lnTo>
                    <a:lnTo>
                      <a:pt x="1650" y="3611"/>
                    </a:lnTo>
                    <a:lnTo>
                      <a:pt x="996" y="29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9" name="Google Shape;1169;p38"/>
              <p:cNvSpPr/>
              <p:nvPr/>
            </p:nvSpPr>
            <p:spPr>
              <a:xfrm>
                <a:off x="12979050" y="3832163"/>
                <a:ext cx="10522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7650" extrusionOk="0">
                    <a:moveTo>
                      <a:pt x="4209" y="0"/>
                    </a:moveTo>
                    <a:lnTo>
                      <a:pt x="3214" y="2957"/>
                    </a:lnTo>
                    <a:lnTo>
                      <a:pt x="2560" y="3611"/>
                    </a:lnTo>
                    <a:lnTo>
                      <a:pt x="3071" y="4095"/>
                    </a:lnTo>
                    <a:lnTo>
                      <a:pt x="2986" y="5403"/>
                    </a:lnTo>
                    <a:cubicBezTo>
                      <a:pt x="2929" y="6228"/>
                      <a:pt x="2361" y="6939"/>
                      <a:pt x="1564" y="7194"/>
                    </a:cubicBezTo>
                    <a:lnTo>
                      <a:pt x="0" y="7649"/>
                    </a:lnTo>
                    <a:lnTo>
                      <a:pt x="3555" y="7649"/>
                    </a:lnTo>
                    <a:lnTo>
                      <a:pt x="42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0" name="Google Shape;1170;p38"/>
              <p:cNvSpPr/>
              <p:nvPr/>
            </p:nvSpPr>
            <p:spPr>
              <a:xfrm>
                <a:off x="12912925" y="2885913"/>
                <a:ext cx="457850" cy="160700"/>
              </a:xfrm>
              <a:custGeom>
                <a:avLst/>
                <a:gdLst/>
                <a:ahLst/>
                <a:cxnLst/>
                <a:rect l="l" t="t" r="r" b="b"/>
                <a:pathLst>
                  <a:path w="18314" h="6428" extrusionOk="0">
                    <a:moveTo>
                      <a:pt x="14020" y="1"/>
                    </a:moveTo>
                    <a:lnTo>
                      <a:pt x="14020" y="1"/>
                    </a:lnTo>
                    <a:cubicBezTo>
                      <a:pt x="14048" y="29"/>
                      <a:pt x="16323" y="3214"/>
                      <a:pt x="15925" y="4067"/>
                    </a:cubicBezTo>
                    <a:cubicBezTo>
                      <a:pt x="15870" y="4182"/>
                      <a:pt x="15683" y="4227"/>
                      <a:pt x="15384" y="4227"/>
                    </a:cubicBezTo>
                    <a:cubicBezTo>
                      <a:pt x="14223" y="4227"/>
                      <a:pt x="11371" y="3542"/>
                      <a:pt x="7972" y="3542"/>
                    </a:cubicBezTo>
                    <a:cubicBezTo>
                      <a:pt x="5932" y="3542"/>
                      <a:pt x="3695" y="3789"/>
                      <a:pt x="1508" y="4579"/>
                    </a:cubicBezTo>
                    <a:cubicBezTo>
                      <a:pt x="313" y="5006"/>
                      <a:pt x="1" y="5489"/>
                      <a:pt x="285" y="6001"/>
                    </a:cubicBezTo>
                    <a:lnTo>
                      <a:pt x="6854" y="5062"/>
                    </a:lnTo>
                    <a:lnTo>
                      <a:pt x="16466" y="6427"/>
                    </a:lnTo>
                    <a:cubicBezTo>
                      <a:pt x="16466" y="6427"/>
                      <a:pt x="18314" y="5574"/>
                      <a:pt x="17916" y="4664"/>
                    </a:cubicBezTo>
                    <a:cubicBezTo>
                      <a:pt x="17120" y="2731"/>
                      <a:pt x="15755" y="1110"/>
                      <a:pt x="14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1" name="Google Shape;1171;p38"/>
              <p:cNvSpPr/>
              <p:nvPr/>
            </p:nvSpPr>
            <p:spPr>
              <a:xfrm>
                <a:off x="12843975" y="2986863"/>
                <a:ext cx="480600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5120" extrusionOk="0">
                    <a:moveTo>
                      <a:pt x="9612" y="1"/>
                    </a:moveTo>
                    <a:cubicBezTo>
                      <a:pt x="2105" y="1"/>
                      <a:pt x="0" y="2389"/>
                      <a:pt x="0" y="2389"/>
                    </a:cubicBezTo>
                    <a:lnTo>
                      <a:pt x="0" y="5119"/>
                    </a:lnTo>
                    <a:lnTo>
                      <a:pt x="9612" y="4209"/>
                    </a:lnTo>
                    <a:lnTo>
                      <a:pt x="19224" y="5119"/>
                    </a:lnTo>
                    <a:lnTo>
                      <a:pt x="19224" y="2389"/>
                    </a:lnTo>
                    <a:cubicBezTo>
                      <a:pt x="19224" y="2389"/>
                      <a:pt x="17119" y="1"/>
                      <a:pt x="96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2" name="Google Shape;1172;p38"/>
              <p:cNvSpPr/>
              <p:nvPr/>
            </p:nvSpPr>
            <p:spPr>
              <a:xfrm>
                <a:off x="12843975" y="3028813"/>
                <a:ext cx="480600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442" extrusionOk="0">
                    <a:moveTo>
                      <a:pt x="18257" y="1"/>
                    </a:moveTo>
                    <a:cubicBezTo>
                      <a:pt x="18257" y="1"/>
                      <a:pt x="18399" y="1280"/>
                      <a:pt x="14389" y="1422"/>
                    </a:cubicBezTo>
                    <a:cubicBezTo>
                      <a:pt x="10351" y="1536"/>
                      <a:pt x="3271" y="1593"/>
                      <a:pt x="0" y="3413"/>
                    </a:cubicBezTo>
                    <a:lnTo>
                      <a:pt x="9612" y="2560"/>
                    </a:lnTo>
                    <a:lnTo>
                      <a:pt x="19224" y="3441"/>
                    </a:lnTo>
                    <a:lnTo>
                      <a:pt x="19224" y="711"/>
                    </a:lnTo>
                    <a:cubicBezTo>
                      <a:pt x="18939" y="427"/>
                      <a:pt x="18598" y="171"/>
                      <a:pt x="182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3" name="Google Shape;1173;p38"/>
              <p:cNvSpPr/>
              <p:nvPr/>
            </p:nvSpPr>
            <p:spPr>
              <a:xfrm>
                <a:off x="12843975" y="3077138"/>
                <a:ext cx="4806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983" extrusionOk="0">
                    <a:moveTo>
                      <a:pt x="9354" y="0"/>
                    </a:moveTo>
                    <a:cubicBezTo>
                      <a:pt x="6171" y="0"/>
                      <a:pt x="3018" y="512"/>
                      <a:pt x="0" y="1508"/>
                    </a:cubicBezTo>
                    <a:cubicBezTo>
                      <a:pt x="1365" y="3982"/>
                      <a:pt x="9612" y="3982"/>
                      <a:pt x="9612" y="3982"/>
                    </a:cubicBezTo>
                    <a:cubicBezTo>
                      <a:pt x="9612" y="3982"/>
                      <a:pt x="17859" y="3982"/>
                      <a:pt x="19224" y="1508"/>
                    </a:cubicBezTo>
                    <a:cubicBezTo>
                      <a:pt x="16206" y="512"/>
                      <a:pt x="13053" y="0"/>
                      <a:pt x="9870" y="0"/>
                    </a:cubicBezTo>
                    <a:cubicBezTo>
                      <a:pt x="9784" y="0"/>
                      <a:pt x="9698" y="0"/>
                      <a:pt x="9612" y="1"/>
                    </a:cubicBezTo>
                    <a:cubicBezTo>
                      <a:pt x="9526" y="0"/>
                      <a:pt x="9440" y="0"/>
                      <a:pt x="9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4" name="Google Shape;1174;p38"/>
              <p:cNvSpPr/>
              <p:nvPr/>
            </p:nvSpPr>
            <p:spPr>
              <a:xfrm>
                <a:off x="12950600" y="3087813"/>
                <a:ext cx="373975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3556" extrusionOk="0">
                    <a:moveTo>
                      <a:pt x="10494" y="1"/>
                    </a:moveTo>
                    <a:cubicBezTo>
                      <a:pt x="10495" y="1"/>
                      <a:pt x="10495" y="1"/>
                      <a:pt x="10496" y="1"/>
                    </a:cubicBezTo>
                    <a:lnTo>
                      <a:pt x="10496" y="1"/>
                    </a:lnTo>
                    <a:cubicBezTo>
                      <a:pt x="10495" y="1"/>
                      <a:pt x="10494" y="1"/>
                      <a:pt x="10494" y="1"/>
                    </a:cubicBezTo>
                    <a:close/>
                    <a:moveTo>
                      <a:pt x="10496" y="1"/>
                    </a:moveTo>
                    <a:cubicBezTo>
                      <a:pt x="10570" y="16"/>
                      <a:pt x="12542" y="662"/>
                      <a:pt x="12627" y="1280"/>
                    </a:cubicBezTo>
                    <a:cubicBezTo>
                      <a:pt x="12700" y="1820"/>
                      <a:pt x="7273" y="3185"/>
                      <a:pt x="2313" y="3185"/>
                    </a:cubicBezTo>
                    <a:cubicBezTo>
                      <a:pt x="1522" y="3185"/>
                      <a:pt x="743" y="3150"/>
                      <a:pt x="1" y="3072"/>
                    </a:cubicBezTo>
                    <a:lnTo>
                      <a:pt x="1" y="3072"/>
                    </a:lnTo>
                    <a:cubicBezTo>
                      <a:pt x="1764" y="3385"/>
                      <a:pt x="3555" y="3527"/>
                      <a:pt x="5347" y="3555"/>
                    </a:cubicBezTo>
                    <a:cubicBezTo>
                      <a:pt x="5347" y="3555"/>
                      <a:pt x="13594" y="3555"/>
                      <a:pt x="14959" y="1081"/>
                    </a:cubicBezTo>
                    <a:cubicBezTo>
                      <a:pt x="13509" y="570"/>
                      <a:pt x="12031" y="229"/>
                      <a:pt x="104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75" name="Google Shape;1175;p38"/>
            <p:cNvSpPr/>
            <p:nvPr/>
          </p:nvSpPr>
          <p:spPr>
            <a:xfrm>
              <a:off x="7135206" y="2028570"/>
              <a:ext cx="152276" cy="120555"/>
            </a:xfrm>
            <a:custGeom>
              <a:avLst/>
              <a:gdLst/>
              <a:ahLst/>
              <a:cxnLst/>
              <a:rect l="l" t="t" r="r" b="b"/>
              <a:pathLst>
                <a:path w="5343" h="4230" extrusionOk="0">
                  <a:moveTo>
                    <a:pt x="2719" y="1"/>
                  </a:moveTo>
                  <a:cubicBezTo>
                    <a:pt x="2719" y="1"/>
                    <a:pt x="2549" y="20"/>
                    <a:pt x="2284" y="152"/>
                  </a:cubicBezTo>
                  <a:cubicBezTo>
                    <a:pt x="1907" y="265"/>
                    <a:pt x="1529" y="416"/>
                    <a:pt x="1171" y="624"/>
                  </a:cubicBezTo>
                  <a:cubicBezTo>
                    <a:pt x="944" y="756"/>
                    <a:pt x="718" y="907"/>
                    <a:pt x="510" y="1096"/>
                  </a:cubicBezTo>
                  <a:cubicBezTo>
                    <a:pt x="284" y="1322"/>
                    <a:pt x="114" y="1624"/>
                    <a:pt x="38" y="1945"/>
                  </a:cubicBezTo>
                  <a:cubicBezTo>
                    <a:pt x="0" y="2285"/>
                    <a:pt x="76" y="2662"/>
                    <a:pt x="284" y="2945"/>
                  </a:cubicBezTo>
                  <a:cubicBezTo>
                    <a:pt x="321" y="3021"/>
                    <a:pt x="378" y="3096"/>
                    <a:pt x="435" y="3153"/>
                  </a:cubicBezTo>
                  <a:lnTo>
                    <a:pt x="604" y="3361"/>
                  </a:lnTo>
                  <a:cubicBezTo>
                    <a:pt x="718" y="3493"/>
                    <a:pt x="850" y="3606"/>
                    <a:pt x="982" y="3700"/>
                  </a:cubicBezTo>
                  <a:lnTo>
                    <a:pt x="1095" y="3776"/>
                  </a:lnTo>
                  <a:lnTo>
                    <a:pt x="1208" y="3852"/>
                  </a:lnTo>
                  <a:lnTo>
                    <a:pt x="1454" y="3965"/>
                  </a:lnTo>
                  <a:cubicBezTo>
                    <a:pt x="1511" y="4021"/>
                    <a:pt x="1605" y="4040"/>
                    <a:pt x="1680" y="4078"/>
                  </a:cubicBezTo>
                  <a:cubicBezTo>
                    <a:pt x="1756" y="4097"/>
                    <a:pt x="1831" y="4135"/>
                    <a:pt x="1926" y="4154"/>
                  </a:cubicBezTo>
                  <a:cubicBezTo>
                    <a:pt x="2077" y="4191"/>
                    <a:pt x="2247" y="4229"/>
                    <a:pt x="2417" y="4229"/>
                  </a:cubicBezTo>
                  <a:lnTo>
                    <a:pt x="2662" y="4229"/>
                  </a:lnTo>
                  <a:lnTo>
                    <a:pt x="2907" y="4210"/>
                  </a:lnTo>
                  <a:cubicBezTo>
                    <a:pt x="3058" y="4210"/>
                    <a:pt x="3228" y="4172"/>
                    <a:pt x="3379" y="4135"/>
                  </a:cubicBezTo>
                  <a:cubicBezTo>
                    <a:pt x="3530" y="4097"/>
                    <a:pt x="3662" y="4040"/>
                    <a:pt x="3813" y="3984"/>
                  </a:cubicBezTo>
                  <a:cubicBezTo>
                    <a:pt x="4059" y="3870"/>
                    <a:pt x="4304" y="3738"/>
                    <a:pt x="4512" y="3549"/>
                  </a:cubicBezTo>
                  <a:cubicBezTo>
                    <a:pt x="4833" y="3304"/>
                    <a:pt x="5078" y="2964"/>
                    <a:pt x="5229" y="2568"/>
                  </a:cubicBezTo>
                  <a:cubicBezTo>
                    <a:pt x="5267" y="2474"/>
                    <a:pt x="5286" y="2360"/>
                    <a:pt x="5305" y="2247"/>
                  </a:cubicBezTo>
                  <a:lnTo>
                    <a:pt x="5342" y="2134"/>
                  </a:lnTo>
                  <a:lnTo>
                    <a:pt x="5286" y="2247"/>
                  </a:lnTo>
                  <a:cubicBezTo>
                    <a:pt x="5248" y="2360"/>
                    <a:pt x="5210" y="2455"/>
                    <a:pt x="5154" y="2549"/>
                  </a:cubicBezTo>
                  <a:cubicBezTo>
                    <a:pt x="4965" y="2889"/>
                    <a:pt x="4701" y="3172"/>
                    <a:pt x="4380" y="3398"/>
                  </a:cubicBezTo>
                  <a:cubicBezTo>
                    <a:pt x="4172" y="3531"/>
                    <a:pt x="3946" y="3663"/>
                    <a:pt x="3700" y="3738"/>
                  </a:cubicBezTo>
                  <a:cubicBezTo>
                    <a:pt x="3568" y="3776"/>
                    <a:pt x="3436" y="3814"/>
                    <a:pt x="3304" y="3852"/>
                  </a:cubicBezTo>
                  <a:cubicBezTo>
                    <a:pt x="3172" y="3889"/>
                    <a:pt x="3021" y="3908"/>
                    <a:pt x="2889" y="3908"/>
                  </a:cubicBezTo>
                  <a:lnTo>
                    <a:pt x="2662" y="3908"/>
                  </a:lnTo>
                  <a:cubicBezTo>
                    <a:pt x="2586" y="3908"/>
                    <a:pt x="2511" y="3889"/>
                    <a:pt x="2435" y="3889"/>
                  </a:cubicBezTo>
                  <a:cubicBezTo>
                    <a:pt x="2284" y="3870"/>
                    <a:pt x="2133" y="3852"/>
                    <a:pt x="2001" y="3814"/>
                  </a:cubicBezTo>
                  <a:cubicBezTo>
                    <a:pt x="1926" y="3795"/>
                    <a:pt x="1850" y="3776"/>
                    <a:pt x="1775" y="3738"/>
                  </a:cubicBezTo>
                  <a:cubicBezTo>
                    <a:pt x="1718" y="3700"/>
                    <a:pt x="1624" y="3682"/>
                    <a:pt x="1567" y="3644"/>
                  </a:cubicBezTo>
                  <a:lnTo>
                    <a:pt x="1378" y="3531"/>
                  </a:lnTo>
                  <a:lnTo>
                    <a:pt x="1265" y="3474"/>
                  </a:lnTo>
                  <a:lnTo>
                    <a:pt x="1190" y="3398"/>
                  </a:lnTo>
                  <a:cubicBezTo>
                    <a:pt x="1057" y="3323"/>
                    <a:pt x="944" y="3210"/>
                    <a:pt x="831" y="3096"/>
                  </a:cubicBezTo>
                  <a:lnTo>
                    <a:pt x="680" y="2927"/>
                  </a:lnTo>
                  <a:cubicBezTo>
                    <a:pt x="642" y="2870"/>
                    <a:pt x="586" y="2813"/>
                    <a:pt x="548" y="2757"/>
                  </a:cubicBezTo>
                  <a:cubicBezTo>
                    <a:pt x="378" y="2530"/>
                    <a:pt x="302" y="2247"/>
                    <a:pt x="321" y="1964"/>
                  </a:cubicBezTo>
                  <a:cubicBezTo>
                    <a:pt x="378" y="1700"/>
                    <a:pt x="491" y="1454"/>
                    <a:pt x="680" y="1247"/>
                  </a:cubicBezTo>
                  <a:cubicBezTo>
                    <a:pt x="869" y="1058"/>
                    <a:pt x="1057" y="888"/>
                    <a:pt x="1265" y="756"/>
                  </a:cubicBezTo>
                  <a:cubicBezTo>
                    <a:pt x="1586" y="529"/>
                    <a:pt x="1945" y="340"/>
                    <a:pt x="2303" y="171"/>
                  </a:cubicBezTo>
                  <a:cubicBezTo>
                    <a:pt x="2568" y="57"/>
                    <a:pt x="2719" y="1"/>
                    <a:pt x="2719" y="1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 rot="-2184202">
              <a:off x="74028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 rot="2184202" flipH="1">
              <a:off x="69456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668428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2035400" y="718800"/>
            <a:ext cx="81212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470434" y="4218001"/>
            <a:ext cx="1564959" cy="415897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5"/>
          <p:cNvSpPr/>
          <p:nvPr/>
        </p:nvSpPr>
        <p:spPr>
          <a:xfrm flipH="1">
            <a:off x="817568" y="478534"/>
            <a:ext cx="1167233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5"/>
          <p:cNvSpPr/>
          <p:nvPr/>
        </p:nvSpPr>
        <p:spPr>
          <a:xfrm>
            <a:off x="5919726" y="2606048"/>
            <a:ext cx="1093908" cy="362867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5"/>
          <p:cNvSpPr/>
          <p:nvPr/>
        </p:nvSpPr>
        <p:spPr>
          <a:xfrm>
            <a:off x="10568105" y="2970303"/>
            <a:ext cx="1167332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 flipH="1">
            <a:off x="10865643" y="616583"/>
            <a:ext cx="751108" cy="249152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" name="Google Shape;82;p5"/>
          <p:cNvGrpSpPr/>
          <p:nvPr/>
        </p:nvGrpSpPr>
        <p:grpSpPr>
          <a:xfrm>
            <a:off x="-123" y="5385069"/>
            <a:ext cx="12192123" cy="1508249"/>
            <a:chOff x="-92" y="2875563"/>
            <a:chExt cx="9144092" cy="1131187"/>
          </a:xfrm>
        </p:grpSpPr>
        <p:sp>
          <p:nvSpPr>
            <p:cNvPr id="83" name="Google Shape;83;p5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4" name="Google Shape;84;p5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7" name="Google Shape;87;p5"/>
          <p:cNvSpPr txBox="1">
            <a:spLocks noGrp="1"/>
          </p:cNvSpPr>
          <p:nvPr>
            <p:ph type="title" idx="2"/>
          </p:nvPr>
        </p:nvSpPr>
        <p:spPr>
          <a:xfrm>
            <a:off x="1802400" y="2032467"/>
            <a:ext cx="3429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title" idx="3"/>
          </p:nvPr>
        </p:nvSpPr>
        <p:spPr>
          <a:xfrm>
            <a:off x="6961400" y="3594784"/>
            <a:ext cx="3427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1"/>
          </p:nvPr>
        </p:nvSpPr>
        <p:spPr>
          <a:xfrm>
            <a:off x="6961400" y="4218000"/>
            <a:ext cx="34272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4"/>
          </p:nvPr>
        </p:nvSpPr>
        <p:spPr>
          <a:xfrm>
            <a:off x="1802400" y="2656000"/>
            <a:ext cx="34292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0198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1284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3"/>
          <p:cNvSpPr/>
          <p:nvPr/>
        </p:nvSpPr>
        <p:spPr>
          <a:xfrm>
            <a:off x="-66" y="3579834"/>
            <a:ext cx="12192148" cy="2706621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0" name="Google Shape;660;p23"/>
          <p:cNvGrpSpPr/>
          <p:nvPr/>
        </p:nvGrpSpPr>
        <p:grpSpPr>
          <a:xfrm>
            <a:off x="-99" y="5868179"/>
            <a:ext cx="12192148" cy="1004404"/>
            <a:chOff x="-75" y="3996089"/>
            <a:chExt cx="9144111" cy="818986"/>
          </a:xfrm>
        </p:grpSpPr>
        <p:sp>
          <p:nvSpPr>
            <p:cNvPr id="661" name="Google Shape;661;p23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62" name="Google Shape;662;p23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3" name="Google Shape;663;p23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69" name="Google Shape;669;p23"/>
          <p:cNvSpPr txBox="1">
            <a:spLocks noGrp="1"/>
          </p:cNvSpPr>
          <p:nvPr>
            <p:ph type="title"/>
          </p:nvPr>
        </p:nvSpPr>
        <p:spPr>
          <a:xfrm>
            <a:off x="950800" y="1373367"/>
            <a:ext cx="3622800" cy="2948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3"/>
          <p:cNvSpPr txBox="1">
            <a:spLocks noGrp="1"/>
          </p:cNvSpPr>
          <p:nvPr>
            <p:ph type="subTitle" idx="1"/>
          </p:nvPr>
        </p:nvSpPr>
        <p:spPr>
          <a:xfrm>
            <a:off x="950800" y="4531500"/>
            <a:ext cx="3169200" cy="116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87538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28"/>
          <p:cNvSpPr/>
          <p:nvPr/>
        </p:nvSpPr>
        <p:spPr>
          <a:xfrm>
            <a:off x="100" y="6375140"/>
            <a:ext cx="12191864" cy="482801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6" name="Google Shape;746;p28"/>
          <p:cNvSpPr/>
          <p:nvPr/>
        </p:nvSpPr>
        <p:spPr>
          <a:xfrm>
            <a:off x="67" y="6375140"/>
            <a:ext cx="12191864" cy="482801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47" name="Google Shape;747;p28"/>
          <p:cNvGrpSpPr/>
          <p:nvPr/>
        </p:nvGrpSpPr>
        <p:grpSpPr>
          <a:xfrm>
            <a:off x="-71602" y="382667"/>
            <a:ext cx="12911204" cy="2271269"/>
            <a:chOff x="-53702" y="287000"/>
            <a:chExt cx="9683403" cy="1703452"/>
          </a:xfrm>
        </p:grpSpPr>
        <p:sp>
          <p:nvSpPr>
            <p:cNvPr id="748" name="Google Shape;748;p28"/>
            <p:cNvSpPr/>
            <p:nvPr/>
          </p:nvSpPr>
          <p:spPr>
            <a:xfrm>
              <a:off x="-53702" y="1605325"/>
              <a:ext cx="962311" cy="25573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2471650" y="379465"/>
              <a:ext cx="962302" cy="31927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8"/>
            <p:cNvSpPr/>
            <p:nvPr/>
          </p:nvSpPr>
          <p:spPr>
            <a:xfrm flipH="1">
              <a:off x="4875300" y="977591"/>
              <a:ext cx="915827" cy="30383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7762626" y="287000"/>
              <a:ext cx="1461035" cy="388301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 flipH="1">
              <a:off x="8713875" y="1686616"/>
              <a:ext cx="915827" cy="30383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3" name="Google Shape;753;p28"/>
          <p:cNvGrpSpPr/>
          <p:nvPr/>
        </p:nvGrpSpPr>
        <p:grpSpPr>
          <a:xfrm>
            <a:off x="-99" y="2913288"/>
            <a:ext cx="12192148" cy="2071976"/>
            <a:chOff x="-75" y="3714050"/>
            <a:chExt cx="9144111" cy="1788447"/>
          </a:xfrm>
        </p:grpSpPr>
        <p:sp>
          <p:nvSpPr>
            <p:cNvPr id="754" name="Google Shape;754;p28"/>
            <p:cNvSpPr/>
            <p:nvPr/>
          </p:nvSpPr>
          <p:spPr>
            <a:xfrm>
              <a:off x="-75" y="4250897"/>
              <a:ext cx="9144000" cy="1251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6" name="Google Shape;756;p28"/>
          <p:cNvGrpSpPr/>
          <p:nvPr/>
        </p:nvGrpSpPr>
        <p:grpSpPr>
          <a:xfrm>
            <a:off x="-99" y="4925197"/>
            <a:ext cx="12192148" cy="1449932"/>
            <a:chOff x="-75" y="3996089"/>
            <a:chExt cx="9144111" cy="818986"/>
          </a:xfrm>
        </p:grpSpPr>
        <p:sp>
          <p:nvSpPr>
            <p:cNvPr id="757" name="Google Shape;757;p28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58" name="Google Shape;758;p28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759" name="Google Shape;759;p28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0" name="Google Shape;760;p28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1" name="Google Shape;761;p28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2" name="Google Shape;762;p28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3" name="Google Shape;763;p28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4" name="Google Shape;764;p28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65" name="Google Shape;765;p28"/>
          <p:cNvSpPr txBox="1">
            <a:spLocks noGrp="1"/>
          </p:cNvSpPr>
          <p:nvPr>
            <p:ph type="title"/>
          </p:nvPr>
        </p:nvSpPr>
        <p:spPr>
          <a:xfrm>
            <a:off x="960000" y="703867"/>
            <a:ext cx="3154800" cy="1450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28"/>
          <p:cNvSpPr txBox="1">
            <a:spLocks noGrp="1"/>
          </p:cNvSpPr>
          <p:nvPr>
            <p:ph type="subTitle" idx="1"/>
          </p:nvPr>
        </p:nvSpPr>
        <p:spPr>
          <a:xfrm>
            <a:off x="7409000" y="3576833"/>
            <a:ext cx="3401600" cy="63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8"/>
          <p:cNvSpPr txBox="1">
            <a:spLocks noGrp="1"/>
          </p:cNvSpPr>
          <p:nvPr>
            <p:ph type="subTitle" idx="2"/>
          </p:nvPr>
        </p:nvSpPr>
        <p:spPr>
          <a:xfrm>
            <a:off x="7408200" y="1994333"/>
            <a:ext cx="3403200" cy="633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4674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61BF-276B-4CFD-8851-6A2BE50954E7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CA6-1F32-4A00-88D7-4DC6D1641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1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" y="-17226"/>
            <a:ext cx="12221028" cy="7054380"/>
            <a:chOff x="-29028" y="0"/>
            <a:chExt cx="12221028" cy="70543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721"/>
            <a:stretch/>
          </p:blipFill>
          <p:spPr>
            <a:xfrm>
              <a:off x="-29028" y="0"/>
              <a:ext cx="12221028" cy="705438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7045160" y="3839994"/>
              <a:ext cx="3270049" cy="647652"/>
              <a:chOff x="7045160" y="3839994"/>
              <a:chExt cx="3270049" cy="647652"/>
            </a:xfrm>
          </p:grpSpPr>
          <p:sp>
            <p:nvSpPr>
              <p:cNvPr id="10" name="Rounded Rectangle 9"/>
              <p:cNvSpPr/>
              <p:nvPr/>
            </p:nvSpPr>
            <p:spPr>
              <a:xfrm rot="21089594">
                <a:off x="7045160" y="3851771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 rot="1079854">
                <a:off x="8681648" y="3924583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 rot="20999673">
                <a:off x="10177227" y="3839994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 rot="1030604">
                <a:off x="10162266" y="4434662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</p:grpSp>
      </p:grpSp>
      <p:sp>
        <p:nvSpPr>
          <p:cNvPr id="14" name="Oval 13"/>
          <p:cNvSpPr/>
          <p:nvPr userDrawn="1"/>
        </p:nvSpPr>
        <p:spPr>
          <a:xfrm>
            <a:off x="8959118" y="2854090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5" name="Rectangle 14"/>
          <p:cNvSpPr/>
          <p:nvPr userDrawn="1"/>
        </p:nvSpPr>
        <p:spPr>
          <a:xfrm>
            <a:off x="9760292" y="2351627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6" name="Isosceles Triangle 15"/>
          <p:cNvSpPr/>
          <p:nvPr userDrawn="1"/>
        </p:nvSpPr>
        <p:spPr>
          <a:xfrm>
            <a:off x="8414090" y="2180988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7" name="Parallelogram 16"/>
          <p:cNvSpPr/>
          <p:nvPr userDrawn="1"/>
        </p:nvSpPr>
        <p:spPr>
          <a:xfrm>
            <a:off x="7542770" y="2200692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8" name="Heart 17"/>
          <p:cNvSpPr/>
          <p:nvPr userDrawn="1"/>
        </p:nvSpPr>
        <p:spPr>
          <a:xfrm>
            <a:off x="10561466" y="2133346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7532983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869"/>
          <a:stretch/>
        </p:blipFill>
        <p:spPr>
          <a:xfrm>
            <a:off x="5323658" y="1624993"/>
            <a:ext cx="6868343" cy="50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964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"/>
            <a:ext cx="12268200" cy="6887497"/>
            <a:chOff x="0" y="-29497"/>
            <a:chExt cx="12268200" cy="68874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0" name="Rounded Rectangle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</p:grpSp>
      <p:sp>
        <p:nvSpPr>
          <p:cNvPr id="11" name="Oval 10"/>
          <p:cNvSpPr/>
          <p:nvPr userDrawn="1"/>
        </p:nvSpPr>
        <p:spPr>
          <a:xfrm>
            <a:off x="9573760" y="2632844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2" name="Rectangle 11"/>
          <p:cNvSpPr/>
          <p:nvPr userDrawn="1"/>
        </p:nvSpPr>
        <p:spPr>
          <a:xfrm>
            <a:off x="9894320" y="173383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3" name="Isosceles Triangle 12"/>
          <p:cNvSpPr/>
          <p:nvPr userDrawn="1"/>
        </p:nvSpPr>
        <p:spPr>
          <a:xfrm>
            <a:off x="8866642" y="1741460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4" name="Parallelogram 13"/>
          <p:cNvSpPr/>
          <p:nvPr userDrawn="1"/>
        </p:nvSpPr>
        <p:spPr>
          <a:xfrm>
            <a:off x="8628376" y="2797943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5" name="Heart 14"/>
          <p:cNvSpPr/>
          <p:nvPr userDrawn="1"/>
        </p:nvSpPr>
        <p:spPr>
          <a:xfrm>
            <a:off x="10720900" y="2283592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1207249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147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4857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6224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6597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6220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6024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558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61BF-276B-4CFD-8851-6A2BE50954E7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CA6-1F32-4A00-88D7-4DC6D1641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492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7584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7337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0135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8022101" y="398618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 flipH="1">
            <a:off x="4876547" y="1535227"/>
            <a:ext cx="1094928" cy="355808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784501" y="1535219"/>
            <a:ext cx="874441" cy="284151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9789603" y="1917233"/>
            <a:ext cx="874395" cy="28413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00" y="6139170"/>
            <a:ext cx="12191864" cy="71875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 flipH="1">
            <a:off x="0" y="5086233"/>
            <a:ext cx="12192000" cy="105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100" y="3562800"/>
            <a:ext cx="12191864" cy="1523435"/>
          </a:xfrm>
          <a:custGeom>
            <a:avLst/>
            <a:gdLst/>
            <a:ahLst/>
            <a:cxnLst/>
            <a:rect l="l" t="t" r="r" b="b"/>
            <a:pathLst>
              <a:path w="116676" h="18519" extrusionOk="0">
                <a:moveTo>
                  <a:pt x="1" y="0"/>
                </a:moveTo>
                <a:lnTo>
                  <a:pt x="1" y="18519"/>
                </a:lnTo>
                <a:lnTo>
                  <a:pt x="116675" y="18519"/>
                </a:lnTo>
                <a:lnTo>
                  <a:pt x="11667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3231121" y="4752920"/>
            <a:ext cx="70519" cy="157712"/>
          </a:xfrm>
          <a:custGeom>
            <a:avLst/>
            <a:gdLst/>
            <a:ahLst/>
            <a:cxnLst/>
            <a:rect l="l" t="t" r="r" b="b"/>
            <a:pathLst>
              <a:path w="664" h="1485" extrusionOk="0">
                <a:moveTo>
                  <a:pt x="281" y="0"/>
                </a:moveTo>
                <a:cubicBezTo>
                  <a:pt x="122" y="0"/>
                  <a:pt x="1" y="122"/>
                  <a:pt x="1" y="271"/>
                </a:cubicBezTo>
                <a:lnTo>
                  <a:pt x="1" y="1167"/>
                </a:lnTo>
                <a:cubicBezTo>
                  <a:pt x="1" y="1326"/>
                  <a:pt x="122" y="1484"/>
                  <a:pt x="281" y="1484"/>
                </a:cubicBezTo>
                <a:lnTo>
                  <a:pt x="393" y="1484"/>
                </a:lnTo>
                <a:cubicBezTo>
                  <a:pt x="551" y="1484"/>
                  <a:pt x="663" y="1326"/>
                  <a:pt x="663" y="1167"/>
                </a:cubicBezTo>
                <a:lnTo>
                  <a:pt x="663" y="271"/>
                </a:lnTo>
                <a:cubicBezTo>
                  <a:pt x="663" y="122"/>
                  <a:pt x="551" y="0"/>
                  <a:pt x="3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" name="Google Shape;17;p2"/>
          <p:cNvGrpSpPr/>
          <p:nvPr/>
        </p:nvGrpSpPr>
        <p:grpSpPr>
          <a:xfrm>
            <a:off x="406201" y="5093126"/>
            <a:ext cx="11417148" cy="1052769"/>
            <a:chOff x="304650" y="3819844"/>
            <a:chExt cx="8562861" cy="789577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304650" y="3821822"/>
              <a:ext cx="1882338" cy="787599"/>
              <a:chOff x="373125" y="3995775"/>
              <a:chExt cx="1882338" cy="607200"/>
            </a:xfrm>
          </p:grpSpPr>
          <p:cxnSp>
            <p:nvCxnSpPr>
              <p:cNvPr id="19" name="Google Shape;19;p2"/>
              <p:cNvCxnSpPr/>
              <p:nvPr/>
            </p:nvCxnSpPr>
            <p:spPr>
              <a:xfrm flipH="1">
                <a:off x="373125" y="3995775"/>
                <a:ext cx="522300" cy="607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 flipH="1">
                <a:off x="1838763" y="3995775"/>
                <a:ext cx="416700" cy="604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" name="Google Shape;21;p2"/>
            <p:cNvGrpSpPr/>
            <p:nvPr/>
          </p:nvGrpSpPr>
          <p:grpSpPr>
            <a:xfrm>
              <a:off x="6925499" y="3819844"/>
              <a:ext cx="1942013" cy="787599"/>
              <a:chOff x="6925550" y="3995775"/>
              <a:chExt cx="1942013" cy="607200"/>
            </a:xfrm>
          </p:grpSpPr>
          <p:cxnSp>
            <p:nvCxnSpPr>
              <p:cNvPr id="22" name="Google Shape;22;p2"/>
              <p:cNvCxnSpPr/>
              <p:nvPr/>
            </p:nvCxnSpPr>
            <p:spPr>
              <a:xfrm>
                <a:off x="8345263" y="3995775"/>
                <a:ext cx="522300" cy="607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6925550" y="3995775"/>
                <a:ext cx="416700" cy="604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4" name="Google Shape;24;p2"/>
          <p:cNvSpPr/>
          <p:nvPr/>
        </p:nvSpPr>
        <p:spPr>
          <a:xfrm>
            <a:off x="10640747" y="593727"/>
            <a:ext cx="1094928" cy="355808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470101" y="460201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2439497" y="998593"/>
            <a:ext cx="1094928" cy="355808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3473200" y="5211700"/>
            <a:ext cx="5245600" cy="832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1871400" y="708300"/>
            <a:ext cx="8449200" cy="247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333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67" y="6139170"/>
            <a:ext cx="12191864" cy="71875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768024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/>
          <p:nvPr/>
        </p:nvSpPr>
        <p:spPr>
          <a:xfrm>
            <a:off x="-100" y="5313000"/>
            <a:ext cx="12192000" cy="154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" name="Google Shape;32;p3"/>
          <p:cNvGrpSpPr/>
          <p:nvPr/>
        </p:nvGrpSpPr>
        <p:grpSpPr>
          <a:xfrm>
            <a:off x="636200" y="512918"/>
            <a:ext cx="11930867" cy="3359679"/>
            <a:chOff x="477150" y="384688"/>
            <a:chExt cx="8948150" cy="2519759"/>
          </a:xfrm>
        </p:grpSpPr>
        <p:grpSp>
          <p:nvGrpSpPr>
            <p:cNvPr id="33" name="Google Shape;33;p3"/>
            <p:cNvGrpSpPr/>
            <p:nvPr/>
          </p:nvGrpSpPr>
          <p:grpSpPr>
            <a:xfrm>
              <a:off x="477150" y="384688"/>
              <a:ext cx="8243158" cy="1607284"/>
              <a:chOff x="477150" y="384688"/>
              <a:chExt cx="8243158" cy="1607284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477150" y="400699"/>
                <a:ext cx="851900" cy="276822"/>
              </a:xfrm>
              <a:custGeom>
                <a:avLst/>
                <a:gdLst/>
                <a:ahLst/>
                <a:cxnLst/>
                <a:rect l="l" t="t" r="r" b="b"/>
                <a:pathLst>
                  <a:path w="6927" h="2251" extrusionOk="0">
                    <a:moveTo>
                      <a:pt x="3856" y="1"/>
                    </a:moveTo>
                    <a:cubicBezTo>
                      <a:pt x="3081" y="1"/>
                      <a:pt x="2456" y="505"/>
                      <a:pt x="2260" y="1205"/>
                    </a:cubicBezTo>
                    <a:cubicBezTo>
                      <a:pt x="2064" y="1130"/>
                      <a:pt x="1830" y="1046"/>
                      <a:pt x="1597" y="1046"/>
                    </a:cubicBezTo>
                    <a:cubicBezTo>
                      <a:pt x="822" y="1046"/>
                      <a:pt x="197" y="1550"/>
                      <a:pt x="1" y="2250"/>
                    </a:cubicBezTo>
                    <a:lnTo>
                      <a:pt x="6852" y="2250"/>
                    </a:lnTo>
                    <a:cubicBezTo>
                      <a:pt x="6927" y="2138"/>
                      <a:pt x="6927" y="2017"/>
                      <a:pt x="6927" y="1867"/>
                    </a:cubicBezTo>
                    <a:cubicBezTo>
                      <a:pt x="6927" y="1242"/>
                      <a:pt x="6423" y="738"/>
                      <a:pt x="5797" y="738"/>
                    </a:cubicBezTo>
                    <a:cubicBezTo>
                      <a:pt x="5601" y="738"/>
                      <a:pt x="5452" y="775"/>
                      <a:pt x="5293" y="850"/>
                    </a:cubicBezTo>
                    <a:cubicBezTo>
                      <a:pt x="5022" y="346"/>
                      <a:pt x="4481" y="1"/>
                      <a:pt x="3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1172475" y="1632150"/>
                <a:ext cx="1161909" cy="308823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 flipH="1">
                <a:off x="3363500" y="677525"/>
                <a:ext cx="1161909" cy="308823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 flipH="1">
                <a:off x="6706500" y="1715149"/>
                <a:ext cx="851900" cy="276822"/>
              </a:xfrm>
              <a:custGeom>
                <a:avLst/>
                <a:gdLst/>
                <a:ahLst/>
                <a:cxnLst/>
                <a:rect l="l" t="t" r="r" b="b"/>
                <a:pathLst>
                  <a:path w="6927" h="2251" extrusionOk="0">
                    <a:moveTo>
                      <a:pt x="3856" y="1"/>
                    </a:moveTo>
                    <a:cubicBezTo>
                      <a:pt x="3081" y="1"/>
                      <a:pt x="2456" y="505"/>
                      <a:pt x="2260" y="1205"/>
                    </a:cubicBezTo>
                    <a:cubicBezTo>
                      <a:pt x="2064" y="1130"/>
                      <a:pt x="1830" y="1046"/>
                      <a:pt x="1597" y="1046"/>
                    </a:cubicBezTo>
                    <a:cubicBezTo>
                      <a:pt x="822" y="1046"/>
                      <a:pt x="197" y="1550"/>
                      <a:pt x="1" y="2250"/>
                    </a:cubicBezTo>
                    <a:lnTo>
                      <a:pt x="6852" y="2250"/>
                    </a:lnTo>
                    <a:cubicBezTo>
                      <a:pt x="6927" y="2138"/>
                      <a:pt x="6927" y="2017"/>
                      <a:pt x="6927" y="1867"/>
                    </a:cubicBezTo>
                    <a:cubicBezTo>
                      <a:pt x="6927" y="1242"/>
                      <a:pt x="6423" y="738"/>
                      <a:pt x="5797" y="738"/>
                    </a:cubicBezTo>
                    <a:cubicBezTo>
                      <a:pt x="5601" y="738"/>
                      <a:pt x="5452" y="775"/>
                      <a:pt x="5293" y="850"/>
                    </a:cubicBezTo>
                    <a:cubicBezTo>
                      <a:pt x="5022" y="346"/>
                      <a:pt x="4481" y="1"/>
                      <a:pt x="3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7558400" y="384688"/>
                <a:ext cx="1161909" cy="308823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9" name="Google Shape;39;p3"/>
            <p:cNvSpPr/>
            <p:nvPr/>
          </p:nvSpPr>
          <p:spPr>
            <a:xfrm flipH="1">
              <a:off x="8573400" y="2627624"/>
              <a:ext cx="851900" cy="276822"/>
            </a:xfrm>
            <a:custGeom>
              <a:avLst/>
              <a:gdLst/>
              <a:ahLst/>
              <a:cxnLst/>
              <a:rect l="l" t="t" r="r" b="b"/>
              <a:pathLst>
                <a:path w="6927" h="2251" extrusionOk="0">
                  <a:moveTo>
                    <a:pt x="3856" y="1"/>
                  </a:moveTo>
                  <a:cubicBezTo>
                    <a:pt x="3081" y="1"/>
                    <a:pt x="2456" y="505"/>
                    <a:pt x="2260" y="1205"/>
                  </a:cubicBezTo>
                  <a:cubicBezTo>
                    <a:pt x="2064" y="1130"/>
                    <a:pt x="1830" y="1046"/>
                    <a:pt x="1597" y="1046"/>
                  </a:cubicBezTo>
                  <a:cubicBezTo>
                    <a:pt x="822" y="1046"/>
                    <a:pt x="197" y="1550"/>
                    <a:pt x="1" y="2250"/>
                  </a:cubicBezTo>
                  <a:lnTo>
                    <a:pt x="6852" y="2250"/>
                  </a:lnTo>
                  <a:cubicBezTo>
                    <a:pt x="6927" y="2138"/>
                    <a:pt x="6927" y="2017"/>
                    <a:pt x="6927" y="1867"/>
                  </a:cubicBezTo>
                  <a:cubicBezTo>
                    <a:pt x="6927" y="1242"/>
                    <a:pt x="6423" y="738"/>
                    <a:pt x="5797" y="738"/>
                  </a:cubicBezTo>
                  <a:cubicBezTo>
                    <a:pt x="5601" y="738"/>
                    <a:pt x="5452" y="775"/>
                    <a:pt x="5293" y="850"/>
                  </a:cubicBezTo>
                  <a:cubicBezTo>
                    <a:pt x="5022" y="346"/>
                    <a:pt x="4481" y="1"/>
                    <a:pt x="3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" name="Google Shape;40;p3"/>
          <p:cNvSpPr/>
          <p:nvPr/>
        </p:nvSpPr>
        <p:spPr>
          <a:xfrm>
            <a:off x="4867" y="3860800"/>
            <a:ext cx="12191887" cy="1462019"/>
          </a:xfrm>
          <a:custGeom>
            <a:avLst/>
            <a:gdLst/>
            <a:ahLst/>
            <a:cxnLst/>
            <a:rect l="l" t="t" r="r" b="b"/>
            <a:pathLst>
              <a:path w="285792" h="34085" extrusionOk="0">
                <a:moveTo>
                  <a:pt x="46293" y="1"/>
                </a:moveTo>
                <a:cubicBezTo>
                  <a:pt x="45818" y="1"/>
                  <a:pt x="45342" y="32"/>
                  <a:pt x="44868" y="97"/>
                </a:cubicBezTo>
                <a:cubicBezTo>
                  <a:pt x="38932" y="864"/>
                  <a:pt x="34122" y="6708"/>
                  <a:pt x="34460" y="12675"/>
                </a:cubicBezTo>
                <a:cubicBezTo>
                  <a:pt x="32551" y="9929"/>
                  <a:pt x="29197" y="8335"/>
                  <a:pt x="25866" y="8335"/>
                </a:cubicBezTo>
                <a:cubicBezTo>
                  <a:pt x="24803" y="8335"/>
                  <a:pt x="23742" y="8498"/>
                  <a:pt x="22731" y="8837"/>
                </a:cubicBezTo>
                <a:cubicBezTo>
                  <a:pt x="18556" y="10290"/>
                  <a:pt x="15567" y="14640"/>
                  <a:pt x="15782" y="19030"/>
                </a:cubicBezTo>
                <a:cubicBezTo>
                  <a:pt x="14142" y="16767"/>
                  <a:pt x="11309" y="15481"/>
                  <a:pt x="8501" y="15481"/>
                </a:cubicBezTo>
                <a:cubicBezTo>
                  <a:pt x="7296" y="15481"/>
                  <a:pt x="6095" y="15718"/>
                  <a:pt x="4995" y="16216"/>
                </a:cubicBezTo>
                <a:cubicBezTo>
                  <a:pt x="1372" y="17925"/>
                  <a:pt x="1" y="21722"/>
                  <a:pt x="1" y="26235"/>
                </a:cubicBezTo>
                <a:lnTo>
                  <a:pt x="1" y="34084"/>
                </a:lnTo>
                <a:lnTo>
                  <a:pt x="285577" y="34084"/>
                </a:lnTo>
                <a:cubicBezTo>
                  <a:pt x="285577" y="34084"/>
                  <a:pt x="285628" y="27514"/>
                  <a:pt x="285628" y="23554"/>
                </a:cubicBezTo>
                <a:cubicBezTo>
                  <a:pt x="285792" y="19757"/>
                  <a:pt x="283233" y="16052"/>
                  <a:pt x="279651" y="14814"/>
                </a:cubicBezTo>
                <a:cubicBezTo>
                  <a:pt x="278792" y="14526"/>
                  <a:pt x="277891" y="14389"/>
                  <a:pt x="276988" y="14389"/>
                </a:cubicBezTo>
                <a:cubicBezTo>
                  <a:pt x="274127" y="14389"/>
                  <a:pt x="271250" y="15765"/>
                  <a:pt x="269632" y="18099"/>
                </a:cubicBezTo>
                <a:cubicBezTo>
                  <a:pt x="269888" y="12982"/>
                  <a:pt x="265794" y="7987"/>
                  <a:pt x="260718" y="7302"/>
                </a:cubicBezTo>
                <a:cubicBezTo>
                  <a:pt x="260319" y="7249"/>
                  <a:pt x="259919" y="7223"/>
                  <a:pt x="259520" y="7223"/>
                </a:cubicBezTo>
                <a:cubicBezTo>
                  <a:pt x="254838" y="7223"/>
                  <a:pt x="250277" y="10768"/>
                  <a:pt x="249297" y="15407"/>
                </a:cubicBezTo>
                <a:cubicBezTo>
                  <a:pt x="248235" y="14800"/>
                  <a:pt x="247053" y="14523"/>
                  <a:pt x="245860" y="14523"/>
                </a:cubicBezTo>
                <a:cubicBezTo>
                  <a:pt x="242106" y="14523"/>
                  <a:pt x="238242" y="17264"/>
                  <a:pt x="237691" y="21077"/>
                </a:cubicBezTo>
                <a:cubicBezTo>
                  <a:pt x="236544" y="20570"/>
                  <a:pt x="235290" y="20325"/>
                  <a:pt x="234032" y="20325"/>
                </a:cubicBezTo>
                <a:cubicBezTo>
                  <a:pt x="232112" y="20325"/>
                  <a:pt x="230183" y="20896"/>
                  <a:pt x="228613" y="21977"/>
                </a:cubicBezTo>
                <a:cubicBezTo>
                  <a:pt x="227846" y="20187"/>
                  <a:pt x="226607" y="18559"/>
                  <a:pt x="225031" y="17372"/>
                </a:cubicBezTo>
                <a:cubicBezTo>
                  <a:pt x="223161" y="15994"/>
                  <a:pt x="220831" y="15281"/>
                  <a:pt x="218504" y="15281"/>
                </a:cubicBezTo>
                <a:cubicBezTo>
                  <a:pt x="217012" y="15281"/>
                  <a:pt x="215520" y="15575"/>
                  <a:pt x="214152" y="16175"/>
                </a:cubicBezTo>
                <a:cubicBezTo>
                  <a:pt x="213507" y="11706"/>
                  <a:pt x="208972" y="8494"/>
                  <a:pt x="204586" y="8494"/>
                </a:cubicBezTo>
                <a:cubicBezTo>
                  <a:pt x="203197" y="8494"/>
                  <a:pt x="201823" y="8816"/>
                  <a:pt x="200592" y="9523"/>
                </a:cubicBezTo>
                <a:cubicBezTo>
                  <a:pt x="199453" y="4147"/>
                  <a:pt x="194130" y="1"/>
                  <a:pt x="188672" y="1"/>
                </a:cubicBezTo>
                <a:cubicBezTo>
                  <a:pt x="188197" y="1"/>
                  <a:pt x="187721" y="32"/>
                  <a:pt x="187246" y="97"/>
                </a:cubicBezTo>
                <a:cubicBezTo>
                  <a:pt x="181321" y="864"/>
                  <a:pt x="176501" y="6708"/>
                  <a:pt x="176838" y="12675"/>
                </a:cubicBezTo>
                <a:cubicBezTo>
                  <a:pt x="174899" y="9929"/>
                  <a:pt x="171566" y="8335"/>
                  <a:pt x="168248" y="8335"/>
                </a:cubicBezTo>
                <a:cubicBezTo>
                  <a:pt x="167189" y="8335"/>
                  <a:pt x="166131" y="8498"/>
                  <a:pt x="165120" y="8837"/>
                </a:cubicBezTo>
                <a:cubicBezTo>
                  <a:pt x="160934" y="10290"/>
                  <a:pt x="157956" y="14640"/>
                  <a:pt x="158120" y="19030"/>
                </a:cubicBezTo>
                <a:cubicBezTo>
                  <a:pt x="156480" y="16767"/>
                  <a:pt x="153647" y="15481"/>
                  <a:pt x="150853" y="15481"/>
                </a:cubicBezTo>
                <a:cubicBezTo>
                  <a:pt x="149654" y="15481"/>
                  <a:pt x="148462" y="15718"/>
                  <a:pt x="147374" y="16216"/>
                </a:cubicBezTo>
                <a:cubicBezTo>
                  <a:pt x="145327" y="17157"/>
                  <a:pt x="143792" y="18989"/>
                  <a:pt x="142983" y="21077"/>
                </a:cubicBezTo>
                <a:cubicBezTo>
                  <a:pt x="142216" y="18222"/>
                  <a:pt x="140087" y="15745"/>
                  <a:pt x="137273" y="14814"/>
                </a:cubicBezTo>
                <a:cubicBezTo>
                  <a:pt x="136423" y="14526"/>
                  <a:pt x="135529" y="14389"/>
                  <a:pt x="134632" y="14389"/>
                </a:cubicBezTo>
                <a:cubicBezTo>
                  <a:pt x="131787" y="14389"/>
                  <a:pt x="128903" y="15765"/>
                  <a:pt x="127253" y="18099"/>
                </a:cubicBezTo>
                <a:cubicBezTo>
                  <a:pt x="127550" y="12982"/>
                  <a:pt x="123416" y="7987"/>
                  <a:pt x="118339" y="7302"/>
                </a:cubicBezTo>
                <a:cubicBezTo>
                  <a:pt x="117941" y="7249"/>
                  <a:pt x="117540" y="7223"/>
                  <a:pt x="117141" y="7223"/>
                </a:cubicBezTo>
                <a:cubicBezTo>
                  <a:pt x="112458" y="7223"/>
                  <a:pt x="107892" y="10768"/>
                  <a:pt x="106949" y="15407"/>
                </a:cubicBezTo>
                <a:cubicBezTo>
                  <a:pt x="105880" y="14800"/>
                  <a:pt x="104692" y="14523"/>
                  <a:pt x="103495" y="14523"/>
                </a:cubicBezTo>
                <a:cubicBezTo>
                  <a:pt x="99727" y="14523"/>
                  <a:pt x="95864" y="17264"/>
                  <a:pt x="95312" y="21077"/>
                </a:cubicBezTo>
                <a:cubicBezTo>
                  <a:pt x="94162" y="20570"/>
                  <a:pt x="92905" y="20325"/>
                  <a:pt x="91645" y="20325"/>
                </a:cubicBezTo>
                <a:cubicBezTo>
                  <a:pt x="89723" y="20325"/>
                  <a:pt x="87795" y="20896"/>
                  <a:pt x="86224" y="21977"/>
                </a:cubicBezTo>
                <a:cubicBezTo>
                  <a:pt x="85457" y="20187"/>
                  <a:pt x="84218" y="18559"/>
                  <a:pt x="82642" y="17372"/>
                </a:cubicBezTo>
                <a:cubicBezTo>
                  <a:pt x="80772" y="15994"/>
                  <a:pt x="78442" y="15281"/>
                  <a:pt x="76118" y="15281"/>
                </a:cubicBezTo>
                <a:cubicBezTo>
                  <a:pt x="74627" y="15281"/>
                  <a:pt x="73138" y="15575"/>
                  <a:pt x="71774" y="16175"/>
                </a:cubicBezTo>
                <a:cubicBezTo>
                  <a:pt x="71160" y="11706"/>
                  <a:pt x="66632" y="8494"/>
                  <a:pt x="62230" y="8494"/>
                </a:cubicBezTo>
                <a:cubicBezTo>
                  <a:pt x="60836" y="8494"/>
                  <a:pt x="59454" y="8816"/>
                  <a:pt x="58213" y="9523"/>
                </a:cubicBezTo>
                <a:cubicBezTo>
                  <a:pt x="57074" y="4147"/>
                  <a:pt x="51752" y="1"/>
                  <a:pt x="4629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41" name="Google Shape;41;p3"/>
          <p:cNvCxnSpPr/>
          <p:nvPr/>
        </p:nvCxnSpPr>
        <p:spPr>
          <a:xfrm flipH="1">
            <a:off x="10471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3"/>
          <p:cNvCxnSpPr/>
          <p:nvPr/>
        </p:nvCxnSpPr>
        <p:spPr>
          <a:xfrm flipH="1">
            <a:off x="34480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4865751" y="1734800"/>
            <a:ext cx="4890000" cy="187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2665251" y="2019200"/>
            <a:ext cx="1590400" cy="130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4865751" y="3860800"/>
            <a:ext cx="4890000" cy="38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7683500" y="-139700"/>
            <a:ext cx="5435600" cy="2863267"/>
          </a:xfrm>
          <a:custGeom>
            <a:avLst/>
            <a:gdLst/>
            <a:ahLst/>
            <a:cxnLst/>
            <a:rect l="l" t="t" r="r" b="b"/>
            <a:pathLst>
              <a:path w="163068" h="85898" extrusionOk="0">
                <a:moveTo>
                  <a:pt x="0" y="0"/>
                </a:moveTo>
                <a:cubicBezTo>
                  <a:pt x="14732" y="0"/>
                  <a:pt x="25830" y="17104"/>
                  <a:pt x="32004" y="30480"/>
                </a:cubicBezTo>
                <a:cubicBezTo>
                  <a:pt x="35504" y="38063"/>
                  <a:pt x="37293" y="47360"/>
                  <a:pt x="43815" y="52578"/>
                </a:cubicBezTo>
                <a:cubicBezTo>
                  <a:pt x="59961" y="65494"/>
                  <a:pt x="85621" y="57248"/>
                  <a:pt x="104394" y="65913"/>
                </a:cubicBezTo>
                <a:cubicBezTo>
                  <a:pt x="114309" y="70489"/>
                  <a:pt x="121413" y="80532"/>
                  <a:pt x="131826" y="83820"/>
                </a:cubicBezTo>
                <a:cubicBezTo>
                  <a:pt x="141944" y="87015"/>
                  <a:pt x="158323" y="87214"/>
                  <a:pt x="163068" y="7772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cxnSp>
        <p:nvCxnSpPr>
          <p:cNvPr id="47" name="Google Shape;47;p3"/>
          <p:cNvCxnSpPr/>
          <p:nvPr/>
        </p:nvCxnSpPr>
        <p:spPr>
          <a:xfrm flipH="1">
            <a:off x="58489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Google Shape;48;p3"/>
          <p:cNvCxnSpPr/>
          <p:nvPr/>
        </p:nvCxnSpPr>
        <p:spPr>
          <a:xfrm flipH="1">
            <a:off x="82498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49;p3"/>
          <p:cNvCxnSpPr/>
          <p:nvPr/>
        </p:nvCxnSpPr>
        <p:spPr>
          <a:xfrm flipH="1">
            <a:off x="106507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0" name="Google Shape;50;p3"/>
          <p:cNvGrpSpPr/>
          <p:nvPr/>
        </p:nvGrpSpPr>
        <p:grpSpPr>
          <a:xfrm>
            <a:off x="1912195" y="4364144"/>
            <a:ext cx="7075764" cy="958697"/>
            <a:chOff x="1434146" y="3258032"/>
            <a:chExt cx="5306823" cy="719023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434146" y="3258032"/>
              <a:ext cx="1326974" cy="719023"/>
              <a:chOff x="2301112" y="2967762"/>
              <a:chExt cx="655814" cy="355354"/>
            </a:xfrm>
          </p:grpSpPr>
          <p:sp>
            <p:nvSpPr>
              <p:cNvPr id="52" name="Google Shape;52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5762626" y="3446784"/>
              <a:ext cx="978343" cy="530117"/>
              <a:chOff x="2301112" y="2967762"/>
              <a:chExt cx="655814" cy="355354"/>
            </a:xfrm>
          </p:grpSpPr>
          <p:sp>
            <p:nvSpPr>
              <p:cNvPr id="55" name="Google Shape;55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0445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4"/>
          <p:cNvGrpSpPr/>
          <p:nvPr/>
        </p:nvGrpSpPr>
        <p:grpSpPr>
          <a:xfrm>
            <a:off x="-123" y="5349618"/>
            <a:ext cx="12192123" cy="1508249"/>
            <a:chOff x="-92" y="2875563"/>
            <a:chExt cx="9144092" cy="1131187"/>
          </a:xfrm>
        </p:grpSpPr>
        <p:sp>
          <p:nvSpPr>
            <p:cNvPr id="59" name="Google Shape;59;p4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0" name="Google Shape;60;p4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61" name="Google Shape;61;p4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63" name="Google Shape;63;p4"/>
          <p:cNvGrpSpPr/>
          <p:nvPr/>
        </p:nvGrpSpPr>
        <p:grpSpPr>
          <a:xfrm>
            <a:off x="-99" y="6233149"/>
            <a:ext cx="12192148" cy="624723"/>
            <a:chOff x="-75" y="3996089"/>
            <a:chExt cx="9144111" cy="818986"/>
          </a:xfrm>
        </p:grpSpPr>
        <p:sp>
          <p:nvSpPr>
            <p:cNvPr id="64" name="Google Shape;64;p4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5" name="Google Shape;65;p4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" name="Google Shape;66;p4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" name="Google Shape;70;p4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2" name="Google Shape;72;p4"/>
          <p:cNvSpPr/>
          <p:nvPr/>
        </p:nvSpPr>
        <p:spPr>
          <a:xfrm>
            <a:off x="8575467" y="-368300"/>
            <a:ext cx="3862167" cy="1501815"/>
          </a:xfrm>
          <a:custGeom>
            <a:avLst/>
            <a:gdLst/>
            <a:ahLst/>
            <a:cxnLst/>
            <a:rect l="l" t="t" r="r" b="b"/>
            <a:pathLst>
              <a:path w="115865" h="53439" extrusionOk="0">
                <a:moveTo>
                  <a:pt x="0" y="0"/>
                </a:moveTo>
                <a:cubicBezTo>
                  <a:pt x="3492" y="4364"/>
                  <a:pt x="9625" y="6081"/>
                  <a:pt x="13117" y="10445"/>
                </a:cubicBezTo>
                <a:cubicBezTo>
                  <a:pt x="18376" y="17016"/>
                  <a:pt x="22648" y="26527"/>
                  <a:pt x="30849" y="28420"/>
                </a:cubicBezTo>
                <a:cubicBezTo>
                  <a:pt x="44893" y="31662"/>
                  <a:pt x="60298" y="18878"/>
                  <a:pt x="73843" y="23805"/>
                </a:cubicBezTo>
                <a:cubicBezTo>
                  <a:pt x="89950" y="29664"/>
                  <a:pt x="98725" y="53439"/>
                  <a:pt x="115865" y="53439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73" name="Google Shape;73;p4"/>
          <p:cNvSpPr txBox="1">
            <a:spLocks noGrp="1"/>
          </p:cNvSpPr>
          <p:nvPr>
            <p:ph type="title"/>
          </p:nvPr>
        </p:nvSpPr>
        <p:spPr>
          <a:xfrm>
            <a:off x="960000" y="732233"/>
            <a:ext cx="10272000" cy="624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"/>
          <p:cNvSpPr txBox="1">
            <a:spLocks noGrp="1"/>
          </p:cNvSpPr>
          <p:nvPr>
            <p:ph type="body" idx="1"/>
          </p:nvPr>
        </p:nvSpPr>
        <p:spPr>
          <a:xfrm>
            <a:off x="960000" y="1450967"/>
            <a:ext cx="10272000" cy="468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 sz="1667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447026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2035400" y="718800"/>
            <a:ext cx="81212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470434" y="4218001"/>
            <a:ext cx="1564959" cy="415897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5"/>
          <p:cNvSpPr/>
          <p:nvPr/>
        </p:nvSpPr>
        <p:spPr>
          <a:xfrm flipH="1">
            <a:off x="817568" y="478534"/>
            <a:ext cx="1167233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5"/>
          <p:cNvSpPr/>
          <p:nvPr/>
        </p:nvSpPr>
        <p:spPr>
          <a:xfrm>
            <a:off x="5919726" y="2606048"/>
            <a:ext cx="1093908" cy="362867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5"/>
          <p:cNvSpPr/>
          <p:nvPr/>
        </p:nvSpPr>
        <p:spPr>
          <a:xfrm>
            <a:off x="10568105" y="2970303"/>
            <a:ext cx="1167332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 flipH="1">
            <a:off x="10865643" y="616583"/>
            <a:ext cx="751108" cy="249152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" name="Google Shape;82;p5"/>
          <p:cNvGrpSpPr/>
          <p:nvPr/>
        </p:nvGrpSpPr>
        <p:grpSpPr>
          <a:xfrm>
            <a:off x="-123" y="5385069"/>
            <a:ext cx="12192123" cy="1508249"/>
            <a:chOff x="-92" y="2875563"/>
            <a:chExt cx="9144092" cy="1131187"/>
          </a:xfrm>
        </p:grpSpPr>
        <p:sp>
          <p:nvSpPr>
            <p:cNvPr id="83" name="Google Shape;83;p5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4" name="Google Shape;84;p5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7" name="Google Shape;87;p5"/>
          <p:cNvSpPr txBox="1">
            <a:spLocks noGrp="1"/>
          </p:cNvSpPr>
          <p:nvPr>
            <p:ph type="title" idx="2"/>
          </p:nvPr>
        </p:nvSpPr>
        <p:spPr>
          <a:xfrm>
            <a:off x="1802400" y="2032467"/>
            <a:ext cx="3429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title" idx="3"/>
          </p:nvPr>
        </p:nvSpPr>
        <p:spPr>
          <a:xfrm>
            <a:off x="6961400" y="3594784"/>
            <a:ext cx="3427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1"/>
          </p:nvPr>
        </p:nvSpPr>
        <p:spPr>
          <a:xfrm>
            <a:off x="6961400" y="4218000"/>
            <a:ext cx="34272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4"/>
          </p:nvPr>
        </p:nvSpPr>
        <p:spPr>
          <a:xfrm>
            <a:off x="1802400" y="2656000"/>
            <a:ext cx="34292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88429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2297200" y="718800"/>
            <a:ext cx="7597600" cy="63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443295" y="1019000"/>
            <a:ext cx="2098296" cy="557635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6"/>
          <p:cNvSpPr/>
          <p:nvPr/>
        </p:nvSpPr>
        <p:spPr>
          <a:xfrm flipH="1">
            <a:off x="1786373" y="3339467"/>
            <a:ext cx="1167231" cy="38720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6"/>
          <p:cNvSpPr/>
          <p:nvPr/>
        </p:nvSpPr>
        <p:spPr>
          <a:xfrm>
            <a:off x="10433643" y="451332"/>
            <a:ext cx="1093908" cy="362867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6"/>
          <p:cNvSpPr/>
          <p:nvPr/>
        </p:nvSpPr>
        <p:spPr>
          <a:xfrm>
            <a:off x="10321299" y="3428999"/>
            <a:ext cx="1624679" cy="431735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7" name="Google Shape;97;p6"/>
          <p:cNvGrpSpPr/>
          <p:nvPr/>
        </p:nvGrpSpPr>
        <p:grpSpPr>
          <a:xfrm>
            <a:off x="-133" y="5982739"/>
            <a:ext cx="12192265" cy="916848"/>
            <a:chOff x="-1039007" y="2887141"/>
            <a:chExt cx="11347976" cy="1003409"/>
          </a:xfrm>
        </p:grpSpPr>
        <p:grpSp>
          <p:nvGrpSpPr>
            <p:cNvPr id="98" name="Google Shape;98;p6"/>
            <p:cNvGrpSpPr/>
            <p:nvPr/>
          </p:nvGrpSpPr>
          <p:grpSpPr>
            <a:xfrm flipH="1">
              <a:off x="-1038933" y="2887141"/>
              <a:ext cx="11347903" cy="1003409"/>
              <a:chOff x="-709973" y="3444288"/>
              <a:chExt cx="11164800" cy="936715"/>
            </a:xfrm>
          </p:grpSpPr>
          <p:sp>
            <p:nvSpPr>
              <p:cNvPr id="99" name="Google Shape;99;p6"/>
              <p:cNvSpPr/>
              <p:nvPr/>
            </p:nvSpPr>
            <p:spPr>
              <a:xfrm>
                <a:off x="-709973" y="4050103"/>
                <a:ext cx="11164800" cy="3309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6"/>
              <p:cNvSpPr/>
              <p:nvPr/>
            </p:nvSpPr>
            <p:spPr>
              <a:xfrm flipH="1">
                <a:off x="-709506" y="3444288"/>
                <a:ext cx="5594378" cy="670963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1" name="Google Shape;101;p6"/>
            <p:cNvSpPr/>
            <p:nvPr/>
          </p:nvSpPr>
          <p:spPr>
            <a:xfrm flipH="1">
              <a:off x="-1039007" y="2887141"/>
              <a:ext cx="5685832" cy="718767"/>
            </a:xfrm>
            <a:custGeom>
              <a:avLst/>
              <a:gdLst/>
              <a:ahLst/>
              <a:cxnLst/>
              <a:rect l="l" t="t" r="r" b="b"/>
              <a:pathLst>
                <a:path w="285792" h="34085" extrusionOk="0">
                  <a:moveTo>
                    <a:pt x="46293" y="1"/>
                  </a:moveTo>
                  <a:cubicBezTo>
                    <a:pt x="45818" y="1"/>
                    <a:pt x="45342" y="32"/>
                    <a:pt x="44868" y="97"/>
                  </a:cubicBezTo>
                  <a:cubicBezTo>
                    <a:pt x="38932" y="864"/>
                    <a:pt x="34122" y="6708"/>
                    <a:pt x="34460" y="12675"/>
                  </a:cubicBezTo>
                  <a:cubicBezTo>
                    <a:pt x="32551" y="9929"/>
                    <a:pt x="29197" y="8335"/>
                    <a:pt x="25866" y="8335"/>
                  </a:cubicBezTo>
                  <a:cubicBezTo>
                    <a:pt x="24803" y="8335"/>
                    <a:pt x="23742" y="8498"/>
                    <a:pt x="22731" y="8837"/>
                  </a:cubicBezTo>
                  <a:cubicBezTo>
                    <a:pt x="18556" y="10290"/>
                    <a:pt x="15567" y="14640"/>
                    <a:pt x="15782" y="19030"/>
                  </a:cubicBezTo>
                  <a:cubicBezTo>
                    <a:pt x="14142" y="16767"/>
                    <a:pt x="11309" y="15481"/>
                    <a:pt x="8501" y="15481"/>
                  </a:cubicBezTo>
                  <a:cubicBezTo>
                    <a:pt x="7296" y="15481"/>
                    <a:pt x="6095" y="15718"/>
                    <a:pt x="4995" y="16216"/>
                  </a:cubicBezTo>
                  <a:cubicBezTo>
                    <a:pt x="1372" y="17925"/>
                    <a:pt x="1" y="21722"/>
                    <a:pt x="1" y="26235"/>
                  </a:cubicBezTo>
                  <a:lnTo>
                    <a:pt x="1" y="34084"/>
                  </a:lnTo>
                  <a:lnTo>
                    <a:pt x="285577" y="34084"/>
                  </a:lnTo>
                  <a:cubicBezTo>
                    <a:pt x="285577" y="34084"/>
                    <a:pt x="285628" y="27514"/>
                    <a:pt x="285628" y="23554"/>
                  </a:cubicBezTo>
                  <a:cubicBezTo>
                    <a:pt x="285792" y="19757"/>
                    <a:pt x="283233" y="16052"/>
                    <a:pt x="279651" y="14814"/>
                  </a:cubicBezTo>
                  <a:cubicBezTo>
                    <a:pt x="278792" y="14526"/>
                    <a:pt x="277891" y="14389"/>
                    <a:pt x="276988" y="14389"/>
                  </a:cubicBezTo>
                  <a:cubicBezTo>
                    <a:pt x="274127" y="14389"/>
                    <a:pt x="271250" y="15765"/>
                    <a:pt x="269632" y="18099"/>
                  </a:cubicBezTo>
                  <a:cubicBezTo>
                    <a:pt x="269888" y="12982"/>
                    <a:pt x="265794" y="7987"/>
                    <a:pt x="260718" y="7302"/>
                  </a:cubicBezTo>
                  <a:cubicBezTo>
                    <a:pt x="260319" y="7249"/>
                    <a:pt x="259919" y="7223"/>
                    <a:pt x="259520" y="7223"/>
                  </a:cubicBezTo>
                  <a:cubicBezTo>
                    <a:pt x="254838" y="7223"/>
                    <a:pt x="250277" y="10768"/>
                    <a:pt x="249297" y="15407"/>
                  </a:cubicBezTo>
                  <a:cubicBezTo>
                    <a:pt x="248235" y="14800"/>
                    <a:pt x="247053" y="14523"/>
                    <a:pt x="245860" y="14523"/>
                  </a:cubicBezTo>
                  <a:cubicBezTo>
                    <a:pt x="242106" y="14523"/>
                    <a:pt x="238242" y="17264"/>
                    <a:pt x="237691" y="21077"/>
                  </a:cubicBezTo>
                  <a:cubicBezTo>
                    <a:pt x="236544" y="20570"/>
                    <a:pt x="235290" y="20325"/>
                    <a:pt x="234032" y="20325"/>
                  </a:cubicBezTo>
                  <a:cubicBezTo>
                    <a:pt x="232112" y="20325"/>
                    <a:pt x="230183" y="20896"/>
                    <a:pt x="228613" y="21977"/>
                  </a:cubicBezTo>
                  <a:cubicBezTo>
                    <a:pt x="227846" y="20187"/>
                    <a:pt x="226607" y="18559"/>
                    <a:pt x="225031" y="17372"/>
                  </a:cubicBezTo>
                  <a:cubicBezTo>
                    <a:pt x="223161" y="15994"/>
                    <a:pt x="220831" y="15281"/>
                    <a:pt x="218504" y="15281"/>
                  </a:cubicBezTo>
                  <a:cubicBezTo>
                    <a:pt x="217012" y="15281"/>
                    <a:pt x="215520" y="15575"/>
                    <a:pt x="214152" y="16175"/>
                  </a:cubicBezTo>
                  <a:cubicBezTo>
                    <a:pt x="213507" y="11706"/>
                    <a:pt x="208972" y="8494"/>
                    <a:pt x="204586" y="8494"/>
                  </a:cubicBezTo>
                  <a:cubicBezTo>
                    <a:pt x="203197" y="8494"/>
                    <a:pt x="201823" y="8816"/>
                    <a:pt x="200592" y="9523"/>
                  </a:cubicBezTo>
                  <a:cubicBezTo>
                    <a:pt x="199453" y="4147"/>
                    <a:pt x="194130" y="1"/>
                    <a:pt x="188672" y="1"/>
                  </a:cubicBezTo>
                  <a:cubicBezTo>
                    <a:pt x="188197" y="1"/>
                    <a:pt x="187721" y="32"/>
                    <a:pt x="187246" y="97"/>
                  </a:cubicBezTo>
                  <a:cubicBezTo>
                    <a:pt x="181321" y="864"/>
                    <a:pt x="176501" y="6708"/>
                    <a:pt x="176838" y="12675"/>
                  </a:cubicBezTo>
                  <a:cubicBezTo>
                    <a:pt x="174899" y="9929"/>
                    <a:pt x="171566" y="8335"/>
                    <a:pt x="168248" y="8335"/>
                  </a:cubicBezTo>
                  <a:cubicBezTo>
                    <a:pt x="167189" y="8335"/>
                    <a:pt x="166131" y="8498"/>
                    <a:pt x="165120" y="8837"/>
                  </a:cubicBezTo>
                  <a:cubicBezTo>
                    <a:pt x="160934" y="10290"/>
                    <a:pt x="157956" y="14640"/>
                    <a:pt x="158120" y="19030"/>
                  </a:cubicBezTo>
                  <a:cubicBezTo>
                    <a:pt x="156480" y="16767"/>
                    <a:pt x="153647" y="15481"/>
                    <a:pt x="150853" y="15481"/>
                  </a:cubicBezTo>
                  <a:cubicBezTo>
                    <a:pt x="149654" y="15481"/>
                    <a:pt x="148462" y="15718"/>
                    <a:pt x="147374" y="16216"/>
                  </a:cubicBezTo>
                  <a:cubicBezTo>
                    <a:pt x="145327" y="17157"/>
                    <a:pt x="143792" y="18989"/>
                    <a:pt x="142983" y="21077"/>
                  </a:cubicBezTo>
                  <a:cubicBezTo>
                    <a:pt x="142216" y="18222"/>
                    <a:pt x="140087" y="15745"/>
                    <a:pt x="137273" y="14814"/>
                  </a:cubicBezTo>
                  <a:cubicBezTo>
                    <a:pt x="136423" y="14526"/>
                    <a:pt x="135529" y="14389"/>
                    <a:pt x="134632" y="14389"/>
                  </a:cubicBezTo>
                  <a:cubicBezTo>
                    <a:pt x="131787" y="14389"/>
                    <a:pt x="128903" y="15765"/>
                    <a:pt x="127253" y="18099"/>
                  </a:cubicBezTo>
                  <a:cubicBezTo>
                    <a:pt x="127550" y="12982"/>
                    <a:pt x="123416" y="7987"/>
                    <a:pt x="118339" y="7302"/>
                  </a:cubicBezTo>
                  <a:cubicBezTo>
                    <a:pt x="117941" y="7249"/>
                    <a:pt x="117540" y="7223"/>
                    <a:pt x="117141" y="7223"/>
                  </a:cubicBezTo>
                  <a:cubicBezTo>
                    <a:pt x="112458" y="7223"/>
                    <a:pt x="107892" y="10768"/>
                    <a:pt x="106949" y="15407"/>
                  </a:cubicBezTo>
                  <a:cubicBezTo>
                    <a:pt x="105880" y="14800"/>
                    <a:pt x="104692" y="14523"/>
                    <a:pt x="103495" y="14523"/>
                  </a:cubicBezTo>
                  <a:cubicBezTo>
                    <a:pt x="99727" y="14523"/>
                    <a:pt x="95864" y="17264"/>
                    <a:pt x="95312" y="21077"/>
                  </a:cubicBezTo>
                  <a:cubicBezTo>
                    <a:pt x="94162" y="20570"/>
                    <a:pt x="92905" y="20325"/>
                    <a:pt x="91645" y="20325"/>
                  </a:cubicBezTo>
                  <a:cubicBezTo>
                    <a:pt x="89723" y="20325"/>
                    <a:pt x="87795" y="20896"/>
                    <a:pt x="86224" y="21977"/>
                  </a:cubicBezTo>
                  <a:cubicBezTo>
                    <a:pt x="85457" y="20187"/>
                    <a:pt x="84218" y="18559"/>
                    <a:pt x="82642" y="17372"/>
                  </a:cubicBezTo>
                  <a:cubicBezTo>
                    <a:pt x="80772" y="15994"/>
                    <a:pt x="78442" y="15281"/>
                    <a:pt x="76118" y="15281"/>
                  </a:cubicBezTo>
                  <a:cubicBezTo>
                    <a:pt x="74627" y="15281"/>
                    <a:pt x="73138" y="15575"/>
                    <a:pt x="71774" y="16175"/>
                  </a:cubicBezTo>
                  <a:cubicBezTo>
                    <a:pt x="71160" y="11706"/>
                    <a:pt x="66632" y="8494"/>
                    <a:pt x="62230" y="8494"/>
                  </a:cubicBezTo>
                  <a:cubicBezTo>
                    <a:pt x="60836" y="8494"/>
                    <a:pt x="59454" y="8816"/>
                    <a:pt x="58213" y="9523"/>
                  </a:cubicBezTo>
                  <a:cubicBezTo>
                    <a:pt x="57074" y="4147"/>
                    <a:pt x="51752" y="1"/>
                    <a:pt x="462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18706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68" y="6292731"/>
            <a:ext cx="12191897" cy="565199"/>
            <a:chOff x="50" y="4719548"/>
            <a:chExt cx="9143923" cy="423899"/>
          </a:xfrm>
        </p:grpSpPr>
        <p:sp>
          <p:nvSpPr>
            <p:cNvPr id="104" name="Google Shape;104;p7"/>
            <p:cNvSpPr/>
            <p:nvPr/>
          </p:nvSpPr>
          <p:spPr>
            <a:xfrm>
              <a:off x="75" y="4719548"/>
              <a:ext cx="9143898" cy="423899"/>
            </a:xfrm>
            <a:custGeom>
              <a:avLst/>
              <a:gdLst/>
              <a:ahLst/>
              <a:cxnLst/>
              <a:rect l="l" t="t" r="r" b="b"/>
              <a:pathLst>
                <a:path w="116676" h="10501" extrusionOk="0">
                  <a:moveTo>
                    <a:pt x="1" y="0"/>
                  </a:moveTo>
                  <a:lnTo>
                    <a:pt x="1" y="10501"/>
                  </a:lnTo>
                  <a:lnTo>
                    <a:pt x="116675" y="10501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50" y="4719548"/>
              <a:ext cx="9143898" cy="423899"/>
            </a:xfrm>
            <a:custGeom>
              <a:avLst/>
              <a:gdLst/>
              <a:ahLst/>
              <a:cxnLst/>
              <a:rect l="l" t="t" r="r" b="b"/>
              <a:pathLst>
                <a:path w="116676" h="10501" extrusionOk="0">
                  <a:moveTo>
                    <a:pt x="1" y="0"/>
                  </a:moveTo>
                  <a:lnTo>
                    <a:pt x="1" y="10501"/>
                  </a:lnTo>
                  <a:lnTo>
                    <a:pt x="116675" y="10501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7"/>
          <p:cNvGrpSpPr/>
          <p:nvPr/>
        </p:nvGrpSpPr>
        <p:grpSpPr>
          <a:xfrm>
            <a:off x="-946598" y="4057721"/>
            <a:ext cx="14691859" cy="1478416"/>
            <a:chOff x="-709950" y="3444288"/>
            <a:chExt cx="10841100" cy="1035112"/>
          </a:xfrm>
        </p:grpSpPr>
        <p:sp>
          <p:nvSpPr>
            <p:cNvPr id="107" name="Google Shape;107;p7"/>
            <p:cNvSpPr/>
            <p:nvPr/>
          </p:nvSpPr>
          <p:spPr>
            <a:xfrm>
              <a:off x="-709950" y="4050100"/>
              <a:ext cx="10841100" cy="429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8" name="Google Shape;108;p7"/>
            <p:cNvGrpSpPr/>
            <p:nvPr/>
          </p:nvGrpSpPr>
          <p:grpSpPr>
            <a:xfrm>
              <a:off x="-709849" y="3444288"/>
              <a:ext cx="10840996" cy="670973"/>
              <a:chOff x="3813" y="3737820"/>
              <a:chExt cx="9937662" cy="615064"/>
            </a:xfrm>
          </p:grpSpPr>
          <p:sp>
            <p:nvSpPr>
              <p:cNvPr id="109" name="Google Shape;109;p7"/>
              <p:cNvSpPr/>
              <p:nvPr/>
            </p:nvSpPr>
            <p:spPr>
              <a:xfrm flipH="1">
                <a:off x="3813" y="3737820"/>
                <a:ext cx="5128537" cy="615064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 flipH="1">
                <a:off x="4812938" y="3737820"/>
                <a:ext cx="5128537" cy="615064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201" y="5536122"/>
            <a:ext cx="12192148" cy="801444"/>
            <a:chOff x="150" y="3962296"/>
            <a:chExt cx="9144111" cy="790690"/>
          </a:xfrm>
        </p:grpSpPr>
        <p:sp>
          <p:nvSpPr>
            <p:cNvPr id="112" name="Google Shape;112;p7"/>
            <p:cNvSpPr/>
            <p:nvPr/>
          </p:nvSpPr>
          <p:spPr>
            <a:xfrm>
              <a:off x="150" y="3962350"/>
              <a:ext cx="9144111" cy="790636"/>
            </a:xfrm>
            <a:custGeom>
              <a:avLst/>
              <a:gdLst/>
              <a:ahLst/>
              <a:cxnLst/>
              <a:rect l="l" t="t" r="r" b="b"/>
              <a:pathLst>
                <a:path w="116675" h="12247" extrusionOk="0">
                  <a:moveTo>
                    <a:pt x="0" y="0"/>
                  </a:moveTo>
                  <a:lnTo>
                    <a:pt x="0" y="12246"/>
                  </a:lnTo>
                  <a:lnTo>
                    <a:pt x="116675" y="12246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3" name="Google Shape;113;p7"/>
            <p:cNvGrpSpPr/>
            <p:nvPr/>
          </p:nvGrpSpPr>
          <p:grpSpPr>
            <a:xfrm>
              <a:off x="31859" y="3962296"/>
              <a:ext cx="9057943" cy="790610"/>
              <a:chOff x="31859" y="3637483"/>
              <a:chExt cx="9057943" cy="954958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" name="Google Shape;116;p7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7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7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6162400" y="2252900"/>
            <a:ext cx="4684800" cy="3120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title"/>
          </p:nvPr>
        </p:nvSpPr>
        <p:spPr>
          <a:xfrm>
            <a:off x="6162400" y="718800"/>
            <a:ext cx="4684800" cy="135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2" name="Google Shape;122;p7"/>
          <p:cNvGrpSpPr/>
          <p:nvPr/>
        </p:nvGrpSpPr>
        <p:grpSpPr>
          <a:xfrm>
            <a:off x="1147498" y="475910"/>
            <a:ext cx="10620500" cy="2196329"/>
            <a:chOff x="860623" y="356932"/>
            <a:chExt cx="7965375" cy="1647247"/>
          </a:xfrm>
        </p:grpSpPr>
        <p:sp>
          <p:nvSpPr>
            <p:cNvPr id="123" name="Google Shape;123;p7"/>
            <p:cNvSpPr/>
            <p:nvPr/>
          </p:nvSpPr>
          <p:spPr>
            <a:xfrm>
              <a:off x="2666605" y="86901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860623" y="356932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7"/>
            <p:cNvSpPr/>
            <p:nvPr/>
          </p:nvSpPr>
          <p:spPr>
            <a:xfrm flipH="1">
              <a:off x="2468498" y="1639857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7"/>
            <p:cNvSpPr/>
            <p:nvPr/>
          </p:nvSpPr>
          <p:spPr>
            <a:xfrm flipH="1">
              <a:off x="8035818" y="132976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462959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/>
          <p:nvPr/>
        </p:nvSpPr>
        <p:spPr>
          <a:xfrm>
            <a:off x="100" y="6292731"/>
            <a:ext cx="12191864" cy="56519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8"/>
          <p:cNvSpPr/>
          <p:nvPr/>
        </p:nvSpPr>
        <p:spPr>
          <a:xfrm>
            <a:off x="67" y="6292731"/>
            <a:ext cx="12191864" cy="56519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" name="Google Shape;130;p8"/>
          <p:cNvGrpSpPr/>
          <p:nvPr/>
        </p:nvGrpSpPr>
        <p:grpSpPr>
          <a:xfrm>
            <a:off x="218099" y="283665"/>
            <a:ext cx="11450547" cy="3234584"/>
            <a:chOff x="163574" y="212749"/>
            <a:chExt cx="8587910" cy="2425938"/>
          </a:xfrm>
        </p:grpSpPr>
        <p:sp>
          <p:nvSpPr>
            <p:cNvPr id="131" name="Google Shape;131;p8"/>
            <p:cNvSpPr/>
            <p:nvPr/>
          </p:nvSpPr>
          <p:spPr>
            <a:xfrm>
              <a:off x="163574" y="2426179"/>
              <a:ext cx="640602" cy="212508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8"/>
            <p:cNvSpPr/>
            <p:nvPr/>
          </p:nvSpPr>
          <p:spPr>
            <a:xfrm flipH="1">
              <a:off x="7951821" y="1974837"/>
              <a:ext cx="799664" cy="2125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6442250" y="1092497"/>
              <a:ext cx="640602" cy="212508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8"/>
            <p:cNvSpPr/>
            <p:nvPr/>
          </p:nvSpPr>
          <p:spPr>
            <a:xfrm flipH="1">
              <a:off x="2886679" y="1697495"/>
              <a:ext cx="799541" cy="21250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8"/>
            <p:cNvSpPr/>
            <p:nvPr/>
          </p:nvSpPr>
          <p:spPr>
            <a:xfrm flipH="1">
              <a:off x="1913408" y="212749"/>
              <a:ext cx="728167" cy="2415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8"/>
            <p:cNvSpPr/>
            <p:nvPr/>
          </p:nvSpPr>
          <p:spPr>
            <a:xfrm flipH="1">
              <a:off x="5455979" y="227283"/>
              <a:ext cx="799541" cy="21250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" name="Google Shape;137;p8"/>
          <p:cNvGrpSpPr/>
          <p:nvPr/>
        </p:nvGrpSpPr>
        <p:grpSpPr>
          <a:xfrm flipH="1">
            <a:off x="-946598" y="3849521"/>
            <a:ext cx="14691859" cy="1478416"/>
            <a:chOff x="-709950" y="3444288"/>
            <a:chExt cx="10841100" cy="1035112"/>
          </a:xfrm>
        </p:grpSpPr>
        <p:sp>
          <p:nvSpPr>
            <p:cNvPr id="138" name="Google Shape;138;p8"/>
            <p:cNvSpPr/>
            <p:nvPr/>
          </p:nvSpPr>
          <p:spPr>
            <a:xfrm>
              <a:off x="-709950" y="4050100"/>
              <a:ext cx="10841100" cy="429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9" name="Google Shape;139;p8"/>
            <p:cNvGrpSpPr/>
            <p:nvPr/>
          </p:nvGrpSpPr>
          <p:grpSpPr>
            <a:xfrm>
              <a:off x="-709849" y="3444288"/>
              <a:ext cx="10840996" cy="670973"/>
              <a:chOff x="3813" y="3737820"/>
              <a:chExt cx="9937662" cy="615064"/>
            </a:xfrm>
          </p:grpSpPr>
          <p:sp>
            <p:nvSpPr>
              <p:cNvPr id="140" name="Google Shape;140;p8"/>
              <p:cNvSpPr/>
              <p:nvPr/>
            </p:nvSpPr>
            <p:spPr>
              <a:xfrm flipH="1">
                <a:off x="3813" y="3737820"/>
                <a:ext cx="5128537" cy="615064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8"/>
              <p:cNvSpPr/>
              <p:nvPr/>
            </p:nvSpPr>
            <p:spPr>
              <a:xfrm flipH="1">
                <a:off x="4812938" y="3737820"/>
                <a:ext cx="5128537" cy="615064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42" name="Google Shape;142;p8"/>
          <p:cNvGrpSpPr/>
          <p:nvPr/>
        </p:nvGrpSpPr>
        <p:grpSpPr>
          <a:xfrm>
            <a:off x="-99" y="5327939"/>
            <a:ext cx="12192148" cy="1335493"/>
            <a:chOff x="-75" y="3996089"/>
            <a:chExt cx="9144111" cy="818986"/>
          </a:xfrm>
        </p:grpSpPr>
        <p:sp>
          <p:nvSpPr>
            <p:cNvPr id="143" name="Google Shape;143;p8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4" name="Google Shape;144;p8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145" name="Google Shape;145;p8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8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8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8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8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8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51" name="Google Shape;151;p8"/>
          <p:cNvSpPr txBox="1">
            <a:spLocks noGrp="1"/>
          </p:cNvSpPr>
          <p:nvPr>
            <p:ph type="title"/>
          </p:nvPr>
        </p:nvSpPr>
        <p:spPr>
          <a:xfrm>
            <a:off x="950800" y="718800"/>
            <a:ext cx="9481600" cy="3372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52" name="Google Shape;152;p8"/>
          <p:cNvGrpSpPr/>
          <p:nvPr/>
        </p:nvGrpSpPr>
        <p:grpSpPr>
          <a:xfrm>
            <a:off x="417779" y="4762752"/>
            <a:ext cx="10666120" cy="565185"/>
            <a:chOff x="313334" y="3572063"/>
            <a:chExt cx="7999590" cy="423889"/>
          </a:xfrm>
        </p:grpSpPr>
        <p:grpSp>
          <p:nvGrpSpPr>
            <p:cNvPr id="153" name="Google Shape;153;p8"/>
            <p:cNvGrpSpPr/>
            <p:nvPr/>
          </p:nvGrpSpPr>
          <p:grpSpPr>
            <a:xfrm>
              <a:off x="313334" y="3572077"/>
              <a:ext cx="764679" cy="414307"/>
              <a:chOff x="2301112" y="2967762"/>
              <a:chExt cx="655814" cy="355354"/>
            </a:xfrm>
          </p:grpSpPr>
          <p:sp>
            <p:nvSpPr>
              <p:cNvPr id="154" name="Google Shape;154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6" name="Google Shape;156;p8"/>
            <p:cNvGrpSpPr/>
            <p:nvPr/>
          </p:nvGrpSpPr>
          <p:grpSpPr>
            <a:xfrm>
              <a:off x="2066688" y="3665899"/>
              <a:ext cx="609186" cy="330053"/>
              <a:chOff x="2301112" y="2967762"/>
              <a:chExt cx="655814" cy="355354"/>
            </a:xfrm>
          </p:grpSpPr>
          <p:sp>
            <p:nvSpPr>
              <p:cNvPr id="157" name="Google Shape;157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9" name="Google Shape;159;p8"/>
            <p:cNvGrpSpPr/>
            <p:nvPr/>
          </p:nvGrpSpPr>
          <p:grpSpPr>
            <a:xfrm flipH="1">
              <a:off x="5008274" y="3572063"/>
              <a:ext cx="764613" cy="414307"/>
              <a:chOff x="2301112" y="2967762"/>
              <a:chExt cx="655814" cy="355354"/>
            </a:xfrm>
          </p:grpSpPr>
          <p:sp>
            <p:nvSpPr>
              <p:cNvPr id="160" name="Google Shape;160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" name="Google Shape;161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2" name="Google Shape;162;p8"/>
            <p:cNvGrpSpPr/>
            <p:nvPr/>
          </p:nvGrpSpPr>
          <p:grpSpPr>
            <a:xfrm flipH="1">
              <a:off x="7703804" y="3659673"/>
              <a:ext cx="609120" cy="330053"/>
              <a:chOff x="2301112" y="2967762"/>
              <a:chExt cx="655814" cy="355354"/>
            </a:xfrm>
          </p:grpSpPr>
          <p:sp>
            <p:nvSpPr>
              <p:cNvPr id="163" name="Google Shape;163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926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34" Type="http://schemas.openxmlformats.org/officeDocument/2006/relationships/slideLayout" Target="../slideLayouts/slideLayout74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72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36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slideLayout" Target="../slideLayouts/slideLayout71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Relationship Id="rId35" Type="http://schemas.openxmlformats.org/officeDocument/2006/relationships/slideLayout" Target="../slideLayouts/slideLayout7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7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slideLayout" Target="../slideLayouts/slideLayout110.xml"/><Relationship Id="rId26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95.xml"/><Relationship Id="rId21" Type="http://schemas.openxmlformats.org/officeDocument/2006/relationships/slideLayout" Target="../slideLayouts/slideLayout113.xml"/><Relationship Id="rId34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5" Type="http://schemas.openxmlformats.org/officeDocument/2006/relationships/slideLayout" Target="../slideLayouts/slideLayout117.xml"/><Relationship Id="rId33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112.xml"/><Relationship Id="rId29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24" Type="http://schemas.openxmlformats.org/officeDocument/2006/relationships/slideLayout" Target="../slideLayouts/slideLayout116.xml"/><Relationship Id="rId32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23" Type="http://schemas.openxmlformats.org/officeDocument/2006/relationships/slideLayout" Target="../slideLayouts/slideLayout115.xml"/><Relationship Id="rId28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02.xml"/><Relationship Id="rId19" Type="http://schemas.openxmlformats.org/officeDocument/2006/relationships/slideLayout" Target="../slideLayouts/slideLayout111.xml"/><Relationship Id="rId31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Relationship Id="rId22" Type="http://schemas.openxmlformats.org/officeDocument/2006/relationships/slideLayout" Target="../slideLayouts/slideLayout114.xml"/><Relationship Id="rId27" Type="http://schemas.openxmlformats.org/officeDocument/2006/relationships/slideLayout" Target="../slideLayouts/slideLayout119.xml"/><Relationship Id="rId30" Type="http://schemas.openxmlformats.org/officeDocument/2006/relationships/slideLayout" Target="../slideLayouts/slideLayout122.xml"/><Relationship Id="rId35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31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861BF-276B-4CFD-8851-6A2BE50954E7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C1CA6-1F32-4A00-88D7-4DC6D16416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CF9C3498-8529-4CF9-98AA-1B7B53B315A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0176" y="323849"/>
            <a:ext cx="11715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AD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2800">
                <a:solidFill>
                  <a:schemeClr val="accent6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/>
              <a:buChar char="●"/>
              <a:defRPr sz="180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02246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30769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AD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2800">
                <a:solidFill>
                  <a:schemeClr val="accent6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/>
              <a:buChar char="●"/>
              <a:defRPr sz="180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12382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  <p:sldLayoutId id="2147483729" r:id="rId26"/>
    <p:sldLayoutId id="2147483730" r:id="rId27"/>
    <p:sldLayoutId id="2147483731" r:id="rId28"/>
    <p:sldLayoutId id="2147483732" r:id="rId29"/>
    <p:sldLayoutId id="2147483733" r:id="rId30"/>
    <p:sldLayoutId id="2147483734" r:id="rId31"/>
    <p:sldLayoutId id="2147483735" r:id="rId32"/>
    <p:sldLayoutId id="2147483736" r:id="rId33"/>
    <p:sldLayoutId id="2147483737" r:id="rId34"/>
    <p:sldLayoutId id="2147483738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01472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69321-35DD-4BC7-953A-DC16A57A483D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05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55857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  <p:sldLayoutId id="2147483780" r:id="rId22"/>
    <p:sldLayoutId id="2147483781" r:id="rId23"/>
    <p:sldLayoutId id="2147483782" r:id="rId24"/>
    <p:sldLayoutId id="2147483783" r:id="rId25"/>
    <p:sldLayoutId id="2147483784" r:id="rId26"/>
    <p:sldLayoutId id="2147483785" r:id="rId27"/>
    <p:sldLayoutId id="2147483786" r:id="rId28"/>
    <p:sldLayoutId id="2147483787" r:id="rId29"/>
    <p:sldLayoutId id="2147483788" r:id="rId30"/>
    <p:sldLayoutId id="2147483789" r:id="rId31"/>
    <p:sldLayoutId id="2147483790" r:id="rId32"/>
    <p:sldLayoutId id="2147483791" r:id="rId33"/>
    <p:sldLayoutId id="2147483792" r:id="rId3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7616B871-DD5E-49D2-BC61-1CB096B9A29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01" y="571499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8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2.xml"/><Relationship Id="rId1" Type="http://schemas.openxmlformats.org/officeDocument/2006/relationships/tags" Target="../tags/tag1.xml"/><Relationship Id="rId5" Type="http://schemas.openxmlformats.org/officeDocument/2006/relationships/image" Target="../media/image64.png"/><Relationship Id="rId4" Type="http://schemas.openxmlformats.org/officeDocument/2006/relationships/audio" Target="../media/audio4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0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18" Type="http://schemas.openxmlformats.org/officeDocument/2006/relationships/image" Target="../media/image45.png"/><Relationship Id="rId3" Type="http://schemas.openxmlformats.org/officeDocument/2006/relationships/audio" Target="../media/audio3.wav"/><Relationship Id="rId21" Type="http://schemas.openxmlformats.org/officeDocument/2006/relationships/image" Target="../media/image48.png"/><Relationship Id="rId7" Type="http://schemas.microsoft.com/office/2007/relationships/hdphoto" Target="../media/hdphoto2.wdp"/><Relationship Id="rId12" Type="http://schemas.openxmlformats.org/officeDocument/2006/relationships/image" Target="../media/image40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openxmlformats.org/officeDocument/2006/relationships/image" Target="../media/image35.jpeg"/><Relationship Id="rId15" Type="http://schemas.openxmlformats.org/officeDocument/2006/relationships/image" Target="../media/image31.svg"/><Relationship Id="rId10" Type="http://schemas.openxmlformats.org/officeDocument/2006/relationships/image" Target="../media/image38.jpeg"/><Relationship Id="rId19" Type="http://schemas.openxmlformats.org/officeDocument/2006/relationships/image" Target="../media/image46.png"/><Relationship Id="rId4" Type="http://schemas.openxmlformats.org/officeDocument/2006/relationships/image" Target="../media/image34.jpeg"/><Relationship Id="rId9" Type="http://schemas.microsoft.com/office/2007/relationships/hdphoto" Target="../media/hdphoto3.wdp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18" Type="http://schemas.openxmlformats.org/officeDocument/2006/relationships/image" Target="../media/image51.png"/><Relationship Id="rId3" Type="http://schemas.openxmlformats.org/officeDocument/2006/relationships/audio" Target="../media/audio3.wav"/><Relationship Id="rId21" Type="http://schemas.openxmlformats.org/officeDocument/2006/relationships/image" Target="../media/image48.png"/><Relationship Id="rId7" Type="http://schemas.microsoft.com/office/2007/relationships/hdphoto" Target="../media/hdphoto2.wdp"/><Relationship Id="rId12" Type="http://schemas.openxmlformats.org/officeDocument/2006/relationships/image" Target="../media/image40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openxmlformats.org/officeDocument/2006/relationships/image" Target="../media/image35.jpeg"/><Relationship Id="rId15" Type="http://schemas.openxmlformats.org/officeDocument/2006/relationships/image" Target="../media/image31.svg"/><Relationship Id="rId10" Type="http://schemas.openxmlformats.org/officeDocument/2006/relationships/image" Target="../media/image38.jpeg"/><Relationship Id="rId19" Type="http://schemas.openxmlformats.org/officeDocument/2006/relationships/image" Target="../media/image52.png"/><Relationship Id="rId4" Type="http://schemas.openxmlformats.org/officeDocument/2006/relationships/image" Target="../media/image34.jpeg"/><Relationship Id="rId9" Type="http://schemas.microsoft.com/office/2007/relationships/hdphoto" Target="../media/hdphoto3.wdp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9176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C00F9E7-3F49-4E5A-8E00-B4AE0C0BBE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2775" y="804249"/>
            <a:ext cx="2371550" cy="963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6745697-5B39-461F-9FBD-45D5B384957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984" y="1692329"/>
            <a:ext cx="5651482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2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439" y="664429"/>
            <a:ext cx="8697654" cy="574504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6908" y="1295591"/>
            <a:ext cx="6315712" cy="57679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C61BD5C-5543-40F0-81C0-D902C7C6F01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6035" y="2713798"/>
            <a:ext cx="5127180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9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05956">
            <a:off x="425681" y="396184"/>
            <a:ext cx="7633253" cy="628153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732" y="1493887"/>
            <a:ext cx="3389670" cy="5633192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 rot="320565">
            <a:off x="1627268" y="2751139"/>
            <a:ext cx="5974157" cy="92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Tìm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hiểu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sản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phẩm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mẫu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36号-正文宋楷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 rot="682699">
            <a:off x="4161842" y="1851442"/>
            <a:ext cx="896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ea"/>
                <a:sym typeface="+mn-lt"/>
              </a:rPr>
              <a:t>a)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860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0B41516-F582-4CBA-9425-83573BA26F48}"/>
              </a:ext>
            </a:extLst>
          </p:cNvPr>
          <p:cNvSpPr/>
          <p:nvPr/>
        </p:nvSpPr>
        <p:spPr>
          <a:xfrm>
            <a:off x="561975" y="476250"/>
            <a:ext cx="11182350" cy="5972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ình chữ nhật: Góc Tròn 67">
            <a:extLst>
              <a:ext uri="{FF2B5EF4-FFF2-40B4-BE49-F238E27FC236}">
                <a16:creationId xmlns:a16="http://schemas.microsoft.com/office/drawing/2014/main" xmlns="" id="{DC53F9E8-B54F-48EB-871C-28711A0060DE}"/>
              </a:ext>
            </a:extLst>
          </p:cNvPr>
          <p:cNvSpPr/>
          <p:nvPr/>
        </p:nvSpPr>
        <p:spPr>
          <a:xfrm>
            <a:off x="450002" y="106250"/>
            <a:ext cx="11446723" cy="1272194"/>
          </a:xfrm>
          <a:custGeom>
            <a:avLst/>
            <a:gdLst>
              <a:gd name="connsiteX0" fmla="*/ 0 w 11446723"/>
              <a:gd name="connsiteY0" fmla="*/ 212037 h 1272194"/>
              <a:gd name="connsiteX1" fmla="*/ 212037 w 11446723"/>
              <a:gd name="connsiteY1" fmla="*/ 0 h 1272194"/>
              <a:gd name="connsiteX2" fmla="*/ 681950 w 11446723"/>
              <a:gd name="connsiteY2" fmla="*/ 0 h 1272194"/>
              <a:gd name="connsiteX3" fmla="*/ 1151863 w 11446723"/>
              <a:gd name="connsiteY3" fmla="*/ 0 h 1272194"/>
              <a:gd name="connsiteX4" fmla="*/ 1511549 w 11446723"/>
              <a:gd name="connsiteY4" fmla="*/ 0 h 1272194"/>
              <a:gd name="connsiteX5" fmla="*/ 2312142 w 11446723"/>
              <a:gd name="connsiteY5" fmla="*/ 0 h 1272194"/>
              <a:gd name="connsiteX6" fmla="*/ 2671828 w 11446723"/>
              <a:gd name="connsiteY6" fmla="*/ 0 h 1272194"/>
              <a:gd name="connsiteX7" fmla="*/ 3472421 w 11446723"/>
              <a:gd name="connsiteY7" fmla="*/ 0 h 1272194"/>
              <a:gd name="connsiteX8" fmla="*/ 3721880 w 11446723"/>
              <a:gd name="connsiteY8" fmla="*/ 0 h 1272194"/>
              <a:gd name="connsiteX9" fmla="*/ 4191793 w 11446723"/>
              <a:gd name="connsiteY9" fmla="*/ 0 h 1272194"/>
              <a:gd name="connsiteX10" fmla="*/ 4441253 w 11446723"/>
              <a:gd name="connsiteY10" fmla="*/ 0 h 1272194"/>
              <a:gd name="connsiteX11" fmla="*/ 5131619 w 11446723"/>
              <a:gd name="connsiteY11" fmla="*/ 0 h 1272194"/>
              <a:gd name="connsiteX12" fmla="*/ 5711759 w 11446723"/>
              <a:gd name="connsiteY12" fmla="*/ 0 h 1272194"/>
              <a:gd name="connsiteX13" fmla="*/ 6181672 w 11446723"/>
              <a:gd name="connsiteY13" fmla="*/ 0 h 1272194"/>
              <a:gd name="connsiteX14" fmla="*/ 6431132 w 11446723"/>
              <a:gd name="connsiteY14" fmla="*/ 0 h 1272194"/>
              <a:gd name="connsiteX15" fmla="*/ 6680592 w 11446723"/>
              <a:gd name="connsiteY15" fmla="*/ 0 h 1272194"/>
              <a:gd name="connsiteX16" fmla="*/ 7150504 w 11446723"/>
              <a:gd name="connsiteY16" fmla="*/ 0 h 1272194"/>
              <a:gd name="connsiteX17" fmla="*/ 7620417 w 11446723"/>
              <a:gd name="connsiteY17" fmla="*/ 0 h 1272194"/>
              <a:gd name="connsiteX18" fmla="*/ 7980104 w 11446723"/>
              <a:gd name="connsiteY18" fmla="*/ 0 h 1272194"/>
              <a:gd name="connsiteX19" fmla="*/ 8560243 w 11446723"/>
              <a:gd name="connsiteY19" fmla="*/ 0 h 1272194"/>
              <a:gd name="connsiteX20" fmla="*/ 9360836 w 11446723"/>
              <a:gd name="connsiteY20" fmla="*/ 0 h 1272194"/>
              <a:gd name="connsiteX21" fmla="*/ 9610296 w 11446723"/>
              <a:gd name="connsiteY21" fmla="*/ 0 h 1272194"/>
              <a:gd name="connsiteX22" fmla="*/ 9969982 w 11446723"/>
              <a:gd name="connsiteY22" fmla="*/ 0 h 1272194"/>
              <a:gd name="connsiteX23" fmla="*/ 10439895 w 11446723"/>
              <a:gd name="connsiteY23" fmla="*/ 0 h 1272194"/>
              <a:gd name="connsiteX24" fmla="*/ 11234686 w 11446723"/>
              <a:gd name="connsiteY24" fmla="*/ 0 h 1272194"/>
              <a:gd name="connsiteX25" fmla="*/ 11446723 w 11446723"/>
              <a:gd name="connsiteY25" fmla="*/ 212037 h 1272194"/>
              <a:gd name="connsiteX26" fmla="*/ 11446723 w 11446723"/>
              <a:gd name="connsiteY26" fmla="*/ 644578 h 1272194"/>
              <a:gd name="connsiteX27" fmla="*/ 11446723 w 11446723"/>
              <a:gd name="connsiteY27" fmla="*/ 1060157 h 1272194"/>
              <a:gd name="connsiteX28" fmla="*/ 11234686 w 11446723"/>
              <a:gd name="connsiteY28" fmla="*/ 1272194 h 1272194"/>
              <a:gd name="connsiteX29" fmla="*/ 10764773 w 11446723"/>
              <a:gd name="connsiteY29" fmla="*/ 1272194 h 1272194"/>
              <a:gd name="connsiteX30" fmla="*/ 10184634 w 11446723"/>
              <a:gd name="connsiteY30" fmla="*/ 1272194 h 1272194"/>
              <a:gd name="connsiteX31" fmla="*/ 9384041 w 11446723"/>
              <a:gd name="connsiteY31" fmla="*/ 1272194 h 1272194"/>
              <a:gd name="connsiteX32" fmla="*/ 8583449 w 11446723"/>
              <a:gd name="connsiteY32" fmla="*/ 1272194 h 1272194"/>
              <a:gd name="connsiteX33" fmla="*/ 8003309 w 11446723"/>
              <a:gd name="connsiteY33" fmla="*/ 1272194 h 1272194"/>
              <a:gd name="connsiteX34" fmla="*/ 7202717 w 11446723"/>
              <a:gd name="connsiteY34" fmla="*/ 1272194 h 1272194"/>
              <a:gd name="connsiteX35" fmla="*/ 6953257 w 11446723"/>
              <a:gd name="connsiteY35" fmla="*/ 1272194 h 1272194"/>
              <a:gd name="connsiteX36" fmla="*/ 6262891 w 11446723"/>
              <a:gd name="connsiteY36" fmla="*/ 1272194 h 1272194"/>
              <a:gd name="connsiteX37" fmla="*/ 6013431 w 11446723"/>
              <a:gd name="connsiteY37" fmla="*/ 1272194 h 1272194"/>
              <a:gd name="connsiteX38" fmla="*/ 5763971 w 11446723"/>
              <a:gd name="connsiteY38" fmla="*/ 1272194 h 1272194"/>
              <a:gd name="connsiteX39" fmla="*/ 5404285 w 11446723"/>
              <a:gd name="connsiteY39" fmla="*/ 1272194 h 1272194"/>
              <a:gd name="connsiteX40" fmla="*/ 4934372 w 11446723"/>
              <a:gd name="connsiteY40" fmla="*/ 1272194 h 1272194"/>
              <a:gd name="connsiteX41" fmla="*/ 4244006 w 11446723"/>
              <a:gd name="connsiteY41" fmla="*/ 1272194 h 1272194"/>
              <a:gd name="connsiteX42" fmla="*/ 3884320 w 11446723"/>
              <a:gd name="connsiteY42" fmla="*/ 1272194 h 1272194"/>
              <a:gd name="connsiteX43" fmla="*/ 3634860 w 11446723"/>
              <a:gd name="connsiteY43" fmla="*/ 1272194 h 1272194"/>
              <a:gd name="connsiteX44" fmla="*/ 2834267 w 11446723"/>
              <a:gd name="connsiteY44" fmla="*/ 1272194 h 1272194"/>
              <a:gd name="connsiteX45" fmla="*/ 2474581 w 11446723"/>
              <a:gd name="connsiteY45" fmla="*/ 1272194 h 1272194"/>
              <a:gd name="connsiteX46" fmla="*/ 2114894 w 11446723"/>
              <a:gd name="connsiteY46" fmla="*/ 1272194 h 1272194"/>
              <a:gd name="connsiteX47" fmla="*/ 1644981 w 11446723"/>
              <a:gd name="connsiteY47" fmla="*/ 1272194 h 1272194"/>
              <a:gd name="connsiteX48" fmla="*/ 844389 w 11446723"/>
              <a:gd name="connsiteY48" fmla="*/ 1272194 h 1272194"/>
              <a:gd name="connsiteX49" fmla="*/ 212037 w 11446723"/>
              <a:gd name="connsiteY49" fmla="*/ 1272194 h 1272194"/>
              <a:gd name="connsiteX50" fmla="*/ 0 w 11446723"/>
              <a:gd name="connsiteY50" fmla="*/ 1060157 h 1272194"/>
              <a:gd name="connsiteX51" fmla="*/ 0 w 11446723"/>
              <a:gd name="connsiteY51" fmla="*/ 619135 h 1272194"/>
              <a:gd name="connsiteX52" fmla="*/ 0 w 11446723"/>
              <a:gd name="connsiteY52" fmla="*/ 212037 h 127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446723" h="1272194" fill="none" extrusionOk="0">
                <a:moveTo>
                  <a:pt x="0" y="212037"/>
                </a:moveTo>
                <a:cubicBezTo>
                  <a:pt x="-2790" y="92121"/>
                  <a:pt x="83327" y="7866"/>
                  <a:pt x="212037" y="0"/>
                </a:cubicBezTo>
                <a:cubicBezTo>
                  <a:pt x="311965" y="-52705"/>
                  <a:pt x="564353" y="11179"/>
                  <a:pt x="681950" y="0"/>
                </a:cubicBezTo>
                <a:cubicBezTo>
                  <a:pt x="799547" y="-11179"/>
                  <a:pt x="1039408" y="8478"/>
                  <a:pt x="1151863" y="0"/>
                </a:cubicBezTo>
                <a:cubicBezTo>
                  <a:pt x="1264318" y="-8478"/>
                  <a:pt x="1332173" y="32478"/>
                  <a:pt x="1511549" y="0"/>
                </a:cubicBezTo>
                <a:cubicBezTo>
                  <a:pt x="1690925" y="-32478"/>
                  <a:pt x="1962485" y="90382"/>
                  <a:pt x="2312142" y="0"/>
                </a:cubicBezTo>
                <a:cubicBezTo>
                  <a:pt x="2661799" y="-90382"/>
                  <a:pt x="2557737" y="37007"/>
                  <a:pt x="2671828" y="0"/>
                </a:cubicBezTo>
                <a:cubicBezTo>
                  <a:pt x="2785919" y="-37007"/>
                  <a:pt x="3206562" y="41547"/>
                  <a:pt x="3472421" y="0"/>
                </a:cubicBezTo>
                <a:cubicBezTo>
                  <a:pt x="3738280" y="-41547"/>
                  <a:pt x="3648415" y="29029"/>
                  <a:pt x="3721880" y="0"/>
                </a:cubicBezTo>
                <a:cubicBezTo>
                  <a:pt x="3795345" y="-29029"/>
                  <a:pt x="4075940" y="284"/>
                  <a:pt x="4191793" y="0"/>
                </a:cubicBezTo>
                <a:cubicBezTo>
                  <a:pt x="4307646" y="-284"/>
                  <a:pt x="4364151" y="19199"/>
                  <a:pt x="4441253" y="0"/>
                </a:cubicBezTo>
                <a:cubicBezTo>
                  <a:pt x="4518355" y="-19199"/>
                  <a:pt x="4989457" y="26021"/>
                  <a:pt x="5131619" y="0"/>
                </a:cubicBezTo>
                <a:cubicBezTo>
                  <a:pt x="5273781" y="-26021"/>
                  <a:pt x="5507114" y="28767"/>
                  <a:pt x="5711759" y="0"/>
                </a:cubicBezTo>
                <a:cubicBezTo>
                  <a:pt x="5916404" y="-28767"/>
                  <a:pt x="5961042" y="4440"/>
                  <a:pt x="6181672" y="0"/>
                </a:cubicBezTo>
                <a:cubicBezTo>
                  <a:pt x="6402302" y="-4440"/>
                  <a:pt x="6347812" y="2484"/>
                  <a:pt x="6431132" y="0"/>
                </a:cubicBezTo>
                <a:cubicBezTo>
                  <a:pt x="6514452" y="-2484"/>
                  <a:pt x="6582409" y="25506"/>
                  <a:pt x="6680592" y="0"/>
                </a:cubicBezTo>
                <a:cubicBezTo>
                  <a:pt x="6778775" y="-25506"/>
                  <a:pt x="7006359" y="7404"/>
                  <a:pt x="7150504" y="0"/>
                </a:cubicBezTo>
                <a:cubicBezTo>
                  <a:pt x="7294649" y="-7404"/>
                  <a:pt x="7395595" y="20133"/>
                  <a:pt x="7620417" y="0"/>
                </a:cubicBezTo>
                <a:cubicBezTo>
                  <a:pt x="7845239" y="-20133"/>
                  <a:pt x="7895267" y="32048"/>
                  <a:pt x="7980104" y="0"/>
                </a:cubicBezTo>
                <a:cubicBezTo>
                  <a:pt x="8064941" y="-32048"/>
                  <a:pt x="8313184" y="40509"/>
                  <a:pt x="8560243" y="0"/>
                </a:cubicBezTo>
                <a:cubicBezTo>
                  <a:pt x="8807302" y="-40509"/>
                  <a:pt x="9147622" y="77077"/>
                  <a:pt x="9360836" y="0"/>
                </a:cubicBezTo>
                <a:cubicBezTo>
                  <a:pt x="9574050" y="-77077"/>
                  <a:pt x="9556861" y="4305"/>
                  <a:pt x="9610296" y="0"/>
                </a:cubicBezTo>
                <a:cubicBezTo>
                  <a:pt x="9663731" y="-4305"/>
                  <a:pt x="9837433" y="8209"/>
                  <a:pt x="9969982" y="0"/>
                </a:cubicBezTo>
                <a:cubicBezTo>
                  <a:pt x="10102531" y="-8209"/>
                  <a:pt x="10265067" y="54173"/>
                  <a:pt x="10439895" y="0"/>
                </a:cubicBezTo>
                <a:cubicBezTo>
                  <a:pt x="10614723" y="-54173"/>
                  <a:pt x="10950035" y="36221"/>
                  <a:pt x="11234686" y="0"/>
                </a:cubicBezTo>
                <a:cubicBezTo>
                  <a:pt x="11351983" y="-20062"/>
                  <a:pt x="11438259" y="93868"/>
                  <a:pt x="11446723" y="212037"/>
                </a:cubicBezTo>
                <a:cubicBezTo>
                  <a:pt x="11468784" y="350308"/>
                  <a:pt x="11438583" y="484478"/>
                  <a:pt x="11446723" y="644578"/>
                </a:cubicBezTo>
                <a:cubicBezTo>
                  <a:pt x="11454863" y="804678"/>
                  <a:pt x="11400241" y="900754"/>
                  <a:pt x="11446723" y="1060157"/>
                </a:cubicBezTo>
                <a:cubicBezTo>
                  <a:pt x="11414803" y="1173431"/>
                  <a:pt x="11369711" y="1288504"/>
                  <a:pt x="11234686" y="1272194"/>
                </a:cubicBezTo>
                <a:cubicBezTo>
                  <a:pt x="11073755" y="1291957"/>
                  <a:pt x="10910859" y="1269766"/>
                  <a:pt x="10764773" y="1272194"/>
                </a:cubicBezTo>
                <a:cubicBezTo>
                  <a:pt x="10618687" y="1274622"/>
                  <a:pt x="10302668" y="1205605"/>
                  <a:pt x="10184634" y="1272194"/>
                </a:cubicBezTo>
                <a:cubicBezTo>
                  <a:pt x="10066600" y="1338783"/>
                  <a:pt x="9781320" y="1253721"/>
                  <a:pt x="9384041" y="1272194"/>
                </a:cubicBezTo>
                <a:cubicBezTo>
                  <a:pt x="8986762" y="1290667"/>
                  <a:pt x="8752861" y="1216113"/>
                  <a:pt x="8583449" y="1272194"/>
                </a:cubicBezTo>
                <a:cubicBezTo>
                  <a:pt x="8414037" y="1328275"/>
                  <a:pt x="8149044" y="1245887"/>
                  <a:pt x="8003309" y="1272194"/>
                </a:cubicBezTo>
                <a:cubicBezTo>
                  <a:pt x="7857574" y="1298501"/>
                  <a:pt x="7494429" y="1219975"/>
                  <a:pt x="7202717" y="1272194"/>
                </a:cubicBezTo>
                <a:cubicBezTo>
                  <a:pt x="6911005" y="1324413"/>
                  <a:pt x="7037217" y="1246968"/>
                  <a:pt x="6953257" y="1272194"/>
                </a:cubicBezTo>
                <a:cubicBezTo>
                  <a:pt x="6869297" y="1297420"/>
                  <a:pt x="6428283" y="1200198"/>
                  <a:pt x="6262891" y="1272194"/>
                </a:cubicBezTo>
                <a:cubicBezTo>
                  <a:pt x="6097499" y="1344190"/>
                  <a:pt x="6088119" y="1259746"/>
                  <a:pt x="6013431" y="1272194"/>
                </a:cubicBezTo>
                <a:cubicBezTo>
                  <a:pt x="5938743" y="1284642"/>
                  <a:pt x="5820294" y="1256308"/>
                  <a:pt x="5763971" y="1272194"/>
                </a:cubicBezTo>
                <a:cubicBezTo>
                  <a:pt x="5707648" y="1288080"/>
                  <a:pt x="5545093" y="1257837"/>
                  <a:pt x="5404285" y="1272194"/>
                </a:cubicBezTo>
                <a:cubicBezTo>
                  <a:pt x="5263477" y="1286551"/>
                  <a:pt x="5102674" y="1234501"/>
                  <a:pt x="4934372" y="1272194"/>
                </a:cubicBezTo>
                <a:cubicBezTo>
                  <a:pt x="4766070" y="1309887"/>
                  <a:pt x="4384557" y="1197388"/>
                  <a:pt x="4244006" y="1272194"/>
                </a:cubicBezTo>
                <a:cubicBezTo>
                  <a:pt x="4103455" y="1347000"/>
                  <a:pt x="4021858" y="1233444"/>
                  <a:pt x="3884320" y="1272194"/>
                </a:cubicBezTo>
                <a:cubicBezTo>
                  <a:pt x="3746782" y="1310944"/>
                  <a:pt x="3716257" y="1269603"/>
                  <a:pt x="3634860" y="1272194"/>
                </a:cubicBezTo>
                <a:cubicBezTo>
                  <a:pt x="3553463" y="1274785"/>
                  <a:pt x="3007564" y="1214049"/>
                  <a:pt x="2834267" y="1272194"/>
                </a:cubicBezTo>
                <a:cubicBezTo>
                  <a:pt x="2660970" y="1330339"/>
                  <a:pt x="2595336" y="1253761"/>
                  <a:pt x="2474581" y="1272194"/>
                </a:cubicBezTo>
                <a:cubicBezTo>
                  <a:pt x="2353826" y="1290627"/>
                  <a:pt x="2209622" y="1244908"/>
                  <a:pt x="2114894" y="1272194"/>
                </a:cubicBezTo>
                <a:cubicBezTo>
                  <a:pt x="2020166" y="1299480"/>
                  <a:pt x="1746536" y="1244312"/>
                  <a:pt x="1644981" y="1272194"/>
                </a:cubicBezTo>
                <a:cubicBezTo>
                  <a:pt x="1543426" y="1300076"/>
                  <a:pt x="1062751" y="1210764"/>
                  <a:pt x="844389" y="1272194"/>
                </a:cubicBezTo>
                <a:cubicBezTo>
                  <a:pt x="626027" y="1333624"/>
                  <a:pt x="500703" y="1229450"/>
                  <a:pt x="212037" y="1272194"/>
                </a:cubicBezTo>
                <a:cubicBezTo>
                  <a:pt x="116662" y="1272623"/>
                  <a:pt x="11950" y="1184378"/>
                  <a:pt x="0" y="1060157"/>
                </a:cubicBezTo>
                <a:cubicBezTo>
                  <a:pt x="-52707" y="947904"/>
                  <a:pt x="39072" y="771176"/>
                  <a:pt x="0" y="619135"/>
                </a:cubicBezTo>
                <a:cubicBezTo>
                  <a:pt x="-39072" y="467094"/>
                  <a:pt x="41478" y="386436"/>
                  <a:pt x="0" y="212037"/>
                </a:cubicBezTo>
                <a:close/>
              </a:path>
              <a:path w="11446723" h="1272194" stroke="0" extrusionOk="0">
                <a:moveTo>
                  <a:pt x="0" y="212037"/>
                </a:moveTo>
                <a:cubicBezTo>
                  <a:pt x="-7339" y="84907"/>
                  <a:pt x="100510" y="-23989"/>
                  <a:pt x="212037" y="0"/>
                </a:cubicBezTo>
                <a:cubicBezTo>
                  <a:pt x="434451" y="-39306"/>
                  <a:pt x="540823" y="49482"/>
                  <a:pt x="792176" y="0"/>
                </a:cubicBezTo>
                <a:cubicBezTo>
                  <a:pt x="1043529" y="-49482"/>
                  <a:pt x="1027850" y="1224"/>
                  <a:pt x="1262089" y="0"/>
                </a:cubicBezTo>
                <a:cubicBezTo>
                  <a:pt x="1496328" y="-1224"/>
                  <a:pt x="1592433" y="24507"/>
                  <a:pt x="1842229" y="0"/>
                </a:cubicBezTo>
                <a:cubicBezTo>
                  <a:pt x="2092025" y="-24507"/>
                  <a:pt x="2207162" y="55956"/>
                  <a:pt x="2532595" y="0"/>
                </a:cubicBezTo>
                <a:cubicBezTo>
                  <a:pt x="2858028" y="-55956"/>
                  <a:pt x="3097319" y="34346"/>
                  <a:pt x="3333187" y="0"/>
                </a:cubicBezTo>
                <a:cubicBezTo>
                  <a:pt x="3569055" y="-34346"/>
                  <a:pt x="3746634" y="88055"/>
                  <a:pt x="4133779" y="0"/>
                </a:cubicBezTo>
                <a:cubicBezTo>
                  <a:pt x="4520924" y="-88055"/>
                  <a:pt x="4395938" y="33113"/>
                  <a:pt x="4603692" y="0"/>
                </a:cubicBezTo>
                <a:cubicBezTo>
                  <a:pt x="4811446" y="-33113"/>
                  <a:pt x="4764036" y="5300"/>
                  <a:pt x="4853152" y="0"/>
                </a:cubicBezTo>
                <a:cubicBezTo>
                  <a:pt x="4942268" y="-5300"/>
                  <a:pt x="4993420" y="17953"/>
                  <a:pt x="5102612" y="0"/>
                </a:cubicBezTo>
                <a:cubicBezTo>
                  <a:pt x="5211804" y="-17953"/>
                  <a:pt x="5586385" y="18170"/>
                  <a:pt x="5903205" y="0"/>
                </a:cubicBezTo>
                <a:cubicBezTo>
                  <a:pt x="6220025" y="-18170"/>
                  <a:pt x="6185637" y="15462"/>
                  <a:pt x="6373118" y="0"/>
                </a:cubicBezTo>
                <a:cubicBezTo>
                  <a:pt x="6560599" y="-15462"/>
                  <a:pt x="6614067" y="1836"/>
                  <a:pt x="6732804" y="0"/>
                </a:cubicBezTo>
                <a:cubicBezTo>
                  <a:pt x="6851541" y="-1836"/>
                  <a:pt x="7022306" y="48225"/>
                  <a:pt x="7202717" y="0"/>
                </a:cubicBezTo>
                <a:cubicBezTo>
                  <a:pt x="7383128" y="-48225"/>
                  <a:pt x="7349374" y="27326"/>
                  <a:pt x="7452177" y="0"/>
                </a:cubicBezTo>
                <a:cubicBezTo>
                  <a:pt x="7554980" y="-27326"/>
                  <a:pt x="7949887" y="81734"/>
                  <a:pt x="8142543" y="0"/>
                </a:cubicBezTo>
                <a:cubicBezTo>
                  <a:pt x="8335199" y="-81734"/>
                  <a:pt x="8556586" y="25128"/>
                  <a:pt x="8943135" y="0"/>
                </a:cubicBezTo>
                <a:cubicBezTo>
                  <a:pt x="9329684" y="-25128"/>
                  <a:pt x="9261549" y="13647"/>
                  <a:pt x="9523275" y="0"/>
                </a:cubicBezTo>
                <a:cubicBezTo>
                  <a:pt x="9785001" y="-13647"/>
                  <a:pt x="9744497" y="23349"/>
                  <a:pt x="9882961" y="0"/>
                </a:cubicBezTo>
                <a:cubicBezTo>
                  <a:pt x="10021425" y="-23349"/>
                  <a:pt x="10336870" y="63813"/>
                  <a:pt x="10573327" y="0"/>
                </a:cubicBezTo>
                <a:cubicBezTo>
                  <a:pt x="10809784" y="-63813"/>
                  <a:pt x="10966803" y="76593"/>
                  <a:pt x="11234686" y="0"/>
                </a:cubicBezTo>
                <a:cubicBezTo>
                  <a:pt x="11345711" y="-5175"/>
                  <a:pt x="11457078" y="110351"/>
                  <a:pt x="11446723" y="212037"/>
                </a:cubicBezTo>
                <a:cubicBezTo>
                  <a:pt x="11454213" y="417050"/>
                  <a:pt x="11444238" y="526607"/>
                  <a:pt x="11446723" y="636097"/>
                </a:cubicBezTo>
                <a:cubicBezTo>
                  <a:pt x="11449208" y="745587"/>
                  <a:pt x="11437217" y="912785"/>
                  <a:pt x="11446723" y="1060157"/>
                </a:cubicBezTo>
                <a:cubicBezTo>
                  <a:pt x="11417452" y="1193600"/>
                  <a:pt x="11322051" y="1255841"/>
                  <a:pt x="11234686" y="1272194"/>
                </a:cubicBezTo>
                <a:cubicBezTo>
                  <a:pt x="10970787" y="1331119"/>
                  <a:pt x="10863602" y="1261064"/>
                  <a:pt x="10544320" y="1272194"/>
                </a:cubicBezTo>
                <a:cubicBezTo>
                  <a:pt x="10225038" y="1283324"/>
                  <a:pt x="9994445" y="1189148"/>
                  <a:pt x="9743728" y="1272194"/>
                </a:cubicBezTo>
                <a:cubicBezTo>
                  <a:pt x="9493011" y="1355240"/>
                  <a:pt x="9552368" y="1249858"/>
                  <a:pt x="9494268" y="1272194"/>
                </a:cubicBezTo>
                <a:cubicBezTo>
                  <a:pt x="9436168" y="1294530"/>
                  <a:pt x="8959101" y="1268637"/>
                  <a:pt x="8803902" y="1272194"/>
                </a:cubicBezTo>
                <a:cubicBezTo>
                  <a:pt x="8648703" y="1275751"/>
                  <a:pt x="8552128" y="1249050"/>
                  <a:pt x="8333989" y="1272194"/>
                </a:cubicBezTo>
                <a:cubicBezTo>
                  <a:pt x="8115850" y="1295338"/>
                  <a:pt x="8045488" y="1224675"/>
                  <a:pt x="7864076" y="1272194"/>
                </a:cubicBezTo>
                <a:cubicBezTo>
                  <a:pt x="7682664" y="1319713"/>
                  <a:pt x="7713468" y="1270141"/>
                  <a:pt x="7614616" y="1272194"/>
                </a:cubicBezTo>
                <a:cubicBezTo>
                  <a:pt x="7515764" y="1274247"/>
                  <a:pt x="7379983" y="1236068"/>
                  <a:pt x="7254930" y="1272194"/>
                </a:cubicBezTo>
                <a:cubicBezTo>
                  <a:pt x="7129877" y="1308320"/>
                  <a:pt x="6867473" y="1208024"/>
                  <a:pt x="6674790" y="1272194"/>
                </a:cubicBezTo>
                <a:cubicBezTo>
                  <a:pt x="6482107" y="1336364"/>
                  <a:pt x="6077030" y="1187020"/>
                  <a:pt x="5874198" y="1272194"/>
                </a:cubicBezTo>
                <a:cubicBezTo>
                  <a:pt x="5671366" y="1357368"/>
                  <a:pt x="5349281" y="1187997"/>
                  <a:pt x="5073605" y="1272194"/>
                </a:cubicBezTo>
                <a:cubicBezTo>
                  <a:pt x="4797929" y="1356391"/>
                  <a:pt x="4824376" y="1232721"/>
                  <a:pt x="4713919" y="1272194"/>
                </a:cubicBezTo>
                <a:cubicBezTo>
                  <a:pt x="4603462" y="1311667"/>
                  <a:pt x="4272318" y="1209601"/>
                  <a:pt x="3913327" y="1272194"/>
                </a:cubicBezTo>
                <a:cubicBezTo>
                  <a:pt x="3554336" y="1334787"/>
                  <a:pt x="3384076" y="1220917"/>
                  <a:pt x="3222961" y="1272194"/>
                </a:cubicBezTo>
                <a:cubicBezTo>
                  <a:pt x="3061846" y="1323471"/>
                  <a:pt x="2862033" y="1202991"/>
                  <a:pt x="2642821" y="1272194"/>
                </a:cubicBezTo>
                <a:cubicBezTo>
                  <a:pt x="2423609" y="1341397"/>
                  <a:pt x="2491806" y="1258093"/>
                  <a:pt x="2393361" y="1272194"/>
                </a:cubicBezTo>
                <a:cubicBezTo>
                  <a:pt x="2294916" y="1286295"/>
                  <a:pt x="2143018" y="1249251"/>
                  <a:pt x="2033675" y="1272194"/>
                </a:cubicBezTo>
                <a:cubicBezTo>
                  <a:pt x="1924332" y="1295137"/>
                  <a:pt x="1484323" y="1250718"/>
                  <a:pt x="1343309" y="1272194"/>
                </a:cubicBezTo>
                <a:cubicBezTo>
                  <a:pt x="1202295" y="1293670"/>
                  <a:pt x="612311" y="1206807"/>
                  <a:pt x="212037" y="1272194"/>
                </a:cubicBezTo>
                <a:cubicBezTo>
                  <a:pt x="89221" y="1282695"/>
                  <a:pt x="-19319" y="1157008"/>
                  <a:pt x="0" y="1060157"/>
                </a:cubicBezTo>
                <a:cubicBezTo>
                  <a:pt x="-42920" y="887572"/>
                  <a:pt x="26385" y="843175"/>
                  <a:pt x="0" y="636097"/>
                </a:cubicBezTo>
                <a:cubicBezTo>
                  <a:pt x="-26385" y="429019"/>
                  <a:pt x="23654" y="353679"/>
                  <a:pt x="0" y="212037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417746644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F0000"/>
                </a:solidFill>
                <a:latin typeface="Calibri"/>
                <a:sym typeface="Arial"/>
              </a:rPr>
              <a:t>Em hãy quan sát mẫu biển cấm đi ngược chiều Hình 2 và cho biết hình dạng, màu sắc, kích thước các bộ phận của biển báo.</a:t>
            </a:r>
            <a:endParaRPr lang="en-US" sz="2800" b="1" kern="0" dirty="0">
              <a:solidFill>
                <a:srgbClr val="FF0000"/>
              </a:solidFill>
              <a:latin typeface="Calibri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7495230-0324-43D5-AE03-EFD188DBD5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8525" y="1657350"/>
            <a:ext cx="5734050" cy="456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0B41516-F582-4CBA-9425-83573BA26F48}"/>
              </a:ext>
            </a:extLst>
          </p:cNvPr>
          <p:cNvSpPr/>
          <p:nvPr/>
        </p:nvSpPr>
        <p:spPr>
          <a:xfrm>
            <a:off x="561975" y="476250"/>
            <a:ext cx="11182350" cy="5972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36号-正文宋楷" panose="020F0502020204030204"/>
              <a:cs typeface="+mn-cs"/>
            </a:endParaRPr>
          </a:p>
        </p:txBody>
      </p:sp>
      <p:grpSp>
        <p:nvGrpSpPr>
          <p:cNvPr id="7" name="Nhóm 43">
            <a:extLst>
              <a:ext uri="{FF2B5EF4-FFF2-40B4-BE49-F238E27FC236}">
                <a16:creationId xmlns:a16="http://schemas.microsoft.com/office/drawing/2014/main" xmlns="" id="{A44E309B-A915-4552-9FBB-720483C00252}"/>
              </a:ext>
            </a:extLst>
          </p:cNvPr>
          <p:cNvGrpSpPr/>
          <p:nvPr/>
        </p:nvGrpSpPr>
        <p:grpSpPr>
          <a:xfrm>
            <a:off x="4085896" y="166860"/>
            <a:ext cx="4302700" cy="1598414"/>
            <a:chOff x="270647" y="399071"/>
            <a:chExt cx="4437117" cy="1387414"/>
          </a:xfrm>
        </p:grpSpPr>
        <p:grpSp>
          <p:nvGrpSpPr>
            <p:cNvPr id="8" name="Group 27">
              <a:extLst>
                <a:ext uri="{FF2B5EF4-FFF2-40B4-BE49-F238E27FC236}">
                  <a16:creationId xmlns:a16="http://schemas.microsoft.com/office/drawing/2014/main" xmlns="" id="{D735E11E-898C-49F8-9580-A01CF3CE7E21}"/>
                </a:ext>
              </a:extLst>
            </p:cNvPr>
            <p:cNvGrpSpPr/>
            <p:nvPr/>
          </p:nvGrpSpPr>
          <p:grpSpPr>
            <a:xfrm>
              <a:off x="270647" y="399071"/>
              <a:ext cx="4437117" cy="1387414"/>
              <a:chOff x="5718583" y="3029820"/>
              <a:chExt cx="2991776" cy="1537986"/>
            </a:xfrm>
          </p:grpSpPr>
          <p:pic>
            <p:nvPicPr>
              <p:cNvPr id="10" name="Picture 28" descr="Shape, rectangle&#10;&#10;Description automatically generated">
                <a:extLst>
                  <a:ext uri="{FF2B5EF4-FFF2-40B4-BE49-F238E27FC236}">
                    <a16:creationId xmlns:a16="http://schemas.microsoft.com/office/drawing/2014/main" xmlns="" id="{142A4AAB-A800-4A6B-9385-E098DC9EFD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718583" y="3029820"/>
                <a:ext cx="2991776" cy="1537986"/>
              </a:xfrm>
              <a:prstGeom prst="rect">
                <a:avLst/>
              </a:prstGeom>
            </p:spPr>
          </p:pic>
          <p:sp>
            <p:nvSpPr>
              <p:cNvPr id="11" name="TextBox 29">
                <a:extLst>
                  <a:ext uri="{FF2B5EF4-FFF2-40B4-BE49-F238E27FC236}">
                    <a16:creationId xmlns:a16="http://schemas.microsoft.com/office/drawing/2014/main" xmlns="" id="{EB5785A8-948E-472C-8163-863924581AE1}"/>
                  </a:ext>
                </a:extLst>
              </p:cNvPr>
              <p:cNvSpPr txBox="1"/>
              <p:nvPr/>
            </p:nvSpPr>
            <p:spPr>
              <a:xfrm>
                <a:off x="5917500" y="3215222"/>
                <a:ext cx="2746516" cy="1154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buClrTx/>
                </a:pPr>
                <a:r>
                  <a:rPr lang="en-US" sz="3600" b="1" i="1" kern="1200" dirty="0" err="1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Hoàn</a:t>
                </a:r>
                <a:r>
                  <a:rPr lang="en-US" sz="3600" b="1" i="1" kern="1200" dirty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US" sz="3600" b="1" i="1" kern="1200" dirty="0" err="1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thành</a:t>
                </a:r>
                <a:r>
                  <a:rPr lang="en-US" sz="3600" b="1" i="1" kern="1200" dirty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US" sz="3600" b="1" i="1" kern="1200" dirty="0" err="1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Phiếu</a:t>
                </a:r>
                <a:r>
                  <a:rPr lang="en-US" sz="3600" b="1" i="1" kern="1200" dirty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US" sz="3600" b="1" i="1" kern="1200" dirty="0" err="1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bài</a:t>
                </a:r>
                <a:r>
                  <a:rPr lang="en-US" sz="3600" b="1" i="1" kern="1200" dirty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US" sz="3600" b="1" i="1" kern="1200" dirty="0" err="1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tập</a:t>
                </a:r>
                <a:endParaRPr lang="en-US" sz="3600" b="1" i="1" kern="1200" dirty="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" name="Hình chữ nhật 45">
              <a:extLst>
                <a:ext uri="{FF2B5EF4-FFF2-40B4-BE49-F238E27FC236}">
                  <a16:creationId xmlns:a16="http://schemas.microsoft.com/office/drawing/2014/main" xmlns="" id="{9389C251-E858-41EA-A5A6-84C022A7E58F}"/>
                </a:ext>
              </a:extLst>
            </p:cNvPr>
            <p:cNvSpPr/>
            <p:nvPr/>
          </p:nvSpPr>
          <p:spPr>
            <a:xfrm>
              <a:off x="728709" y="1391247"/>
              <a:ext cx="708660" cy="228252"/>
            </a:xfrm>
            <a:prstGeom prst="rect">
              <a:avLst/>
            </a:prstGeom>
            <a:solidFill>
              <a:srgbClr val="37BC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FD79EC06-DB9B-49DA-AE9B-310F15407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352395"/>
              </p:ext>
            </p:extLst>
          </p:nvPr>
        </p:nvGraphicFramePr>
        <p:xfrm>
          <a:off x="2476501" y="2143125"/>
          <a:ext cx="7896225" cy="325755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062003">
                  <a:extLst>
                    <a:ext uri="{9D8B030D-6E8A-4147-A177-3AD203B41FA5}">
                      <a16:colId xmlns:a16="http://schemas.microsoft.com/office/drawing/2014/main" xmlns="" val="3069516554"/>
                    </a:ext>
                  </a:extLst>
                </a:gridCol>
                <a:gridCol w="2071023">
                  <a:extLst>
                    <a:ext uri="{9D8B030D-6E8A-4147-A177-3AD203B41FA5}">
                      <a16:colId xmlns:a16="http://schemas.microsoft.com/office/drawing/2014/main" xmlns="" val="1548959483"/>
                    </a:ext>
                  </a:extLst>
                </a:gridCol>
                <a:gridCol w="2042158">
                  <a:extLst>
                    <a:ext uri="{9D8B030D-6E8A-4147-A177-3AD203B41FA5}">
                      <a16:colId xmlns:a16="http://schemas.microsoft.com/office/drawing/2014/main" xmlns="" val="1681563884"/>
                    </a:ext>
                  </a:extLst>
                </a:gridCol>
                <a:gridCol w="1721041">
                  <a:extLst>
                    <a:ext uri="{9D8B030D-6E8A-4147-A177-3AD203B41FA5}">
                      <a16:colId xmlns:a16="http://schemas.microsoft.com/office/drawing/2014/main" xmlns="" val="241050928"/>
                    </a:ext>
                  </a:extLst>
                </a:gridCol>
              </a:tblGrid>
              <a:tr h="72751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Bộ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phận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dạng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Kích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thước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Màu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sắc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39915855"/>
                  </a:ext>
                </a:extLst>
              </a:tr>
              <a:tr h="716317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Biển báo</a:t>
                      </a:r>
                      <a:endParaRPr lang="en-US" sz="2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10174419"/>
                  </a:ext>
                </a:extLst>
              </a:tr>
              <a:tr h="1086202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Cột biển báo</a:t>
                      </a:r>
                      <a:endParaRPr lang="en-US" sz="2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5801809"/>
                  </a:ext>
                </a:extLst>
              </a:tr>
              <a:tr h="72751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Đế biển báo</a:t>
                      </a:r>
                      <a:endParaRPr lang="en-US" sz="2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6783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64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0B41516-F582-4CBA-9425-83573BA26F48}"/>
              </a:ext>
            </a:extLst>
          </p:cNvPr>
          <p:cNvSpPr/>
          <p:nvPr/>
        </p:nvSpPr>
        <p:spPr>
          <a:xfrm>
            <a:off x="561975" y="476250"/>
            <a:ext cx="11182350" cy="5972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36号-正文宋楷" panose="020F0502020204030204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F8B803-EA5B-4EBB-B675-E4A8A400CDD7}"/>
              </a:ext>
            </a:extLst>
          </p:cNvPr>
          <p:cNvSpPr txBox="1"/>
          <p:nvPr/>
        </p:nvSpPr>
        <p:spPr>
          <a:xfrm>
            <a:off x="4143375" y="1019175"/>
            <a:ext cx="5143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</a:t>
            </a:r>
            <a:endParaRPr lang="en-US" sz="4000" b="1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E6EACD4F-7C72-4562-9F68-F10855ECB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003792"/>
              </p:ext>
            </p:extLst>
          </p:nvPr>
        </p:nvGraphicFramePr>
        <p:xfrm>
          <a:off x="1152526" y="1906174"/>
          <a:ext cx="10248900" cy="441655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754253">
                  <a:extLst>
                    <a:ext uri="{9D8B030D-6E8A-4147-A177-3AD203B41FA5}">
                      <a16:colId xmlns:a16="http://schemas.microsoft.com/office/drawing/2014/main" xmlns="" val="1743837466"/>
                    </a:ext>
                  </a:extLst>
                </a:gridCol>
                <a:gridCol w="2563379">
                  <a:extLst>
                    <a:ext uri="{9D8B030D-6E8A-4147-A177-3AD203B41FA5}">
                      <a16:colId xmlns:a16="http://schemas.microsoft.com/office/drawing/2014/main" xmlns="" val="3467509014"/>
                    </a:ext>
                  </a:extLst>
                </a:gridCol>
                <a:gridCol w="3266463">
                  <a:extLst>
                    <a:ext uri="{9D8B030D-6E8A-4147-A177-3AD203B41FA5}">
                      <a16:colId xmlns:a16="http://schemas.microsoft.com/office/drawing/2014/main" xmlns="" val="3960602681"/>
                    </a:ext>
                  </a:extLst>
                </a:gridCol>
                <a:gridCol w="2664805">
                  <a:extLst>
                    <a:ext uri="{9D8B030D-6E8A-4147-A177-3AD203B41FA5}">
                      <a16:colId xmlns:a16="http://schemas.microsoft.com/office/drawing/2014/main" xmlns="" val="24126763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Bộ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phận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dạng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Kích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thước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Màu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sắc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69227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Biển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báo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Hình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tròn</a:t>
                      </a:r>
                      <a:r>
                        <a:rPr lang="en-US" sz="2800" dirty="0">
                          <a:effectLst/>
                        </a:rPr>
                        <a:t>, ở </a:t>
                      </a:r>
                      <a:r>
                        <a:rPr lang="en-US" sz="2800" dirty="0" err="1">
                          <a:effectLst/>
                        </a:rPr>
                        <a:t>giữa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chữ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nhật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Hình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tròn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bán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kính</a:t>
                      </a:r>
                      <a:r>
                        <a:rPr lang="en-US" sz="2800" dirty="0">
                          <a:effectLst/>
                        </a:rPr>
                        <a:t> 3cm, </a:t>
                      </a:r>
                      <a:r>
                        <a:rPr lang="en-US" sz="2800" dirty="0" err="1">
                          <a:effectLst/>
                        </a:rPr>
                        <a:t>hình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chữ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dài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là</a:t>
                      </a:r>
                      <a:r>
                        <a:rPr lang="en-US" sz="2800" dirty="0">
                          <a:effectLst/>
                        </a:rPr>
                        <a:t> 4cm, </a:t>
                      </a:r>
                      <a:r>
                        <a:rPr lang="en-US" sz="2800" dirty="0" err="1">
                          <a:effectLst/>
                        </a:rPr>
                        <a:t>rộng</a:t>
                      </a:r>
                      <a:r>
                        <a:rPr lang="en-US" sz="2800" dirty="0">
                          <a:effectLst/>
                        </a:rPr>
                        <a:t> 1cm.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Hình tròn màu đỏ, hình chữ nhật màu trắng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9632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Cột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biển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báo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Hình chữ nhật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Rộng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là</a:t>
                      </a:r>
                      <a:r>
                        <a:rPr lang="en-US" sz="2800" dirty="0">
                          <a:effectLst/>
                        </a:rPr>
                        <a:t> 1cm, </a:t>
                      </a:r>
                      <a:r>
                        <a:rPr lang="en-US" sz="2800" dirty="0" err="1">
                          <a:effectLst/>
                        </a:rPr>
                        <a:t>dài</a:t>
                      </a:r>
                      <a:r>
                        <a:rPr lang="en-US" sz="2800" dirty="0">
                          <a:effectLst/>
                        </a:rPr>
                        <a:t> 10cm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Màu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đỏ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trắng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đan</a:t>
                      </a:r>
                      <a:r>
                        <a:rPr lang="en-US" sz="2800" dirty="0">
                          <a:effectLst/>
                        </a:rPr>
                        <a:t> xen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3679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Đế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biển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báo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Hình tròn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Bán kính 2cm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Màu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nâu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đen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19735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42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DE84E22-AF95-6DE6-DF7C-F0CCEA2924F5}"/>
              </a:ext>
            </a:extLst>
          </p:cNvPr>
          <p:cNvSpPr txBox="1"/>
          <p:nvPr/>
        </p:nvSpPr>
        <p:spPr>
          <a:xfrm>
            <a:off x="3052301" y="355112"/>
            <a:ext cx="5558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FFFFFF"/>
                </a:solidFill>
                <a:cs typeface="Times New Roman" panose="02020603050405020304" pitchFamily="18" charset="0"/>
                <a:sym typeface="Arial"/>
              </a:rPr>
              <a:t>Khi làm biển báo, yêu cầu về màu sắc, kích thước của biển báo như thế nào?</a:t>
            </a:r>
            <a:endParaRPr lang="en-US" sz="3200" b="1" kern="0" dirty="0">
              <a:solidFill>
                <a:srgbClr val="FFFFFF"/>
              </a:solidFill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6A81A8F0-F411-1CD2-965E-EAA1BD598665}"/>
              </a:ext>
            </a:extLst>
          </p:cNvPr>
          <p:cNvGrpSpPr/>
          <p:nvPr/>
        </p:nvGrpSpPr>
        <p:grpSpPr>
          <a:xfrm>
            <a:off x="7798259" y="2009200"/>
            <a:ext cx="1303867" cy="533400"/>
            <a:chOff x="5838825" y="1495425"/>
            <a:chExt cx="977900" cy="400050"/>
          </a:xfrm>
        </p:grpSpPr>
        <p:sp>
          <p:nvSpPr>
            <p:cNvPr id="2" name="Hình chữ nhật 1">
              <a:extLst>
                <a:ext uri="{FF2B5EF4-FFF2-40B4-BE49-F238E27FC236}">
                  <a16:creationId xmlns:a16="http://schemas.microsoft.com/office/drawing/2014/main" xmlns="" id="{D132EDB9-A7B5-7DF9-358C-36011FEA4E79}"/>
                </a:ext>
              </a:extLst>
            </p:cNvPr>
            <p:cNvSpPr/>
            <p:nvPr/>
          </p:nvSpPr>
          <p:spPr>
            <a:xfrm>
              <a:off x="5838825" y="1495425"/>
              <a:ext cx="428625" cy="400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" name="Hình chữ nhật 2">
              <a:extLst>
                <a:ext uri="{FF2B5EF4-FFF2-40B4-BE49-F238E27FC236}">
                  <a16:creationId xmlns:a16="http://schemas.microsoft.com/office/drawing/2014/main" xmlns="" id="{FA131A33-FAE0-C222-2A9E-304DAF9EFF9D}"/>
                </a:ext>
              </a:extLst>
            </p:cNvPr>
            <p:cNvSpPr/>
            <p:nvPr/>
          </p:nvSpPr>
          <p:spPr>
            <a:xfrm>
              <a:off x="6388101" y="1495425"/>
              <a:ext cx="428624" cy="400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171453-6CBC-4EE9-9BF5-68CCF881FFC9}"/>
              </a:ext>
            </a:extLst>
          </p:cNvPr>
          <p:cNvSpPr txBox="1"/>
          <p:nvPr/>
        </p:nvSpPr>
        <p:spPr>
          <a:xfrm>
            <a:off x="3476624" y="2114550"/>
            <a:ext cx="446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Đúng</a:t>
            </a:r>
            <a:r>
              <a:rPr lang="es-ES" sz="2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s-ES" sz="2800" b="1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màu</a:t>
            </a:r>
            <a:r>
              <a:rPr lang="es-ES" sz="2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s-ES" sz="2800" b="1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sắc</a:t>
            </a:r>
            <a:r>
              <a:rPr lang="es-ES" sz="2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s-ES" sz="2800" b="1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và</a:t>
            </a:r>
            <a:r>
              <a:rPr lang="es-ES" sz="2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s-ES" sz="2800" b="1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kích</a:t>
            </a:r>
            <a:r>
              <a:rPr lang="es-ES" sz="2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s-ES" sz="2800" b="1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thước</a:t>
            </a:r>
            <a:r>
              <a:rPr lang="es-ES" sz="2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.</a:t>
            </a:r>
            <a:endParaRPr lang="en-US" sz="2800" b="1" dirty="0">
              <a:solidFill>
                <a:srgbClr val="FFFF00"/>
              </a:solidFill>
              <a:effectLst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593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DE84E22-AF95-6DE6-DF7C-F0CCEA2924F5}"/>
              </a:ext>
            </a:extLst>
          </p:cNvPr>
          <p:cNvSpPr txBox="1"/>
          <p:nvPr/>
        </p:nvSpPr>
        <p:spPr>
          <a:xfrm>
            <a:off x="3052301" y="355112"/>
            <a:ext cx="5558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FFFFFF"/>
                </a:solidFill>
                <a:cs typeface="Times New Roman" panose="02020603050405020304" pitchFamily="18" charset="0"/>
                <a:sym typeface="Arial"/>
              </a:rPr>
              <a:t>Khi làm biển báo, yêu cầu về tính thẩm mĩ của biển báo như thế nào?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6A81A8F0-F411-1CD2-965E-EAA1BD598665}"/>
              </a:ext>
            </a:extLst>
          </p:cNvPr>
          <p:cNvGrpSpPr/>
          <p:nvPr/>
        </p:nvGrpSpPr>
        <p:grpSpPr>
          <a:xfrm>
            <a:off x="7798259" y="2009200"/>
            <a:ext cx="1303867" cy="533400"/>
            <a:chOff x="5838825" y="1495425"/>
            <a:chExt cx="977900" cy="400050"/>
          </a:xfrm>
        </p:grpSpPr>
        <p:sp>
          <p:nvSpPr>
            <p:cNvPr id="2" name="Hình chữ nhật 1">
              <a:extLst>
                <a:ext uri="{FF2B5EF4-FFF2-40B4-BE49-F238E27FC236}">
                  <a16:creationId xmlns:a16="http://schemas.microsoft.com/office/drawing/2014/main" xmlns="" id="{D132EDB9-A7B5-7DF9-358C-36011FEA4E79}"/>
                </a:ext>
              </a:extLst>
            </p:cNvPr>
            <p:cNvSpPr/>
            <p:nvPr/>
          </p:nvSpPr>
          <p:spPr>
            <a:xfrm>
              <a:off x="5838825" y="1495425"/>
              <a:ext cx="428625" cy="400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3" name="Hình chữ nhật 2">
              <a:extLst>
                <a:ext uri="{FF2B5EF4-FFF2-40B4-BE49-F238E27FC236}">
                  <a16:creationId xmlns:a16="http://schemas.microsoft.com/office/drawing/2014/main" xmlns="" id="{FA131A33-FAE0-C222-2A9E-304DAF9EFF9D}"/>
                </a:ext>
              </a:extLst>
            </p:cNvPr>
            <p:cNvSpPr/>
            <p:nvPr/>
          </p:nvSpPr>
          <p:spPr>
            <a:xfrm>
              <a:off x="6388101" y="1495425"/>
              <a:ext cx="428624" cy="400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171453-6CBC-4EE9-9BF5-68CCF881FFC9}"/>
              </a:ext>
            </a:extLst>
          </p:cNvPr>
          <p:cNvSpPr txBox="1"/>
          <p:nvPr/>
        </p:nvSpPr>
        <p:spPr>
          <a:xfrm>
            <a:off x="3476624" y="2114550"/>
            <a:ext cx="446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800" b="1">
                <a:solidFill>
                  <a:srgbClr val="FFFF00"/>
                </a:solidFill>
                <a:ea typeface="SimSun" panose="02010600030101010101" pitchFamily="2" charset="-122"/>
              </a:rPr>
              <a:t>Đẹp, cân đối, chắc chắn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4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05956">
            <a:off x="425681" y="396184"/>
            <a:ext cx="7633253" cy="628153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732" y="1493887"/>
            <a:ext cx="3389670" cy="5633192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 rot="320565">
            <a:off x="1627268" y="2751139"/>
            <a:ext cx="5974157" cy="92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Vật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liệu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và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dụng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cụ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36号-正文宋楷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 rot="682699">
            <a:off x="4161842" y="1851442"/>
            <a:ext cx="896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ea"/>
                <a:sym typeface="+mn-lt"/>
              </a:rPr>
              <a:t>b)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960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0B41516-F582-4CBA-9425-83573BA26F48}"/>
              </a:ext>
            </a:extLst>
          </p:cNvPr>
          <p:cNvSpPr/>
          <p:nvPr/>
        </p:nvSpPr>
        <p:spPr>
          <a:xfrm>
            <a:off x="561975" y="476250"/>
            <a:ext cx="11182350" cy="5972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36号-正文宋楷" panose="020F0502020204030204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19B6410-E8FC-4F3F-9E0B-521C4F415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887" y="871537"/>
            <a:ext cx="3662363" cy="44030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CB24637-0372-40E7-9C73-4D2F73170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1395412"/>
            <a:ext cx="4778806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7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0B41516-F582-4CBA-9425-83573BA26F48}"/>
              </a:ext>
            </a:extLst>
          </p:cNvPr>
          <p:cNvSpPr/>
          <p:nvPr/>
        </p:nvSpPr>
        <p:spPr>
          <a:xfrm>
            <a:off x="561975" y="476250"/>
            <a:ext cx="11182350" cy="5972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36号-正文宋楷" panose="020F0502020204030204"/>
              <a:cs typeface="+mn-cs"/>
            </a:endParaRPr>
          </a:p>
        </p:txBody>
      </p:sp>
      <p:sp>
        <p:nvSpPr>
          <p:cNvPr id="18" name="Hình chữ nhật: Góc Tròn 67">
            <a:extLst>
              <a:ext uri="{FF2B5EF4-FFF2-40B4-BE49-F238E27FC236}">
                <a16:creationId xmlns:a16="http://schemas.microsoft.com/office/drawing/2014/main" xmlns="" id="{DC53F9E8-B54F-48EB-871C-28711A0060DE}"/>
              </a:ext>
            </a:extLst>
          </p:cNvPr>
          <p:cNvSpPr/>
          <p:nvPr/>
        </p:nvSpPr>
        <p:spPr>
          <a:xfrm>
            <a:off x="450002" y="106250"/>
            <a:ext cx="11446723" cy="1272194"/>
          </a:xfrm>
          <a:custGeom>
            <a:avLst/>
            <a:gdLst>
              <a:gd name="connsiteX0" fmla="*/ 0 w 11446723"/>
              <a:gd name="connsiteY0" fmla="*/ 212037 h 1272194"/>
              <a:gd name="connsiteX1" fmla="*/ 212037 w 11446723"/>
              <a:gd name="connsiteY1" fmla="*/ 0 h 1272194"/>
              <a:gd name="connsiteX2" fmla="*/ 681950 w 11446723"/>
              <a:gd name="connsiteY2" fmla="*/ 0 h 1272194"/>
              <a:gd name="connsiteX3" fmla="*/ 1151863 w 11446723"/>
              <a:gd name="connsiteY3" fmla="*/ 0 h 1272194"/>
              <a:gd name="connsiteX4" fmla="*/ 1511549 w 11446723"/>
              <a:gd name="connsiteY4" fmla="*/ 0 h 1272194"/>
              <a:gd name="connsiteX5" fmla="*/ 2312142 w 11446723"/>
              <a:gd name="connsiteY5" fmla="*/ 0 h 1272194"/>
              <a:gd name="connsiteX6" fmla="*/ 2671828 w 11446723"/>
              <a:gd name="connsiteY6" fmla="*/ 0 h 1272194"/>
              <a:gd name="connsiteX7" fmla="*/ 3472421 w 11446723"/>
              <a:gd name="connsiteY7" fmla="*/ 0 h 1272194"/>
              <a:gd name="connsiteX8" fmla="*/ 3721880 w 11446723"/>
              <a:gd name="connsiteY8" fmla="*/ 0 h 1272194"/>
              <a:gd name="connsiteX9" fmla="*/ 4191793 w 11446723"/>
              <a:gd name="connsiteY9" fmla="*/ 0 h 1272194"/>
              <a:gd name="connsiteX10" fmla="*/ 4441253 w 11446723"/>
              <a:gd name="connsiteY10" fmla="*/ 0 h 1272194"/>
              <a:gd name="connsiteX11" fmla="*/ 5131619 w 11446723"/>
              <a:gd name="connsiteY11" fmla="*/ 0 h 1272194"/>
              <a:gd name="connsiteX12" fmla="*/ 5711759 w 11446723"/>
              <a:gd name="connsiteY12" fmla="*/ 0 h 1272194"/>
              <a:gd name="connsiteX13" fmla="*/ 6181672 w 11446723"/>
              <a:gd name="connsiteY13" fmla="*/ 0 h 1272194"/>
              <a:gd name="connsiteX14" fmla="*/ 6431132 w 11446723"/>
              <a:gd name="connsiteY14" fmla="*/ 0 h 1272194"/>
              <a:gd name="connsiteX15" fmla="*/ 6680592 w 11446723"/>
              <a:gd name="connsiteY15" fmla="*/ 0 h 1272194"/>
              <a:gd name="connsiteX16" fmla="*/ 7150504 w 11446723"/>
              <a:gd name="connsiteY16" fmla="*/ 0 h 1272194"/>
              <a:gd name="connsiteX17" fmla="*/ 7620417 w 11446723"/>
              <a:gd name="connsiteY17" fmla="*/ 0 h 1272194"/>
              <a:gd name="connsiteX18" fmla="*/ 7980104 w 11446723"/>
              <a:gd name="connsiteY18" fmla="*/ 0 h 1272194"/>
              <a:gd name="connsiteX19" fmla="*/ 8560243 w 11446723"/>
              <a:gd name="connsiteY19" fmla="*/ 0 h 1272194"/>
              <a:gd name="connsiteX20" fmla="*/ 9360836 w 11446723"/>
              <a:gd name="connsiteY20" fmla="*/ 0 h 1272194"/>
              <a:gd name="connsiteX21" fmla="*/ 9610296 w 11446723"/>
              <a:gd name="connsiteY21" fmla="*/ 0 h 1272194"/>
              <a:gd name="connsiteX22" fmla="*/ 9969982 w 11446723"/>
              <a:gd name="connsiteY22" fmla="*/ 0 h 1272194"/>
              <a:gd name="connsiteX23" fmla="*/ 10439895 w 11446723"/>
              <a:gd name="connsiteY23" fmla="*/ 0 h 1272194"/>
              <a:gd name="connsiteX24" fmla="*/ 11234686 w 11446723"/>
              <a:gd name="connsiteY24" fmla="*/ 0 h 1272194"/>
              <a:gd name="connsiteX25" fmla="*/ 11446723 w 11446723"/>
              <a:gd name="connsiteY25" fmla="*/ 212037 h 1272194"/>
              <a:gd name="connsiteX26" fmla="*/ 11446723 w 11446723"/>
              <a:gd name="connsiteY26" fmla="*/ 644578 h 1272194"/>
              <a:gd name="connsiteX27" fmla="*/ 11446723 w 11446723"/>
              <a:gd name="connsiteY27" fmla="*/ 1060157 h 1272194"/>
              <a:gd name="connsiteX28" fmla="*/ 11234686 w 11446723"/>
              <a:gd name="connsiteY28" fmla="*/ 1272194 h 1272194"/>
              <a:gd name="connsiteX29" fmla="*/ 10764773 w 11446723"/>
              <a:gd name="connsiteY29" fmla="*/ 1272194 h 1272194"/>
              <a:gd name="connsiteX30" fmla="*/ 10184634 w 11446723"/>
              <a:gd name="connsiteY30" fmla="*/ 1272194 h 1272194"/>
              <a:gd name="connsiteX31" fmla="*/ 9384041 w 11446723"/>
              <a:gd name="connsiteY31" fmla="*/ 1272194 h 1272194"/>
              <a:gd name="connsiteX32" fmla="*/ 8583449 w 11446723"/>
              <a:gd name="connsiteY32" fmla="*/ 1272194 h 1272194"/>
              <a:gd name="connsiteX33" fmla="*/ 8003309 w 11446723"/>
              <a:gd name="connsiteY33" fmla="*/ 1272194 h 1272194"/>
              <a:gd name="connsiteX34" fmla="*/ 7202717 w 11446723"/>
              <a:gd name="connsiteY34" fmla="*/ 1272194 h 1272194"/>
              <a:gd name="connsiteX35" fmla="*/ 6953257 w 11446723"/>
              <a:gd name="connsiteY35" fmla="*/ 1272194 h 1272194"/>
              <a:gd name="connsiteX36" fmla="*/ 6262891 w 11446723"/>
              <a:gd name="connsiteY36" fmla="*/ 1272194 h 1272194"/>
              <a:gd name="connsiteX37" fmla="*/ 6013431 w 11446723"/>
              <a:gd name="connsiteY37" fmla="*/ 1272194 h 1272194"/>
              <a:gd name="connsiteX38" fmla="*/ 5763971 w 11446723"/>
              <a:gd name="connsiteY38" fmla="*/ 1272194 h 1272194"/>
              <a:gd name="connsiteX39" fmla="*/ 5404285 w 11446723"/>
              <a:gd name="connsiteY39" fmla="*/ 1272194 h 1272194"/>
              <a:gd name="connsiteX40" fmla="*/ 4934372 w 11446723"/>
              <a:gd name="connsiteY40" fmla="*/ 1272194 h 1272194"/>
              <a:gd name="connsiteX41" fmla="*/ 4244006 w 11446723"/>
              <a:gd name="connsiteY41" fmla="*/ 1272194 h 1272194"/>
              <a:gd name="connsiteX42" fmla="*/ 3884320 w 11446723"/>
              <a:gd name="connsiteY42" fmla="*/ 1272194 h 1272194"/>
              <a:gd name="connsiteX43" fmla="*/ 3634860 w 11446723"/>
              <a:gd name="connsiteY43" fmla="*/ 1272194 h 1272194"/>
              <a:gd name="connsiteX44" fmla="*/ 2834267 w 11446723"/>
              <a:gd name="connsiteY44" fmla="*/ 1272194 h 1272194"/>
              <a:gd name="connsiteX45" fmla="*/ 2474581 w 11446723"/>
              <a:gd name="connsiteY45" fmla="*/ 1272194 h 1272194"/>
              <a:gd name="connsiteX46" fmla="*/ 2114894 w 11446723"/>
              <a:gd name="connsiteY46" fmla="*/ 1272194 h 1272194"/>
              <a:gd name="connsiteX47" fmla="*/ 1644981 w 11446723"/>
              <a:gd name="connsiteY47" fmla="*/ 1272194 h 1272194"/>
              <a:gd name="connsiteX48" fmla="*/ 844389 w 11446723"/>
              <a:gd name="connsiteY48" fmla="*/ 1272194 h 1272194"/>
              <a:gd name="connsiteX49" fmla="*/ 212037 w 11446723"/>
              <a:gd name="connsiteY49" fmla="*/ 1272194 h 1272194"/>
              <a:gd name="connsiteX50" fmla="*/ 0 w 11446723"/>
              <a:gd name="connsiteY50" fmla="*/ 1060157 h 1272194"/>
              <a:gd name="connsiteX51" fmla="*/ 0 w 11446723"/>
              <a:gd name="connsiteY51" fmla="*/ 619135 h 1272194"/>
              <a:gd name="connsiteX52" fmla="*/ 0 w 11446723"/>
              <a:gd name="connsiteY52" fmla="*/ 212037 h 127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446723" h="1272194" fill="none" extrusionOk="0">
                <a:moveTo>
                  <a:pt x="0" y="212037"/>
                </a:moveTo>
                <a:cubicBezTo>
                  <a:pt x="-2790" y="92121"/>
                  <a:pt x="83327" y="7866"/>
                  <a:pt x="212037" y="0"/>
                </a:cubicBezTo>
                <a:cubicBezTo>
                  <a:pt x="311965" y="-52705"/>
                  <a:pt x="564353" y="11179"/>
                  <a:pt x="681950" y="0"/>
                </a:cubicBezTo>
                <a:cubicBezTo>
                  <a:pt x="799547" y="-11179"/>
                  <a:pt x="1039408" y="8478"/>
                  <a:pt x="1151863" y="0"/>
                </a:cubicBezTo>
                <a:cubicBezTo>
                  <a:pt x="1264318" y="-8478"/>
                  <a:pt x="1332173" y="32478"/>
                  <a:pt x="1511549" y="0"/>
                </a:cubicBezTo>
                <a:cubicBezTo>
                  <a:pt x="1690925" y="-32478"/>
                  <a:pt x="1962485" y="90382"/>
                  <a:pt x="2312142" y="0"/>
                </a:cubicBezTo>
                <a:cubicBezTo>
                  <a:pt x="2661799" y="-90382"/>
                  <a:pt x="2557737" y="37007"/>
                  <a:pt x="2671828" y="0"/>
                </a:cubicBezTo>
                <a:cubicBezTo>
                  <a:pt x="2785919" y="-37007"/>
                  <a:pt x="3206562" y="41547"/>
                  <a:pt x="3472421" y="0"/>
                </a:cubicBezTo>
                <a:cubicBezTo>
                  <a:pt x="3738280" y="-41547"/>
                  <a:pt x="3648415" y="29029"/>
                  <a:pt x="3721880" y="0"/>
                </a:cubicBezTo>
                <a:cubicBezTo>
                  <a:pt x="3795345" y="-29029"/>
                  <a:pt x="4075940" y="284"/>
                  <a:pt x="4191793" y="0"/>
                </a:cubicBezTo>
                <a:cubicBezTo>
                  <a:pt x="4307646" y="-284"/>
                  <a:pt x="4364151" y="19199"/>
                  <a:pt x="4441253" y="0"/>
                </a:cubicBezTo>
                <a:cubicBezTo>
                  <a:pt x="4518355" y="-19199"/>
                  <a:pt x="4989457" y="26021"/>
                  <a:pt x="5131619" y="0"/>
                </a:cubicBezTo>
                <a:cubicBezTo>
                  <a:pt x="5273781" y="-26021"/>
                  <a:pt x="5507114" y="28767"/>
                  <a:pt x="5711759" y="0"/>
                </a:cubicBezTo>
                <a:cubicBezTo>
                  <a:pt x="5916404" y="-28767"/>
                  <a:pt x="5961042" y="4440"/>
                  <a:pt x="6181672" y="0"/>
                </a:cubicBezTo>
                <a:cubicBezTo>
                  <a:pt x="6402302" y="-4440"/>
                  <a:pt x="6347812" y="2484"/>
                  <a:pt x="6431132" y="0"/>
                </a:cubicBezTo>
                <a:cubicBezTo>
                  <a:pt x="6514452" y="-2484"/>
                  <a:pt x="6582409" y="25506"/>
                  <a:pt x="6680592" y="0"/>
                </a:cubicBezTo>
                <a:cubicBezTo>
                  <a:pt x="6778775" y="-25506"/>
                  <a:pt x="7006359" y="7404"/>
                  <a:pt x="7150504" y="0"/>
                </a:cubicBezTo>
                <a:cubicBezTo>
                  <a:pt x="7294649" y="-7404"/>
                  <a:pt x="7395595" y="20133"/>
                  <a:pt x="7620417" y="0"/>
                </a:cubicBezTo>
                <a:cubicBezTo>
                  <a:pt x="7845239" y="-20133"/>
                  <a:pt x="7895267" y="32048"/>
                  <a:pt x="7980104" y="0"/>
                </a:cubicBezTo>
                <a:cubicBezTo>
                  <a:pt x="8064941" y="-32048"/>
                  <a:pt x="8313184" y="40509"/>
                  <a:pt x="8560243" y="0"/>
                </a:cubicBezTo>
                <a:cubicBezTo>
                  <a:pt x="8807302" y="-40509"/>
                  <a:pt x="9147622" y="77077"/>
                  <a:pt x="9360836" y="0"/>
                </a:cubicBezTo>
                <a:cubicBezTo>
                  <a:pt x="9574050" y="-77077"/>
                  <a:pt x="9556861" y="4305"/>
                  <a:pt x="9610296" y="0"/>
                </a:cubicBezTo>
                <a:cubicBezTo>
                  <a:pt x="9663731" y="-4305"/>
                  <a:pt x="9837433" y="8209"/>
                  <a:pt x="9969982" y="0"/>
                </a:cubicBezTo>
                <a:cubicBezTo>
                  <a:pt x="10102531" y="-8209"/>
                  <a:pt x="10265067" y="54173"/>
                  <a:pt x="10439895" y="0"/>
                </a:cubicBezTo>
                <a:cubicBezTo>
                  <a:pt x="10614723" y="-54173"/>
                  <a:pt x="10950035" y="36221"/>
                  <a:pt x="11234686" y="0"/>
                </a:cubicBezTo>
                <a:cubicBezTo>
                  <a:pt x="11351983" y="-20062"/>
                  <a:pt x="11438259" y="93868"/>
                  <a:pt x="11446723" y="212037"/>
                </a:cubicBezTo>
                <a:cubicBezTo>
                  <a:pt x="11468784" y="350308"/>
                  <a:pt x="11438583" y="484478"/>
                  <a:pt x="11446723" y="644578"/>
                </a:cubicBezTo>
                <a:cubicBezTo>
                  <a:pt x="11454863" y="804678"/>
                  <a:pt x="11400241" y="900754"/>
                  <a:pt x="11446723" y="1060157"/>
                </a:cubicBezTo>
                <a:cubicBezTo>
                  <a:pt x="11414803" y="1173431"/>
                  <a:pt x="11369711" y="1288504"/>
                  <a:pt x="11234686" y="1272194"/>
                </a:cubicBezTo>
                <a:cubicBezTo>
                  <a:pt x="11073755" y="1291957"/>
                  <a:pt x="10910859" y="1269766"/>
                  <a:pt x="10764773" y="1272194"/>
                </a:cubicBezTo>
                <a:cubicBezTo>
                  <a:pt x="10618687" y="1274622"/>
                  <a:pt x="10302668" y="1205605"/>
                  <a:pt x="10184634" y="1272194"/>
                </a:cubicBezTo>
                <a:cubicBezTo>
                  <a:pt x="10066600" y="1338783"/>
                  <a:pt x="9781320" y="1253721"/>
                  <a:pt x="9384041" y="1272194"/>
                </a:cubicBezTo>
                <a:cubicBezTo>
                  <a:pt x="8986762" y="1290667"/>
                  <a:pt x="8752861" y="1216113"/>
                  <a:pt x="8583449" y="1272194"/>
                </a:cubicBezTo>
                <a:cubicBezTo>
                  <a:pt x="8414037" y="1328275"/>
                  <a:pt x="8149044" y="1245887"/>
                  <a:pt x="8003309" y="1272194"/>
                </a:cubicBezTo>
                <a:cubicBezTo>
                  <a:pt x="7857574" y="1298501"/>
                  <a:pt x="7494429" y="1219975"/>
                  <a:pt x="7202717" y="1272194"/>
                </a:cubicBezTo>
                <a:cubicBezTo>
                  <a:pt x="6911005" y="1324413"/>
                  <a:pt x="7037217" y="1246968"/>
                  <a:pt x="6953257" y="1272194"/>
                </a:cubicBezTo>
                <a:cubicBezTo>
                  <a:pt x="6869297" y="1297420"/>
                  <a:pt x="6428283" y="1200198"/>
                  <a:pt x="6262891" y="1272194"/>
                </a:cubicBezTo>
                <a:cubicBezTo>
                  <a:pt x="6097499" y="1344190"/>
                  <a:pt x="6088119" y="1259746"/>
                  <a:pt x="6013431" y="1272194"/>
                </a:cubicBezTo>
                <a:cubicBezTo>
                  <a:pt x="5938743" y="1284642"/>
                  <a:pt x="5820294" y="1256308"/>
                  <a:pt x="5763971" y="1272194"/>
                </a:cubicBezTo>
                <a:cubicBezTo>
                  <a:pt x="5707648" y="1288080"/>
                  <a:pt x="5545093" y="1257837"/>
                  <a:pt x="5404285" y="1272194"/>
                </a:cubicBezTo>
                <a:cubicBezTo>
                  <a:pt x="5263477" y="1286551"/>
                  <a:pt x="5102674" y="1234501"/>
                  <a:pt x="4934372" y="1272194"/>
                </a:cubicBezTo>
                <a:cubicBezTo>
                  <a:pt x="4766070" y="1309887"/>
                  <a:pt x="4384557" y="1197388"/>
                  <a:pt x="4244006" y="1272194"/>
                </a:cubicBezTo>
                <a:cubicBezTo>
                  <a:pt x="4103455" y="1347000"/>
                  <a:pt x="4021858" y="1233444"/>
                  <a:pt x="3884320" y="1272194"/>
                </a:cubicBezTo>
                <a:cubicBezTo>
                  <a:pt x="3746782" y="1310944"/>
                  <a:pt x="3716257" y="1269603"/>
                  <a:pt x="3634860" y="1272194"/>
                </a:cubicBezTo>
                <a:cubicBezTo>
                  <a:pt x="3553463" y="1274785"/>
                  <a:pt x="3007564" y="1214049"/>
                  <a:pt x="2834267" y="1272194"/>
                </a:cubicBezTo>
                <a:cubicBezTo>
                  <a:pt x="2660970" y="1330339"/>
                  <a:pt x="2595336" y="1253761"/>
                  <a:pt x="2474581" y="1272194"/>
                </a:cubicBezTo>
                <a:cubicBezTo>
                  <a:pt x="2353826" y="1290627"/>
                  <a:pt x="2209622" y="1244908"/>
                  <a:pt x="2114894" y="1272194"/>
                </a:cubicBezTo>
                <a:cubicBezTo>
                  <a:pt x="2020166" y="1299480"/>
                  <a:pt x="1746536" y="1244312"/>
                  <a:pt x="1644981" y="1272194"/>
                </a:cubicBezTo>
                <a:cubicBezTo>
                  <a:pt x="1543426" y="1300076"/>
                  <a:pt x="1062751" y="1210764"/>
                  <a:pt x="844389" y="1272194"/>
                </a:cubicBezTo>
                <a:cubicBezTo>
                  <a:pt x="626027" y="1333624"/>
                  <a:pt x="500703" y="1229450"/>
                  <a:pt x="212037" y="1272194"/>
                </a:cubicBezTo>
                <a:cubicBezTo>
                  <a:pt x="116662" y="1272623"/>
                  <a:pt x="11950" y="1184378"/>
                  <a:pt x="0" y="1060157"/>
                </a:cubicBezTo>
                <a:cubicBezTo>
                  <a:pt x="-52707" y="947904"/>
                  <a:pt x="39072" y="771176"/>
                  <a:pt x="0" y="619135"/>
                </a:cubicBezTo>
                <a:cubicBezTo>
                  <a:pt x="-39072" y="467094"/>
                  <a:pt x="41478" y="386436"/>
                  <a:pt x="0" y="212037"/>
                </a:cubicBezTo>
                <a:close/>
              </a:path>
              <a:path w="11446723" h="1272194" stroke="0" extrusionOk="0">
                <a:moveTo>
                  <a:pt x="0" y="212037"/>
                </a:moveTo>
                <a:cubicBezTo>
                  <a:pt x="-7339" y="84907"/>
                  <a:pt x="100510" y="-23989"/>
                  <a:pt x="212037" y="0"/>
                </a:cubicBezTo>
                <a:cubicBezTo>
                  <a:pt x="434451" y="-39306"/>
                  <a:pt x="540823" y="49482"/>
                  <a:pt x="792176" y="0"/>
                </a:cubicBezTo>
                <a:cubicBezTo>
                  <a:pt x="1043529" y="-49482"/>
                  <a:pt x="1027850" y="1224"/>
                  <a:pt x="1262089" y="0"/>
                </a:cubicBezTo>
                <a:cubicBezTo>
                  <a:pt x="1496328" y="-1224"/>
                  <a:pt x="1592433" y="24507"/>
                  <a:pt x="1842229" y="0"/>
                </a:cubicBezTo>
                <a:cubicBezTo>
                  <a:pt x="2092025" y="-24507"/>
                  <a:pt x="2207162" y="55956"/>
                  <a:pt x="2532595" y="0"/>
                </a:cubicBezTo>
                <a:cubicBezTo>
                  <a:pt x="2858028" y="-55956"/>
                  <a:pt x="3097319" y="34346"/>
                  <a:pt x="3333187" y="0"/>
                </a:cubicBezTo>
                <a:cubicBezTo>
                  <a:pt x="3569055" y="-34346"/>
                  <a:pt x="3746634" y="88055"/>
                  <a:pt x="4133779" y="0"/>
                </a:cubicBezTo>
                <a:cubicBezTo>
                  <a:pt x="4520924" y="-88055"/>
                  <a:pt x="4395938" y="33113"/>
                  <a:pt x="4603692" y="0"/>
                </a:cubicBezTo>
                <a:cubicBezTo>
                  <a:pt x="4811446" y="-33113"/>
                  <a:pt x="4764036" y="5300"/>
                  <a:pt x="4853152" y="0"/>
                </a:cubicBezTo>
                <a:cubicBezTo>
                  <a:pt x="4942268" y="-5300"/>
                  <a:pt x="4993420" y="17953"/>
                  <a:pt x="5102612" y="0"/>
                </a:cubicBezTo>
                <a:cubicBezTo>
                  <a:pt x="5211804" y="-17953"/>
                  <a:pt x="5586385" y="18170"/>
                  <a:pt x="5903205" y="0"/>
                </a:cubicBezTo>
                <a:cubicBezTo>
                  <a:pt x="6220025" y="-18170"/>
                  <a:pt x="6185637" y="15462"/>
                  <a:pt x="6373118" y="0"/>
                </a:cubicBezTo>
                <a:cubicBezTo>
                  <a:pt x="6560599" y="-15462"/>
                  <a:pt x="6614067" y="1836"/>
                  <a:pt x="6732804" y="0"/>
                </a:cubicBezTo>
                <a:cubicBezTo>
                  <a:pt x="6851541" y="-1836"/>
                  <a:pt x="7022306" y="48225"/>
                  <a:pt x="7202717" y="0"/>
                </a:cubicBezTo>
                <a:cubicBezTo>
                  <a:pt x="7383128" y="-48225"/>
                  <a:pt x="7349374" y="27326"/>
                  <a:pt x="7452177" y="0"/>
                </a:cubicBezTo>
                <a:cubicBezTo>
                  <a:pt x="7554980" y="-27326"/>
                  <a:pt x="7949887" y="81734"/>
                  <a:pt x="8142543" y="0"/>
                </a:cubicBezTo>
                <a:cubicBezTo>
                  <a:pt x="8335199" y="-81734"/>
                  <a:pt x="8556586" y="25128"/>
                  <a:pt x="8943135" y="0"/>
                </a:cubicBezTo>
                <a:cubicBezTo>
                  <a:pt x="9329684" y="-25128"/>
                  <a:pt x="9261549" y="13647"/>
                  <a:pt x="9523275" y="0"/>
                </a:cubicBezTo>
                <a:cubicBezTo>
                  <a:pt x="9785001" y="-13647"/>
                  <a:pt x="9744497" y="23349"/>
                  <a:pt x="9882961" y="0"/>
                </a:cubicBezTo>
                <a:cubicBezTo>
                  <a:pt x="10021425" y="-23349"/>
                  <a:pt x="10336870" y="63813"/>
                  <a:pt x="10573327" y="0"/>
                </a:cubicBezTo>
                <a:cubicBezTo>
                  <a:pt x="10809784" y="-63813"/>
                  <a:pt x="10966803" y="76593"/>
                  <a:pt x="11234686" y="0"/>
                </a:cubicBezTo>
                <a:cubicBezTo>
                  <a:pt x="11345711" y="-5175"/>
                  <a:pt x="11457078" y="110351"/>
                  <a:pt x="11446723" y="212037"/>
                </a:cubicBezTo>
                <a:cubicBezTo>
                  <a:pt x="11454213" y="417050"/>
                  <a:pt x="11444238" y="526607"/>
                  <a:pt x="11446723" y="636097"/>
                </a:cubicBezTo>
                <a:cubicBezTo>
                  <a:pt x="11449208" y="745587"/>
                  <a:pt x="11437217" y="912785"/>
                  <a:pt x="11446723" y="1060157"/>
                </a:cubicBezTo>
                <a:cubicBezTo>
                  <a:pt x="11417452" y="1193600"/>
                  <a:pt x="11322051" y="1255841"/>
                  <a:pt x="11234686" y="1272194"/>
                </a:cubicBezTo>
                <a:cubicBezTo>
                  <a:pt x="10970787" y="1331119"/>
                  <a:pt x="10863602" y="1261064"/>
                  <a:pt x="10544320" y="1272194"/>
                </a:cubicBezTo>
                <a:cubicBezTo>
                  <a:pt x="10225038" y="1283324"/>
                  <a:pt x="9994445" y="1189148"/>
                  <a:pt x="9743728" y="1272194"/>
                </a:cubicBezTo>
                <a:cubicBezTo>
                  <a:pt x="9493011" y="1355240"/>
                  <a:pt x="9552368" y="1249858"/>
                  <a:pt x="9494268" y="1272194"/>
                </a:cubicBezTo>
                <a:cubicBezTo>
                  <a:pt x="9436168" y="1294530"/>
                  <a:pt x="8959101" y="1268637"/>
                  <a:pt x="8803902" y="1272194"/>
                </a:cubicBezTo>
                <a:cubicBezTo>
                  <a:pt x="8648703" y="1275751"/>
                  <a:pt x="8552128" y="1249050"/>
                  <a:pt x="8333989" y="1272194"/>
                </a:cubicBezTo>
                <a:cubicBezTo>
                  <a:pt x="8115850" y="1295338"/>
                  <a:pt x="8045488" y="1224675"/>
                  <a:pt x="7864076" y="1272194"/>
                </a:cubicBezTo>
                <a:cubicBezTo>
                  <a:pt x="7682664" y="1319713"/>
                  <a:pt x="7713468" y="1270141"/>
                  <a:pt x="7614616" y="1272194"/>
                </a:cubicBezTo>
                <a:cubicBezTo>
                  <a:pt x="7515764" y="1274247"/>
                  <a:pt x="7379983" y="1236068"/>
                  <a:pt x="7254930" y="1272194"/>
                </a:cubicBezTo>
                <a:cubicBezTo>
                  <a:pt x="7129877" y="1308320"/>
                  <a:pt x="6867473" y="1208024"/>
                  <a:pt x="6674790" y="1272194"/>
                </a:cubicBezTo>
                <a:cubicBezTo>
                  <a:pt x="6482107" y="1336364"/>
                  <a:pt x="6077030" y="1187020"/>
                  <a:pt x="5874198" y="1272194"/>
                </a:cubicBezTo>
                <a:cubicBezTo>
                  <a:pt x="5671366" y="1357368"/>
                  <a:pt x="5349281" y="1187997"/>
                  <a:pt x="5073605" y="1272194"/>
                </a:cubicBezTo>
                <a:cubicBezTo>
                  <a:pt x="4797929" y="1356391"/>
                  <a:pt x="4824376" y="1232721"/>
                  <a:pt x="4713919" y="1272194"/>
                </a:cubicBezTo>
                <a:cubicBezTo>
                  <a:pt x="4603462" y="1311667"/>
                  <a:pt x="4272318" y="1209601"/>
                  <a:pt x="3913327" y="1272194"/>
                </a:cubicBezTo>
                <a:cubicBezTo>
                  <a:pt x="3554336" y="1334787"/>
                  <a:pt x="3384076" y="1220917"/>
                  <a:pt x="3222961" y="1272194"/>
                </a:cubicBezTo>
                <a:cubicBezTo>
                  <a:pt x="3061846" y="1323471"/>
                  <a:pt x="2862033" y="1202991"/>
                  <a:pt x="2642821" y="1272194"/>
                </a:cubicBezTo>
                <a:cubicBezTo>
                  <a:pt x="2423609" y="1341397"/>
                  <a:pt x="2491806" y="1258093"/>
                  <a:pt x="2393361" y="1272194"/>
                </a:cubicBezTo>
                <a:cubicBezTo>
                  <a:pt x="2294916" y="1286295"/>
                  <a:pt x="2143018" y="1249251"/>
                  <a:pt x="2033675" y="1272194"/>
                </a:cubicBezTo>
                <a:cubicBezTo>
                  <a:pt x="1924332" y="1295137"/>
                  <a:pt x="1484323" y="1250718"/>
                  <a:pt x="1343309" y="1272194"/>
                </a:cubicBezTo>
                <a:cubicBezTo>
                  <a:pt x="1202295" y="1293670"/>
                  <a:pt x="612311" y="1206807"/>
                  <a:pt x="212037" y="1272194"/>
                </a:cubicBezTo>
                <a:cubicBezTo>
                  <a:pt x="89221" y="1282695"/>
                  <a:pt x="-19319" y="1157008"/>
                  <a:pt x="0" y="1060157"/>
                </a:cubicBezTo>
                <a:cubicBezTo>
                  <a:pt x="-42920" y="887572"/>
                  <a:pt x="26385" y="843175"/>
                  <a:pt x="0" y="636097"/>
                </a:cubicBezTo>
                <a:cubicBezTo>
                  <a:pt x="-26385" y="429019"/>
                  <a:pt x="23654" y="353679"/>
                  <a:pt x="0" y="212037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417746644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>
                <a:srgbClr val="000000"/>
              </a:buClr>
            </a:pPr>
            <a:r>
              <a:rPr lang="vi-VN" sz="2800" b="1" kern="0">
                <a:solidFill>
                  <a:srgbClr val="FF0000"/>
                </a:solidFill>
                <a:latin typeface="Calibri"/>
                <a:sym typeface="Arial"/>
              </a:rPr>
              <a:t>Em hãy lựa chọn các vật liệu, dụng cụ trong Hình 3 để làm biển cấm đi ngược chiều và lập bảng theo gợi ý dưới đây.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+mn-cs"/>
              <a:sym typeface="Arial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35064257-AF0B-47FF-A1D5-F2EBF0C9B9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712230"/>
              </p:ext>
            </p:extLst>
          </p:nvPr>
        </p:nvGraphicFramePr>
        <p:xfrm>
          <a:off x="809625" y="2478616"/>
          <a:ext cx="10820400" cy="2737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6800">
                  <a:extLst>
                    <a:ext uri="{9D8B030D-6E8A-4147-A177-3AD203B41FA5}">
                      <a16:colId xmlns:a16="http://schemas.microsoft.com/office/drawing/2014/main" xmlns="" val="2284403567"/>
                    </a:ext>
                  </a:extLst>
                </a:gridCol>
                <a:gridCol w="3606800">
                  <a:extLst>
                    <a:ext uri="{9D8B030D-6E8A-4147-A177-3AD203B41FA5}">
                      <a16:colId xmlns:a16="http://schemas.microsoft.com/office/drawing/2014/main" xmlns="" val="3878626011"/>
                    </a:ext>
                  </a:extLst>
                </a:gridCol>
                <a:gridCol w="3606800">
                  <a:extLst>
                    <a:ext uri="{9D8B030D-6E8A-4147-A177-3AD203B41FA5}">
                      <a16:colId xmlns:a16="http://schemas.microsoft.com/office/drawing/2014/main" xmlns="" val="2807301925"/>
                    </a:ext>
                  </a:extLst>
                </a:gridCol>
              </a:tblGrid>
              <a:tr h="82981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Tên</a:t>
                      </a:r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bộ</a:t>
                      </a:r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phận</a:t>
                      </a:r>
                      <a:endParaRPr lang="en-US" sz="3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liệu</a:t>
                      </a:r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en-US" sz="3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Dụng</a:t>
                      </a:r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cụ</a:t>
                      </a:r>
                      <a:endParaRPr lang="en-US" sz="3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lượng</a:t>
                      </a:r>
                      <a:endParaRPr lang="en-US" sz="3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7888999"/>
                  </a:ext>
                </a:extLst>
              </a:tr>
              <a:tr h="84133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Biển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báo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Giấy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thủ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công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màu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đỏ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99676732"/>
                  </a:ext>
                </a:extLst>
              </a:tr>
              <a:tr h="84133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9664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41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5314"/>
            <a:ext cx="12332494" cy="692331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0" b="97992" l="9554" r="74522">
                        <a14:foregroundMark x1="26752" y1="72691" x2="30209" y2="81526"/>
                        <a14:foregroundMark x1="60146" y1="40161" x2="59691" y2="56627"/>
                        <a14:foregroundMark x1="57143" y1="64659" x2="62693" y2="67068"/>
                        <a14:foregroundMark x1="56233" y1="71687" x2="53230" y2="83936"/>
                        <a14:foregroundMark x1="67607" y1="74498" x2="66970" y2="80120"/>
                        <a14:foregroundMark x1="84895" y1="21285" x2="84895" y2="40964"/>
                        <a14:foregroundMark x1="77161" y1="48996" x2="78708" y2="50402"/>
                        <a14:foregroundMark x1="78708" y1="74096" x2="79800" y2="75502"/>
                        <a14:foregroundMark x1="82803" y1="67470" x2="81893" y2="72088"/>
                        <a14:foregroundMark x1="93449" y1="51807" x2="95359" y2="53213"/>
                        <a14:foregroundMark x1="37034" y1="9639" x2="44586" y2="14257"/>
                        <a14:foregroundMark x1="65696" y1="9237" x2="67243" y2="12450"/>
                        <a14:foregroundMark x1="37671" y1="44578" x2="37671" y2="64859"/>
                        <a14:foregroundMark x1="40946" y1="80924" x2="45223" y2="76104"/>
                        <a14:backgroundMark x1="28935" y1="56024" x2="28207" y2="60843"/>
                        <a14:backgroundMark x1="38944" y1="77912" x2="38944" y2="88153"/>
                        <a14:backgroundMark x1="52411" y1="51406" x2="53503" y2="61847"/>
                        <a14:backgroundMark x1="43403" y1="64056" x2="44677" y2="65462"/>
                        <a14:backgroundMark x1="42584" y1="51406" x2="43858" y2="51807"/>
                        <a14:backgroundMark x1="59054" y1="78313" x2="60783" y2="90964"/>
                        <a14:backgroundMark x1="69336" y1="67068" x2="73339" y2="90562"/>
                        <a14:backgroundMark x1="78253" y1="55622" x2="81893" y2="59839"/>
                        <a14:backgroundMark x1="79982" y1="48193" x2="80801" y2="45181"/>
                        <a14:backgroundMark x1="76342" y1="46586" x2="76342" y2="51004"/>
                        <a14:backgroundMark x1="94904" y1="59438" x2="96633" y2="65060"/>
                        <a14:backgroundMark x1="26206" y1="12048" x2="31483" y2="14257"/>
                        <a14:backgroundMark x1="29572" y1="29518" x2="30846" y2="29518"/>
                        <a14:backgroundMark x1="20837" y1="8635" x2="29754" y2="19478"/>
                        <a14:backgroundMark x1="34486" y1="9237" x2="30482" y2="21888"/>
                        <a14:backgroundMark x1="43221" y1="8233" x2="45405" y2="13454"/>
                        <a14:backgroundMark x1="45223" y1="28916" x2="55414" y2="24297"/>
                        <a14:backgroundMark x1="43494" y1="27510" x2="49227" y2="30924"/>
                        <a14:backgroundMark x1="46861" y1="30924" x2="57780" y2="21486"/>
                        <a14:backgroundMark x1="57143" y1="24297" x2="58053" y2="28112"/>
                        <a14:backgroundMark x1="29390" y1="24699" x2="31119" y2="313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735" y="3223024"/>
            <a:ext cx="8165389" cy="37002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24E368B-E4F4-47A3-B4C0-E2F43EFB054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542" y="1318312"/>
            <a:ext cx="5828281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9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1" y="185859"/>
            <a:ext cx="2636839" cy="799963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GB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en-GB" sz="4800" b="1" dirty="0" err="1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Bắt</a:t>
              </a:r>
              <a:r>
                <a:rPr lang="en-GB" sz="4800" b="1" dirty="0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 </a:t>
              </a:r>
              <a:r>
                <a:rPr lang="en-GB" sz="4800" b="1" dirty="0" err="1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đầu</a:t>
              </a:r>
              <a:endParaRPr lang="en-GB" sz="4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511859" y="193023"/>
            <a:ext cx="2684464" cy="728508"/>
            <a:chOff x="4340226" y="193011"/>
            <a:chExt cx="2684463" cy="728508"/>
          </a:xfrm>
        </p:grpSpPr>
        <p:sp>
          <p:nvSpPr>
            <p:cNvPr id="124" name="Rounded Rectangle 123"/>
            <p:cNvSpPr/>
            <p:nvPr/>
          </p:nvSpPr>
          <p:spPr>
            <a:xfrm>
              <a:off x="4340226" y="193011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GB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87851" y="223959"/>
              <a:ext cx="2636838" cy="6975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en-GB" sz="4800" b="1" dirty="0" err="1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Kết</a:t>
              </a:r>
              <a:r>
                <a:rPr lang="en-GB" sz="4800" b="1" dirty="0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 </a:t>
              </a:r>
              <a:r>
                <a:rPr lang="en-GB" sz="4800" b="1" dirty="0" err="1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thúc</a:t>
              </a:r>
              <a:endParaRPr lang="en-GB" sz="4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1" y="1176728"/>
            <a:ext cx="4922839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9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9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7"/>
            <a:ext cx="136525" cy="146051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7"/>
            <a:ext cx="136525" cy="14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6" y="1633930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40" y="1881579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4" y="1860941"/>
            <a:ext cx="909639" cy="1111251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1" y="2167330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1" y="2167330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1" y="2167330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9" y="2343542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6" y="2189554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1" y="1349767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2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6" y="1589479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90" y="5628079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90" y="5628079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5" y="5899542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5" y="5899542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2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1" cy="3830639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1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1" y="2157805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7"/>
            <a:ext cx="4221163" cy="4222751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ADC1153-2F43-486F-96A6-AB4ADCB780F8}"/>
              </a:ext>
            </a:extLst>
          </p:cNvPr>
          <p:cNvGrpSpPr/>
          <p:nvPr/>
        </p:nvGrpSpPr>
        <p:grpSpPr>
          <a:xfrm>
            <a:off x="2455863" y="2411803"/>
            <a:ext cx="566739" cy="566739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662555" y="2499116"/>
              <a:ext cx="149080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5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3244850" y="2851542"/>
            <a:ext cx="20639" cy="12223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3786189" y="3272229"/>
            <a:ext cx="46039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AFBB084-0936-4099-AE98-E909E5283190}"/>
              </a:ext>
            </a:extLst>
          </p:cNvPr>
          <p:cNvGrpSpPr/>
          <p:nvPr/>
        </p:nvGrpSpPr>
        <p:grpSpPr>
          <a:xfrm>
            <a:off x="3951475" y="3437373"/>
            <a:ext cx="585788" cy="700043"/>
            <a:chOff x="3951475" y="3437374"/>
            <a:chExt cx="585788" cy="700042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951475" y="343737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4010212" y="349293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4014975" y="353738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70550" y="362311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93410" y="3540562"/>
              <a:ext cx="13305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1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6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3810000" y="4732728"/>
            <a:ext cx="44451" cy="222251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904C281-CCA8-4FD4-A293-FE67ED6D76E0}"/>
              </a:ext>
            </a:extLst>
          </p:cNvPr>
          <p:cNvGrpSpPr/>
          <p:nvPr/>
        </p:nvGrpSpPr>
        <p:grpSpPr>
          <a:xfrm>
            <a:off x="3281363" y="5157861"/>
            <a:ext cx="629287" cy="577851"/>
            <a:chOff x="3281363" y="5157861"/>
            <a:chExt cx="629286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332799" y="5157861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389949" y="5215011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391537" y="5248349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1874" y="5343599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57907" y="5254700"/>
              <a:ext cx="152286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2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204" name="Freeform 70"/>
          <p:cNvSpPr>
            <a:spLocks noEditPoints="1"/>
          </p:cNvSpPr>
          <p:nvPr/>
        </p:nvSpPr>
        <p:spPr bwMode="auto">
          <a:xfrm>
            <a:off x="1763714" y="2859479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1" cy="134939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16" name="Freeform 82"/>
          <p:cNvSpPr>
            <a:spLocks noEditPoints="1"/>
          </p:cNvSpPr>
          <p:nvPr/>
        </p:nvSpPr>
        <p:spPr bwMode="auto">
          <a:xfrm>
            <a:off x="1217614" y="4827980"/>
            <a:ext cx="17463" cy="123825"/>
          </a:xfrm>
          <a:custGeom>
            <a:avLst/>
            <a:gdLst>
              <a:gd name="T0" fmla="*/ 7 w 7"/>
              <a:gd name="T1" fmla="*/ 51 h 51"/>
              <a:gd name="T2" fmla="*/ 7 w 7"/>
              <a:gd name="T3" fmla="*/ 50 h 51"/>
              <a:gd name="T4" fmla="*/ 7 w 7"/>
              <a:gd name="T5" fmla="*/ 50 h 51"/>
              <a:gd name="T6" fmla="*/ 7 w 7"/>
              <a:gd name="T7" fmla="*/ 50 h 51"/>
              <a:gd name="T8" fmla="*/ 7 w 7"/>
              <a:gd name="T9" fmla="*/ 49 h 51"/>
              <a:gd name="T10" fmla="*/ 0 w 7"/>
              <a:gd name="T11" fmla="*/ 16 h 51"/>
              <a:gd name="T12" fmla="*/ 0 w 7"/>
              <a:gd name="T13" fmla="*/ 16 h 51"/>
              <a:gd name="T14" fmla="*/ 0 w 7"/>
              <a:gd name="T15" fmla="*/ 16 h 51"/>
              <a:gd name="T16" fmla="*/ 0 w 7"/>
              <a:gd name="T17" fmla="*/ 16 h 51"/>
              <a:gd name="T18" fmla="*/ 0 w 7"/>
              <a:gd name="T19" fmla="*/ 15 h 51"/>
              <a:gd name="T20" fmla="*/ 0 w 7"/>
              <a:gd name="T21" fmla="*/ 15 h 51"/>
              <a:gd name="T22" fmla="*/ 0 w 7"/>
              <a:gd name="T23" fmla="*/ 15 h 51"/>
              <a:gd name="T24" fmla="*/ 0 w 7"/>
              <a:gd name="T25" fmla="*/ 14 h 51"/>
              <a:gd name="T26" fmla="*/ 0 w 7"/>
              <a:gd name="T27" fmla="*/ 14 h 51"/>
              <a:gd name="T28" fmla="*/ 0 w 7"/>
              <a:gd name="T29" fmla="*/ 14 h 51"/>
              <a:gd name="T30" fmla="*/ 0 w 7"/>
              <a:gd name="T31" fmla="*/ 14 h 51"/>
              <a:gd name="T32" fmla="*/ 0 w 7"/>
              <a:gd name="T33" fmla="*/ 13 h 51"/>
              <a:gd name="T34" fmla="*/ 0 w 7"/>
              <a:gd name="T35" fmla="*/ 13 h 51"/>
              <a:gd name="T36" fmla="*/ 0 w 7"/>
              <a:gd name="T37" fmla="*/ 13 h 51"/>
              <a:gd name="T38" fmla="*/ 0 w 7"/>
              <a:gd name="T39" fmla="*/ 12 h 51"/>
              <a:gd name="T40" fmla="*/ 0 w 7"/>
              <a:gd name="T41" fmla="*/ 12 h 51"/>
              <a:gd name="T42" fmla="*/ 0 w 7"/>
              <a:gd name="T43" fmla="*/ 12 h 51"/>
              <a:gd name="T44" fmla="*/ 0 w 7"/>
              <a:gd name="T45" fmla="*/ 12 h 51"/>
              <a:gd name="T46" fmla="*/ 0 w 7"/>
              <a:gd name="T47" fmla="*/ 11 h 51"/>
              <a:gd name="T48" fmla="*/ 0 w 7"/>
              <a:gd name="T49" fmla="*/ 11 h 51"/>
              <a:gd name="T50" fmla="*/ 0 w 7"/>
              <a:gd name="T51" fmla="*/ 11 h 51"/>
              <a:gd name="T52" fmla="*/ 0 w 7"/>
              <a:gd name="T53" fmla="*/ 10 h 51"/>
              <a:gd name="T54" fmla="*/ 0 w 7"/>
              <a:gd name="T55" fmla="*/ 10 h 51"/>
              <a:gd name="T56" fmla="*/ 0 w 7"/>
              <a:gd name="T57" fmla="*/ 10 h 51"/>
              <a:gd name="T58" fmla="*/ 0 w 7"/>
              <a:gd name="T59" fmla="*/ 9 h 51"/>
              <a:gd name="T60" fmla="*/ 0 w 7"/>
              <a:gd name="T61" fmla="*/ 9 h 51"/>
              <a:gd name="T62" fmla="*/ 0 w 7"/>
              <a:gd name="T63" fmla="*/ 9 h 51"/>
              <a:gd name="T64" fmla="*/ 0 w 7"/>
              <a:gd name="T65" fmla="*/ 9 h 51"/>
              <a:gd name="T66" fmla="*/ 0 w 7"/>
              <a:gd name="T67" fmla="*/ 8 h 51"/>
              <a:gd name="T68" fmla="*/ 0 w 7"/>
              <a:gd name="T69" fmla="*/ 8 h 51"/>
              <a:gd name="T70" fmla="*/ 0 w 7"/>
              <a:gd name="T71" fmla="*/ 8 h 51"/>
              <a:gd name="T72" fmla="*/ 0 w 7"/>
              <a:gd name="T73" fmla="*/ 7 h 51"/>
              <a:gd name="T74" fmla="*/ 0 w 7"/>
              <a:gd name="T75" fmla="*/ 7 h 51"/>
              <a:gd name="T76" fmla="*/ 0 w 7"/>
              <a:gd name="T77" fmla="*/ 7 h 51"/>
              <a:gd name="T78" fmla="*/ 0 w 7"/>
              <a:gd name="T79" fmla="*/ 6 h 51"/>
              <a:gd name="T80" fmla="*/ 0 w 7"/>
              <a:gd name="T81" fmla="*/ 6 h 51"/>
              <a:gd name="T82" fmla="*/ 0 w 7"/>
              <a:gd name="T83" fmla="*/ 6 h 51"/>
              <a:gd name="T84" fmla="*/ 0 w 7"/>
              <a:gd name="T85" fmla="*/ 6 h 51"/>
              <a:gd name="T86" fmla="*/ 0 w 7"/>
              <a:gd name="T87" fmla="*/ 5 h 51"/>
              <a:gd name="T88" fmla="*/ 1 w 7"/>
              <a:gd name="T89" fmla="*/ 5 h 51"/>
              <a:gd name="T90" fmla="*/ 1 w 7"/>
              <a:gd name="T91" fmla="*/ 5 h 51"/>
              <a:gd name="T92" fmla="*/ 1 w 7"/>
              <a:gd name="T93" fmla="*/ 4 h 51"/>
              <a:gd name="T94" fmla="*/ 1 w 7"/>
              <a:gd name="T95" fmla="*/ 4 h 51"/>
              <a:gd name="T96" fmla="*/ 1 w 7"/>
              <a:gd name="T97" fmla="*/ 3 h 51"/>
              <a:gd name="T98" fmla="*/ 1 w 7"/>
              <a:gd name="T99" fmla="*/ 3 h 51"/>
              <a:gd name="T100" fmla="*/ 1 w 7"/>
              <a:gd name="T101" fmla="*/ 3 h 51"/>
              <a:gd name="T102" fmla="*/ 1 w 7"/>
              <a:gd name="T103" fmla="*/ 3 h 51"/>
              <a:gd name="T104" fmla="*/ 1 w 7"/>
              <a:gd name="T105" fmla="*/ 2 h 51"/>
              <a:gd name="T106" fmla="*/ 1 w 7"/>
              <a:gd name="T107" fmla="*/ 1 h 51"/>
              <a:gd name="T108" fmla="*/ 1 w 7"/>
              <a:gd name="T109" fmla="*/ 1 h 51"/>
              <a:gd name="T110" fmla="*/ 1 w 7"/>
              <a:gd name="T111" fmla="*/ 1 h 51"/>
              <a:gd name="T112" fmla="*/ 1 w 7"/>
              <a:gd name="T113" fmla="*/ 0 h 51"/>
              <a:gd name="T114" fmla="*/ 1 w 7"/>
              <a:gd name="T115" fmla="*/ 0 h 51"/>
              <a:gd name="T116" fmla="*/ 1 w 7"/>
              <a:gd name="T11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" h="51">
                <a:moveTo>
                  <a:pt x="7" y="51"/>
                </a:moveTo>
                <a:cubicBezTo>
                  <a:pt x="7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49"/>
                </a:moveTo>
                <a:cubicBezTo>
                  <a:pt x="7" y="49"/>
                  <a:pt x="7" y="50"/>
                  <a:pt x="7" y="50"/>
                </a:cubicBezTo>
                <a:cubicBezTo>
                  <a:pt x="7" y="50"/>
                  <a:pt x="7" y="49"/>
                  <a:pt x="7" y="49"/>
                </a:cubicBezTo>
                <a:moveTo>
                  <a:pt x="0" y="16"/>
                </a:moveTo>
                <a:cubicBezTo>
                  <a:pt x="0" y="28"/>
                  <a:pt x="2" y="39"/>
                  <a:pt x="6" y="49"/>
                </a:cubicBezTo>
                <a:cubicBezTo>
                  <a:pt x="2" y="39"/>
                  <a:pt x="0" y="28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2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24" name="Freeform 90"/>
          <p:cNvSpPr>
            <a:spLocks noEditPoints="1"/>
          </p:cNvSpPr>
          <p:nvPr/>
        </p:nvSpPr>
        <p:spPr bwMode="auto">
          <a:xfrm>
            <a:off x="2555876" y="5548703"/>
            <a:ext cx="9525" cy="127000"/>
          </a:xfrm>
          <a:custGeom>
            <a:avLst/>
            <a:gdLst>
              <a:gd name="T0" fmla="*/ 3 w 4"/>
              <a:gd name="T1" fmla="*/ 52 h 52"/>
              <a:gd name="T2" fmla="*/ 3 w 4"/>
              <a:gd name="T3" fmla="*/ 52 h 52"/>
              <a:gd name="T4" fmla="*/ 3 w 4"/>
              <a:gd name="T5" fmla="*/ 52 h 52"/>
              <a:gd name="T6" fmla="*/ 3 w 4"/>
              <a:gd name="T7" fmla="*/ 51 h 52"/>
              <a:gd name="T8" fmla="*/ 2 w 4"/>
              <a:gd name="T9" fmla="*/ 51 h 52"/>
              <a:gd name="T10" fmla="*/ 2 w 4"/>
              <a:gd name="T11" fmla="*/ 51 h 52"/>
              <a:gd name="T12" fmla="*/ 2 w 4"/>
              <a:gd name="T13" fmla="*/ 51 h 52"/>
              <a:gd name="T14" fmla="*/ 2 w 4"/>
              <a:gd name="T15" fmla="*/ 50 h 52"/>
              <a:gd name="T16" fmla="*/ 2 w 4"/>
              <a:gd name="T17" fmla="*/ 50 h 52"/>
              <a:gd name="T18" fmla="*/ 2 w 4"/>
              <a:gd name="T19" fmla="*/ 50 h 52"/>
              <a:gd name="T20" fmla="*/ 2 w 4"/>
              <a:gd name="T21" fmla="*/ 49 h 52"/>
              <a:gd name="T22" fmla="*/ 2 w 4"/>
              <a:gd name="T23" fmla="*/ 49 h 52"/>
              <a:gd name="T24" fmla="*/ 2 w 4"/>
              <a:gd name="T25" fmla="*/ 49 h 52"/>
              <a:gd name="T26" fmla="*/ 2 w 4"/>
              <a:gd name="T27" fmla="*/ 49 h 52"/>
              <a:gd name="T28" fmla="*/ 2 w 4"/>
              <a:gd name="T29" fmla="*/ 49 h 52"/>
              <a:gd name="T30" fmla="*/ 2 w 4"/>
              <a:gd name="T31" fmla="*/ 49 h 52"/>
              <a:gd name="T32" fmla="*/ 2 w 4"/>
              <a:gd name="T33" fmla="*/ 48 h 52"/>
              <a:gd name="T34" fmla="*/ 2 w 4"/>
              <a:gd name="T35" fmla="*/ 48 h 52"/>
              <a:gd name="T36" fmla="*/ 2 w 4"/>
              <a:gd name="T37" fmla="*/ 48 h 52"/>
              <a:gd name="T38" fmla="*/ 0 w 4"/>
              <a:gd name="T39" fmla="*/ 35 h 52"/>
              <a:gd name="T40" fmla="*/ 0 w 4"/>
              <a:gd name="T41" fmla="*/ 35 h 52"/>
              <a:gd name="T42" fmla="*/ 0 w 4"/>
              <a:gd name="T43" fmla="*/ 35 h 52"/>
              <a:gd name="T44" fmla="*/ 0 w 4"/>
              <a:gd name="T45" fmla="*/ 33 h 52"/>
              <a:gd name="T46" fmla="*/ 0 w 4"/>
              <a:gd name="T47" fmla="*/ 33 h 52"/>
              <a:gd name="T48" fmla="*/ 0 w 4"/>
              <a:gd name="T49" fmla="*/ 33 h 52"/>
              <a:gd name="T50" fmla="*/ 0 w 4"/>
              <a:gd name="T51" fmla="*/ 32 h 52"/>
              <a:gd name="T52" fmla="*/ 0 w 4"/>
              <a:gd name="T53" fmla="*/ 32 h 52"/>
              <a:gd name="T54" fmla="*/ 0 w 4"/>
              <a:gd name="T55" fmla="*/ 32 h 52"/>
              <a:gd name="T56" fmla="*/ 0 w 4"/>
              <a:gd name="T57" fmla="*/ 32 h 52"/>
              <a:gd name="T58" fmla="*/ 0 w 4"/>
              <a:gd name="T59" fmla="*/ 32 h 52"/>
              <a:gd name="T60" fmla="*/ 0 w 4"/>
              <a:gd name="T61" fmla="*/ 32 h 52"/>
              <a:gd name="T62" fmla="*/ 0 w 4"/>
              <a:gd name="T63" fmla="*/ 31 h 52"/>
              <a:gd name="T64" fmla="*/ 0 w 4"/>
              <a:gd name="T65" fmla="*/ 31 h 52"/>
              <a:gd name="T66" fmla="*/ 0 w 4"/>
              <a:gd name="T67" fmla="*/ 30 h 52"/>
              <a:gd name="T68" fmla="*/ 0 w 4"/>
              <a:gd name="T69" fmla="*/ 30 h 52"/>
              <a:gd name="T70" fmla="*/ 0 w 4"/>
              <a:gd name="T71" fmla="*/ 30 h 52"/>
              <a:gd name="T72" fmla="*/ 0 w 4"/>
              <a:gd name="T73" fmla="*/ 30 h 52"/>
              <a:gd name="T74" fmla="*/ 0 w 4"/>
              <a:gd name="T75" fmla="*/ 29 h 52"/>
              <a:gd name="T76" fmla="*/ 0 w 4"/>
              <a:gd name="T77" fmla="*/ 29 h 52"/>
              <a:gd name="T78" fmla="*/ 0 w 4"/>
              <a:gd name="T79" fmla="*/ 29 h 52"/>
              <a:gd name="T80" fmla="*/ 0 w 4"/>
              <a:gd name="T81" fmla="*/ 29 h 52"/>
              <a:gd name="T82" fmla="*/ 0 w 4"/>
              <a:gd name="T83" fmla="*/ 29 h 52"/>
              <a:gd name="T84" fmla="*/ 0 w 4"/>
              <a:gd name="T85" fmla="*/ 29 h 52"/>
              <a:gd name="T86" fmla="*/ 0 w 4"/>
              <a:gd name="T87" fmla="*/ 28 h 52"/>
              <a:gd name="T88" fmla="*/ 0 w 4"/>
              <a:gd name="T89" fmla="*/ 28 h 52"/>
              <a:gd name="T90" fmla="*/ 4 w 4"/>
              <a:gd name="T91" fmla="*/ 1 h 52"/>
              <a:gd name="T92" fmla="*/ 4 w 4"/>
              <a:gd name="T93" fmla="*/ 1 h 52"/>
              <a:gd name="T94" fmla="*/ 4 w 4"/>
              <a:gd name="T95" fmla="*/ 1 h 52"/>
              <a:gd name="T96" fmla="*/ 4 w 4"/>
              <a:gd name="T97" fmla="*/ 1 h 52"/>
              <a:gd name="T98" fmla="*/ 4 w 4"/>
              <a:gd name="T99" fmla="*/ 1 h 52"/>
              <a:gd name="T100" fmla="*/ 4 w 4"/>
              <a:gd name="T101" fmla="*/ 1 h 52"/>
              <a:gd name="T102" fmla="*/ 4 w 4"/>
              <a:gd name="T103" fmla="*/ 0 h 52"/>
              <a:gd name="T104" fmla="*/ 4 w 4"/>
              <a:gd name="T105" fmla="*/ 0 h 52"/>
              <a:gd name="T106" fmla="*/ 4 w 4"/>
              <a:gd name="T107" fmla="*/ 0 h 52"/>
              <a:gd name="T108" fmla="*/ 4 w 4"/>
              <a:gd name="T109" fmla="*/ 0 h 52"/>
              <a:gd name="T110" fmla="*/ 4 w 4"/>
              <a:gd name="T11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" h="52"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1"/>
                </a:moveTo>
                <a:cubicBezTo>
                  <a:pt x="3" y="51"/>
                  <a:pt x="3" y="51"/>
                  <a:pt x="3" y="51"/>
                </a:cubicBezTo>
                <a:cubicBezTo>
                  <a:pt x="3" y="51"/>
                  <a:pt x="3" y="51"/>
                  <a:pt x="3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0"/>
                </a:moveTo>
                <a:cubicBezTo>
                  <a:pt x="2" y="50"/>
                  <a:pt x="2" y="51"/>
                  <a:pt x="2" y="51"/>
                </a:cubicBezTo>
                <a:cubicBezTo>
                  <a:pt x="2" y="51"/>
                  <a:pt x="2" y="50"/>
                  <a:pt x="2" y="50"/>
                </a:cubicBezTo>
                <a:moveTo>
                  <a:pt x="2" y="50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50"/>
                </a:cubicBezTo>
                <a:moveTo>
                  <a:pt x="2" y="49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8"/>
                </a:moveTo>
                <a:cubicBezTo>
                  <a:pt x="2" y="48"/>
                  <a:pt x="2" y="49"/>
                  <a:pt x="2" y="49"/>
                </a:cubicBezTo>
                <a:cubicBezTo>
                  <a:pt x="2" y="49"/>
                  <a:pt x="2" y="48"/>
                  <a:pt x="2" y="48"/>
                </a:cubicBezTo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moveTo>
                  <a:pt x="0" y="35"/>
                </a:moveTo>
                <a:cubicBezTo>
                  <a:pt x="0" y="40"/>
                  <a:pt x="1" y="44"/>
                  <a:pt x="2" y="48"/>
                </a:cubicBezTo>
                <a:cubicBezTo>
                  <a:pt x="1" y="44"/>
                  <a:pt x="0" y="40"/>
                  <a:pt x="0" y="35"/>
                </a:cubicBezTo>
                <a:moveTo>
                  <a:pt x="0" y="33"/>
                </a:moveTo>
                <a:cubicBezTo>
                  <a:pt x="0" y="34"/>
                  <a:pt x="0" y="35"/>
                  <a:pt x="0" y="35"/>
                </a:cubicBezTo>
                <a:cubicBezTo>
                  <a:pt x="0" y="35"/>
                  <a:pt x="0" y="34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2"/>
                </a:moveTo>
                <a:cubicBezTo>
                  <a:pt x="0" y="32"/>
                  <a:pt x="0" y="33"/>
                  <a:pt x="0" y="33"/>
                </a:cubicBezTo>
                <a:cubicBezTo>
                  <a:pt x="0" y="33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1"/>
                </a:moveTo>
                <a:cubicBezTo>
                  <a:pt x="0" y="31"/>
                  <a:pt x="0" y="31"/>
                  <a:pt x="0" y="32"/>
                </a:cubicBezTo>
                <a:cubicBezTo>
                  <a:pt x="0" y="31"/>
                  <a:pt x="0" y="31"/>
                  <a:pt x="0" y="31"/>
                </a:cubicBezTo>
                <a:moveTo>
                  <a:pt x="0" y="31"/>
                </a:move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29"/>
                </a:moveTo>
                <a:cubicBezTo>
                  <a:pt x="0" y="29"/>
                  <a:pt x="0" y="30"/>
                  <a:pt x="0" y="30"/>
                </a:cubicBezTo>
                <a:cubicBezTo>
                  <a:pt x="0" y="30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8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8"/>
                </a:cubicBezTo>
                <a:moveTo>
                  <a:pt x="0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moveTo>
                  <a:pt x="4" y="1"/>
                </a:moveTo>
                <a:cubicBezTo>
                  <a:pt x="1" y="10"/>
                  <a:pt x="0" y="19"/>
                  <a:pt x="0" y="28"/>
                </a:cubicBezTo>
                <a:cubicBezTo>
                  <a:pt x="0" y="19"/>
                  <a:pt x="1" y="10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8D2C52C-52FC-4FC3-B1F3-CE6A5B70BDB0}"/>
              </a:ext>
            </a:extLst>
          </p:cNvPr>
          <p:cNvGrpSpPr/>
          <p:nvPr/>
        </p:nvGrpSpPr>
        <p:grpSpPr>
          <a:xfrm>
            <a:off x="931755" y="3389704"/>
            <a:ext cx="571500" cy="622533"/>
            <a:chOff x="931754" y="3389703"/>
            <a:chExt cx="571500" cy="622533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931754" y="3439148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987317" y="3493123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990492" y="3497885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093679" y="3655048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122893" y="3520744"/>
              <a:ext cx="15388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4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54EFDBC-7861-49C1-81C9-9A16A96B193B}"/>
              </a:ext>
            </a:extLst>
          </p:cNvPr>
          <p:cNvGrpSpPr/>
          <p:nvPr/>
        </p:nvGrpSpPr>
        <p:grpSpPr>
          <a:xfrm>
            <a:off x="1496946" y="5157862"/>
            <a:ext cx="569913" cy="568325"/>
            <a:chOff x="1496945" y="5157861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496945" y="5157861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552508" y="5215011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552508" y="5216599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711258" y="5337249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685858" y="5238824"/>
              <a:ext cx="15068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3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8"/>
            <a:ext cx="273051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5" y="4104079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5" y="1302141"/>
            <a:ext cx="377825" cy="323851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9" y="1218003"/>
            <a:ext cx="379413" cy="32543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9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7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6" y="1176729"/>
            <a:ext cx="379413" cy="32543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4" y="1371992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4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9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0ABB9975-98A3-4E5C-83F0-F5DB5A76FAFE}"/>
              </a:ext>
            </a:extLst>
          </p:cNvPr>
          <p:cNvSpPr txBox="1"/>
          <p:nvPr/>
        </p:nvSpPr>
        <p:spPr>
          <a:xfrm>
            <a:off x="7934641" y="185859"/>
            <a:ext cx="28568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en-GB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TIME LIMIT: </a:t>
            </a:r>
          </a:p>
          <a:p>
            <a:pPr algn="ctr" defTabSz="914377"/>
            <a:r>
              <a:rPr lang="en-GB" sz="4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 minutes</a:t>
            </a:r>
          </a:p>
        </p:txBody>
      </p:sp>
      <p:grpSp>
        <p:nvGrpSpPr>
          <p:cNvPr id="92" name="Nhóm 91">
            <a:extLst>
              <a:ext uri="{FF2B5EF4-FFF2-40B4-BE49-F238E27FC236}">
                <a16:creationId xmlns:a16="http://schemas.microsoft.com/office/drawing/2014/main" xmlns="" id="{0C8136C1-EC6A-88F9-C114-4F84BEFE1508}"/>
              </a:ext>
            </a:extLst>
          </p:cNvPr>
          <p:cNvGrpSpPr/>
          <p:nvPr/>
        </p:nvGrpSpPr>
        <p:grpSpPr>
          <a:xfrm>
            <a:off x="5922961" y="269201"/>
            <a:ext cx="6324600" cy="6222153"/>
            <a:chOff x="4442221" y="201900"/>
            <a:chExt cx="4743450" cy="4666615"/>
          </a:xfrm>
        </p:grpSpPr>
        <p:sp>
          <p:nvSpPr>
            <p:cNvPr id="93" name="Hình chữ nhật 92">
              <a:extLst>
                <a:ext uri="{FF2B5EF4-FFF2-40B4-BE49-F238E27FC236}">
                  <a16:creationId xmlns:a16="http://schemas.microsoft.com/office/drawing/2014/main" xmlns="" id="{94958885-16F5-5ACB-9D6D-02AC831986F4}"/>
                </a:ext>
              </a:extLst>
            </p:cNvPr>
            <p:cNvSpPr/>
            <p:nvPr/>
          </p:nvSpPr>
          <p:spPr>
            <a:xfrm>
              <a:off x="4442221" y="201900"/>
              <a:ext cx="4743450" cy="3976973"/>
            </a:xfrm>
            <a:prstGeom prst="rect">
              <a:avLst/>
            </a:prstGeom>
            <a:solidFill>
              <a:srgbClr val="77B2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94" name="Hình chữ nhật 93">
              <a:extLst>
                <a:ext uri="{FF2B5EF4-FFF2-40B4-BE49-F238E27FC236}">
                  <a16:creationId xmlns:a16="http://schemas.microsoft.com/office/drawing/2014/main" xmlns="" id="{ABE29CC4-479B-84FB-7290-78DCE3D26383}"/>
                </a:ext>
              </a:extLst>
            </p:cNvPr>
            <p:cNvSpPr/>
            <p:nvPr/>
          </p:nvSpPr>
          <p:spPr>
            <a:xfrm>
              <a:off x="4442221" y="4314699"/>
              <a:ext cx="4743450" cy="553816"/>
            </a:xfrm>
            <a:prstGeom prst="rect">
              <a:avLst/>
            </a:prstGeom>
            <a:solidFill>
              <a:srgbClr val="DC9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95" name="Hình chữ nhật 94">
              <a:extLst>
                <a:ext uri="{FF2B5EF4-FFF2-40B4-BE49-F238E27FC236}">
                  <a16:creationId xmlns:a16="http://schemas.microsoft.com/office/drawing/2014/main" xmlns="" id="{C4856AF0-0FF2-2A09-7312-85ADEB344423}"/>
                </a:ext>
              </a:extLst>
            </p:cNvPr>
            <p:cNvSpPr/>
            <p:nvPr/>
          </p:nvSpPr>
          <p:spPr>
            <a:xfrm>
              <a:off x="4442221" y="4144250"/>
              <a:ext cx="4743450" cy="1777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96" name="Nhóm 95">
            <a:extLst>
              <a:ext uri="{FF2B5EF4-FFF2-40B4-BE49-F238E27FC236}">
                <a16:creationId xmlns:a16="http://schemas.microsoft.com/office/drawing/2014/main" xmlns="" id="{5C321D5D-E40D-BAD6-F8E9-D0DECA558BA8}"/>
              </a:ext>
            </a:extLst>
          </p:cNvPr>
          <p:cNvGrpSpPr/>
          <p:nvPr/>
        </p:nvGrpSpPr>
        <p:grpSpPr>
          <a:xfrm>
            <a:off x="5776130" y="2380054"/>
            <a:ext cx="6853345" cy="4520500"/>
            <a:chOff x="1124976" y="1819729"/>
            <a:chExt cx="6487886" cy="4203699"/>
          </a:xfrm>
        </p:grpSpPr>
        <p:sp>
          <p:nvSpPr>
            <p:cNvPr id="98" name="Hình Bầu dục 97">
              <a:extLst>
                <a:ext uri="{FF2B5EF4-FFF2-40B4-BE49-F238E27FC236}">
                  <a16:creationId xmlns:a16="http://schemas.microsoft.com/office/drawing/2014/main" xmlns="" id="{A0628F15-DF05-EC59-0DEC-59A60813FEC5}"/>
                </a:ext>
              </a:extLst>
            </p:cNvPr>
            <p:cNvSpPr/>
            <p:nvPr/>
          </p:nvSpPr>
          <p:spPr>
            <a:xfrm>
              <a:off x="1124976" y="3323771"/>
              <a:ext cx="6487886" cy="2699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pic>
          <p:nvPicPr>
            <p:cNvPr id="99" name="Hình ảnh 98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xmlns="" id="{57AC0C9E-8B41-86BA-9355-328FB61DD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8056" y="1819729"/>
              <a:ext cx="6081725" cy="3557762"/>
            </a:xfrm>
            <a:prstGeom prst="rect">
              <a:avLst/>
            </a:prstGeom>
          </p:spPr>
        </p:pic>
      </p:grp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xmlns="" id="{66D8CD48-C2D0-8752-0EE2-B8DCD2FB0FB3}"/>
              </a:ext>
            </a:extLst>
          </p:cNvPr>
          <p:cNvSpPr txBox="1"/>
          <p:nvPr/>
        </p:nvSpPr>
        <p:spPr>
          <a:xfrm>
            <a:off x="5492754" y="193487"/>
            <a:ext cx="58922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8000" b="1" kern="0" spc="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Cùng</a:t>
            </a:r>
            <a:r>
              <a:rPr lang="en-US" sz="8000" b="1" kern="0" spc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algn="ctr" defTabSz="1219170">
              <a:buClr>
                <a:srgbClr val="000000"/>
              </a:buClr>
            </a:pPr>
            <a:r>
              <a:rPr lang="en-US" sz="8000" b="1" kern="0" spc="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Thảo</a:t>
            </a:r>
            <a:r>
              <a:rPr lang="en-US" sz="8000" b="1" kern="0" spc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8000" b="1" kern="0" spc="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luận</a:t>
            </a:r>
            <a:endParaRPr lang="en-US" sz="8000" b="1" kern="0" spc="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13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0B41516-F582-4CBA-9425-83573BA26F48}"/>
              </a:ext>
            </a:extLst>
          </p:cNvPr>
          <p:cNvSpPr/>
          <p:nvPr/>
        </p:nvSpPr>
        <p:spPr>
          <a:xfrm>
            <a:off x="561975" y="476250"/>
            <a:ext cx="11182350" cy="5972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5AC1DFF4-1009-4A66-BB64-C372D309C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920386"/>
              </p:ext>
            </p:extLst>
          </p:nvPr>
        </p:nvGraphicFramePr>
        <p:xfrm>
          <a:off x="1238250" y="1348866"/>
          <a:ext cx="9658350" cy="3925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9450">
                  <a:extLst>
                    <a:ext uri="{9D8B030D-6E8A-4147-A177-3AD203B41FA5}">
                      <a16:colId xmlns:a16="http://schemas.microsoft.com/office/drawing/2014/main" xmlns="" val="4212223026"/>
                    </a:ext>
                  </a:extLst>
                </a:gridCol>
                <a:gridCol w="3219450">
                  <a:extLst>
                    <a:ext uri="{9D8B030D-6E8A-4147-A177-3AD203B41FA5}">
                      <a16:colId xmlns:a16="http://schemas.microsoft.com/office/drawing/2014/main" xmlns="" val="1711414307"/>
                    </a:ext>
                  </a:extLst>
                </a:gridCol>
                <a:gridCol w="3219450">
                  <a:extLst>
                    <a:ext uri="{9D8B030D-6E8A-4147-A177-3AD203B41FA5}">
                      <a16:colId xmlns:a16="http://schemas.microsoft.com/office/drawing/2014/main" xmlns="" val="12871242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Tên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bộ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phận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liệu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dụng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cụ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lượng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3476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Biển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báo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Giấy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thủ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màu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đỏ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giấy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trắng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giấy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bìa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kéo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compa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…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tờ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giấy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màu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đỏ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1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tờ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giấy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màu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tắng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1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tờ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bìa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4836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Cột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biển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báo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 gỗ, bút màu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que,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bút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màu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đỏ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trắng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78812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30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B7469454-DB18-1BD0-0A58-78F4B6FF22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1504" y="169240"/>
            <a:ext cx="4645555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614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D5183A57-171C-D153-0285-2112A8CFF5E6}"/>
              </a:ext>
            </a:extLst>
          </p:cNvPr>
          <p:cNvSpPr txBox="1"/>
          <p:nvPr/>
        </p:nvSpPr>
        <p:spPr>
          <a:xfrm>
            <a:off x="2106292" y="597457"/>
            <a:ext cx="88879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spc="67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Tạm</a:t>
            </a:r>
            <a:r>
              <a:rPr lang="vi-VN" sz="6400" b="1" kern="0" spc="67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6400" b="1" kern="0" spc="67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biệt</a:t>
            </a:r>
            <a:r>
              <a:rPr lang="vi-VN" sz="6400" b="1" kern="0" spc="67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algn="ctr" defTabSz="1219170">
              <a:buClr>
                <a:srgbClr val="000000"/>
              </a:buClr>
            </a:pPr>
            <a:r>
              <a:rPr lang="vi-VN" sz="6400" b="1" kern="0" spc="67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vi-VN" sz="6400" b="1" kern="0" spc="67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6400" b="1" kern="0" spc="67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Hẹn</a:t>
            </a:r>
            <a:r>
              <a:rPr lang="vi-VN" sz="6400" b="1" kern="0" spc="67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6400" b="1" kern="0" spc="67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Gặp</a:t>
            </a:r>
            <a:r>
              <a:rPr lang="vi-VN" sz="6400" b="1" kern="0" spc="67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6400" b="1" kern="0" spc="67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Lại</a:t>
            </a:r>
            <a:endParaRPr lang="en-US" sz="6400" b="1" kern="0" spc="67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5A2543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VN-Ziclets" panose="02000603000000000000" pitchFamily="2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73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C1CE3ABC-ED9D-4060-8CF1-1548BCA7E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15452">
            <a:off x="1050924" y="4359769"/>
            <a:ext cx="2214189" cy="1855328"/>
          </a:xfrm>
          <a:prstGeom prst="rect">
            <a:avLst/>
          </a:prstGeom>
        </p:spPr>
      </p:pic>
      <p:pic>
        <p:nvPicPr>
          <p:cNvPr id="22" name="Hình ảnh 21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11F4EE9E-E7DD-4332-B56A-E565993D0F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373956" y="-1477"/>
            <a:ext cx="3879625" cy="3252581"/>
          </a:xfrm>
          <a:prstGeom prst="rect">
            <a:avLst/>
          </a:prstGeom>
        </p:spPr>
      </p:pic>
      <p:pic>
        <p:nvPicPr>
          <p:cNvPr id="23" name="Hình ảnh 2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ECA7ADDC-4DF3-4B91-AD48-2DF2E586F6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01431">
            <a:off x="949393" y="65415"/>
            <a:ext cx="3733411" cy="3252581"/>
          </a:xfrm>
          <a:prstGeom prst="rect">
            <a:avLst/>
          </a:prstGeom>
        </p:spPr>
      </p:pic>
      <p:pic>
        <p:nvPicPr>
          <p:cNvPr id="24" name="Hình ảnh 23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073E4F63-83A4-4FF4-85E1-6F3085C7939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885739">
            <a:off x="8862025" y="4428033"/>
            <a:ext cx="2225100" cy="1864471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395B47A8-4C0F-47DB-9046-7A8D45BC6C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1690" y="4730385"/>
            <a:ext cx="1828621" cy="163550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0F963BE4-B0F2-6F50-313F-D922B3AE7A2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8765" y="773379"/>
            <a:ext cx="3377111" cy="724069"/>
          </a:xfrm>
          <a:prstGeom prst="rect">
            <a:avLst/>
          </a:prstGeom>
        </p:spPr>
      </p:pic>
      <p:pic>
        <p:nvPicPr>
          <p:cNvPr id="6" name="Hình ảnh 5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0116EAD5-49E7-4844-9B6B-EECDB82FB54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548" y="1619417"/>
            <a:ext cx="6736904" cy="37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0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395B47A8-4C0F-47DB-9046-7A8D45BC6C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0407" y="1819336"/>
            <a:ext cx="2264391" cy="2025257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E4136AA1-7974-4BC6-BAA6-0986B5A423E6}"/>
              </a:ext>
            </a:extLst>
          </p:cNvPr>
          <p:cNvSpPr txBox="1"/>
          <p:nvPr/>
        </p:nvSpPr>
        <p:spPr>
          <a:xfrm>
            <a:off x="3082787" y="2267604"/>
            <a:ext cx="8088132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Tham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gia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FF0000"/>
                </a:solidFill>
                <a:highlight>
                  <a:srgbClr val="FFD1D1"/>
                </a:highlight>
                <a:latin typeface="Calibri"/>
                <a:cs typeface="Arial"/>
                <a:sym typeface="Arial"/>
              </a:rPr>
              <a:t>đúng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các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câu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hỏi</a:t>
            </a:r>
            <a:endParaRPr lang="en-US" sz="4267" kern="0" dirty="0">
              <a:solidFill>
                <a:srgbClr val="000000"/>
              </a:solidFill>
              <a:latin typeface="Calibri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  <a:defRPr/>
            </a:pP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nhận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quà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liền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tay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.</a:t>
            </a:r>
          </a:p>
          <a:p>
            <a:pPr defTabSz="121917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9AB91D69-4AA8-427C-8434-B6DDAECEA56D}"/>
              </a:ext>
            </a:extLst>
          </p:cNvPr>
          <p:cNvSpPr txBox="1"/>
          <p:nvPr/>
        </p:nvSpPr>
        <p:spPr>
          <a:xfrm>
            <a:off x="3925204" y="4609643"/>
            <a:ext cx="68635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>
                <a:solidFill>
                  <a:srgbClr val="FF0000"/>
                </a:solidFill>
                <a:highlight>
                  <a:srgbClr val="FFD1D1"/>
                </a:highlight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FF0000"/>
                </a:solidFill>
                <a:highlight>
                  <a:srgbClr val="FFD1D1"/>
                </a:highlight>
                <a:latin typeface="Calibri"/>
                <a:cs typeface="Arial"/>
                <a:sym typeface="Arial"/>
              </a:rPr>
              <a:t>sai</a:t>
            </a:r>
            <a:r>
              <a:rPr lang="en-US" sz="4267" b="1" kern="0" dirty="0">
                <a:solidFill>
                  <a:srgbClr val="FF0000"/>
                </a:solidFill>
                <a:highlight>
                  <a:srgbClr val="FFD1D1"/>
                </a:highlight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hát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một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bài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hát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.</a:t>
            </a:r>
            <a:endParaRPr lang="en-US" sz="42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xmlns="" id="{D734EDC1-875A-4F28-9E08-579A9E8AE08E}"/>
              </a:ext>
            </a:extLst>
          </p:cNvPr>
          <p:cNvGrpSpPr/>
          <p:nvPr/>
        </p:nvGrpSpPr>
        <p:grpSpPr>
          <a:xfrm>
            <a:off x="4094052" y="940970"/>
            <a:ext cx="4003897" cy="878364"/>
            <a:chOff x="3173022" y="47813"/>
            <a:chExt cx="3306122" cy="658773"/>
          </a:xfrm>
        </p:grpSpPr>
        <p:grpSp>
          <p:nvGrpSpPr>
            <p:cNvPr id="12" name="Nhóm 11">
              <a:extLst>
                <a:ext uri="{FF2B5EF4-FFF2-40B4-BE49-F238E27FC236}">
                  <a16:creationId xmlns:a16="http://schemas.microsoft.com/office/drawing/2014/main" xmlns="" id="{BE8ABF43-220B-4155-948B-2EA8F819142F}"/>
                </a:ext>
              </a:extLst>
            </p:cNvPr>
            <p:cNvGrpSpPr/>
            <p:nvPr/>
          </p:nvGrpSpPr>
          <p:grpSpPr>
            <a:xfrm>
              <a:off x="3173022" y="103136"/>
              <a:ext cx="3306122" cy="603450"/>
              <a:chOff x="3158836" y="1506009"/>
              <a:chExt cx="3306122" cy="603450"/>
            </a:xfrm>
          </p:grpSpPr>
          <p:sp>
            <p:nvSpPr>
              <p:cNvPr id="14" name="Hình chữ nhật: Góc Tròn 13">
                <a:extLst>
                  <a:ext uri="{FF2B5EF4-FFF2-40B4-BE49-F238E27FC236}">
                    <a16:creationId xmlns:a16="http://schemas.microsoft.com/office/drawing/2014/main" xmlns="" id="{C02211EA-8122-414A-85FD-D425C1D1D535}"/>
                  </a:ext>
                </a:extLst>
              </p:cNvPr>
              <p:cNvSpPr/>
              <p:nvPr/>
            </p:nvSpPr>
            <p:spPr>
              <a:xfrm>
                <a:off x="3158836" y="1506009"/>
                <a:ext cx="3306122" cy="603450"/>
              </a:xfrm>
              <a:prstGeom prst="roundRect">
                <a:avLst/>
              </a:prstGeom>
              <a:solidFill>
                <a:srgbClr val="FFF2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5587AC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5" name="Hình chữ nhật: Góc Tròn 14">
                <a:extLst>
                  <a:ext uri="{FF2B5EF4-FFF2-40B4-BE49-F238E27FC236}">
                    <a16:creationId xmlns:a16="http://schemas.microsoft.com/office/drawing/2014/main" xmlns="" id="{13F5833F-7DFE-4DE7-88E1-F4A7BD4A633C}"/>
                  </a:ext>
                </a:extLst>
              </p:cNvPr>
              <p:cNvSpPr/>
              <p:nvPr/>
            </p:nvSpPr>
            <p:spPr>
              <a:xfrm>
                <a:off x="3273054" y="1560991"/>
                <a:ext cx="3077687" cy="493486"/>
              </a:xfrm>
              <a:prstGeom prst="roundRect">
                <a:avLst/>
              </a:prstGeom>
              <a:noFill/>
              <a:ln w="28575">
                <a:solidFill>
                  <a:srgbClr val="8821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 dirty="0">
                  <a:solidFill>
                    <a:srgbClr val="5587AC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xmlns="" id="{D935C252-3D0E-46F3-8C18-921FD49E764F}"/>
                </a:ext>
              </a:extLst>
            </p:cNvPr>
            <p:cNvSpPr txBox="1"/>
            <p:nvPr/>
          </p:nvSpPr>
          <p:spPr>
            <a:xfrm>
              <a:off x="3555147" y="47813"/>
              <a:ext cx="2580382" cy="6232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4800" b="1" kern="0" dirty="0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Lu</a:t>
              </a:r>
              <a:r>
                <a:rPr lang="vi-VN" sz="4800" b="1" kern="0" dirty="0" err="1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ật</a:t>
              </a:r>
              <a:r>
                <a:rPr lang="en-US" sz="4800" b="1" kern="0" dirty="0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chơi</a:t>
              </a:r>
              <a:endParaRPr lang="en-US" sz="4800" b="1" kern="0" dirty="0">
                <a:ln w="10160">
                  <a:solidFill>
                    <a:srgbClr val="C0897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19" name="Picture 5">
            <a:extLst>
              <a:ext uri="{FF2B5EF4-FFF2-40B4-BE49-F238E27FC236}">
                <a16:creationId xmlns:a16="http://schemas.microsoft.com/office/drawing/2014/main" xmlns="" id="{DB47192C-5FB3-458C-B980-30C65A14E8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1403287" y="3915005"/>
            <a:ext cx="2582597" cy="188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0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Nhóm 38">
            <a:extLst>
              <a:ext uri="{FF2B5EF4-FFF2-40B4-BE49-F238E27FC236}">
                <a16:creationId xmlns:a16="http://schemas.microsoft.com/office/drawing/2014/main" xmlns="" id="{76DE0524-9782-AC23-443B-33793706875C}"/>
              </a:ext>
            </a:extLst>
          </p:cNvPr>
          <p:cNvGrpSpPr/>
          <p:nvPr/>
        </p:nvGrpSpPr>
        <p:grpSpPr>
          <a:xfrm>
            <a:off x="555186" y="2014702"/>
            <a:ext cx="2211886" cy="5106489"/>
            <a:chOff x="227724" y="1427932"/>
            <a:chExt cx="1658915" cy="3829867"/>
          </a:xfrm>
        </p:grpSpPr>
        <p:grpSp>
          <p:nvGrpSpPr>
            <p:cNvPr id="38" name="Nhóm 37">
              <a:extLst>
                <a:ext uri="{FF2B5EF4-FFF2-40B4-BE49-F238E27FC236}">
                  <a16:creationId xmlns:a16="http://schemas.microsoft.com/office/drawing/2014/main" xmlns="" id="{6FE194FD-F711-40D5-53E8-92EE2C813C57}"/>
                </a:ext>
              </a:extLst>
            </p:cNvPr>
            <p:cNvGrpSpPr/>
            <p:nvPr/>
          </p:nvGrpSpPr>
          <p:grpSpPr>
            <a:xfrm>
              <a:off x="897575" y="2960775"/>
              <a:ext cx="319500" cy="2297024"/>
              <a:chOff x="897575" y="2960775"/>
              <a:chExt cx="319500" cy="2297024"/>
            </a:xfrm>
            <a:solidFill>
              <a:schemeClr val="tx1">
                <a:lumMod val="10000"/>
              </a:schemeClr>
            </a:solidFill>
          </p:grpSpPr>
          <p:sp>
            <p:nvSpPr>
              <p:cNvPr id="24" name="Google Shape;5864;p73">
                <a:extLst>
                  <a:ext uri="{FF2B5EF4-FFF2-40B4-BE49-F238E27FC236}">
                    <a16:creationId xmlns:a16="http://schemas.microsoft.com/office/drawing/2014/main" xmlns="" id="{B7079F14-DB52-1B8B-8F24-913A7C93C614}"/>
                  </a:ext>
                </a:extLst>
              </p:cNvPr>
              <p:cNvSpPr/>
              <p:nvPr/>
            </p:nvSpPr>
            <p:spPr>
              <a:xfrm>
                <a:off x="982871" y="2960775"/>
                <a:ext cx="148624" cy="1801487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0495" extrusionOk="0">
                    <a:moveTo>
                      <a:pt x="1" y="1"/>
                    </a:moveTo>
                    <a:lnTo>
                      <a:pt x="1" y="29869"/>
                    </a:lnTo>
                    <a:cubicBezTo>
                      <a:pt x="1" y="30224"/>
                      <a:pt x="309" y="30494"/>
                      <a:pt x="664" y="30494"/>
                    </a:cubicBezTo>
                    <a:cubicBezTo>
                      <a:pt x="1009" y="30494"/>
                      <a:pt x="1289" y="30224"/>
                      <a:pt x="1289" y="29869"/>
                    </a:cubicBezTo>
                    <a:lnTo>
                      <a:pt x="128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5872;p73">
                <a:extLst>
                  <a:ext uri="{FF2B5EF4-FFF2-40B4-BE49-F238E27FC236}">
                    <a16:creationId xmlns:a16="http://schemas.microsoft.com/office/drawing/2014/main" xmlns="" id="{830EF3DF-11C3-01ED-37F0-088D2C9F301E}"/>
                  </a:ext>
                </a:extLst>
              </p:cNvPr>
              <p:cNvSpPr/>
              <p:nvPr/>
            </p:nvSpPr>
            <p:spPr>
              <a:xfrm>
                <a:off x="897575" y="4276499"/>
                <a:ext cx="319500" cy="981300"/>
              </a:xfrm>
              <a:prstGeom prst="snip2SameRect">
                <a:avLst>
                  <a:gd name="adj1" fmla="val 21830"/>
                  <a:gd name="adj2" fmla="val 0"/>
                </a:avLst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" name="Hình Bầu dục 35">
              <a:extLst>
                <a:ext uri="{FF2B5EF4-FFF2-40B4-BE49-F238E27FC236}">
                  <a16:creationId xmlns:a16="http://schemas.microsoft.com/office/drawing/2014/main" xmlns="" id="{9C4B9138-BBCD-2CB7-77F4-45356C67CB4C}"/>
                </a:ext>
              </a:extLst>
            </p:cNvPr>
            <p:cNvSpPr/>
            <p:nvPr/>
          </p:nvSpPr>
          <p:spPr>
            <a:xfrm>
              <a:off x="227724" y="1427932"/>
              <a:ext cx="1658915" cy="172259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xmlns="" id="{3581D351-DF56-DA35-0B8A-D78FC77793DF}"/>
              </a:ext>
            </a:extLst>
          </p:cNvPr>
          <p:cNvGrpSpPr/>
          <p:nvPr/>
        </p:nvGrpSpPr>
        <p:grpSpPr>
          <a:xfrm>
            <a:off x="3810523" y="1997306"/>
            <a:ext cx="7613015" cy="1035409"/>
            <a:chOff x="3353766" y="165100"/>
            <a:chExt cx="6516995" cy="776557"/>
          </a:xfrm>
        </p:grpSpPr>
        <p:sp>
          <p:nvSpPr>
            <p:cNvPr id="33" name="Hình chữ nhật: Góc Tròn 32">
              <a:extLst>
                <a:ext uri="{FF2B5EF4-FFF2-40B4-BE49-F238E27FC236}">
                  <a16:creationId xmlns:a16="http://schemas.microsoft.com/office/drawing/2014/main" xmlns="" id="{AD93187D-353B-19AF-BD4D-F0F9CCCEF348}"/>
                </a:ext>
              </a:extLst>
            </p:cNvPr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xmlns="" id="{5CB7E793-DCA5-3307-19D7-F9026BEA7C32}"/>
                </a:ext>
              </a:extLst>
            </p:cNvPr>
            <p:cNvSpPr txBox="1"/>
            <p:nvPr/>
          </p:nvSpPr>
          <p:spPr>
            <a:xfrm>
              <a:off x="3353766" y="262664"/>
              <a:ext cx="651699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Cho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phép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người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bộ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qua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đường</a:t>
              </a:r>
              <a:endParaRPr lang="en-US" sz="3200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77" name="Nhóm 76">
            <a:extLst>
              <a:ext uri="{FF2B5EF4-FFF2-40B4-BE49-F238E27FC236}">
                <a16:creationId xmlns:a16="http://schemas.microsoft.com/office/drawing/2014/main" xmlns="" id="{D92E23F4-A14E-561B-18F3-ED28A102BF51}"/>
              </a:ext>
            </a:extLst>
          </p:cNvPr>
          <p:cNvGrpSpPr/>
          <p:nvPr/>
        </p:nvGrpSpPr>
        <p:grpSpPr>
          <a:xfrm>
            <a:off x="3420344" y="2026787"/>
            <a:ext cx="1076312" cy="1018042"/>
            <a:chOff x="2572485" y="1544816"/>
            <a:chExt cx="807234" cy="763532"/>
          </a:xfrm>
        </p:grpSpPr>
        <p:sp>
          <p:nvSpPr>
            <p:cNvPr id="56" name="Hình Bầu dục 55">
              <a:extLst>
                <a:ext uri="{FF2B5EF4-FFF2-40B4-BE49-F238E27FC236}">
                  <a16:creationId xmlns:a16="http://schemas.microsoft.com/office/drawing/2014/main" xmlns="" id="{146F0777-8065-61F5-0395-5953EB6C71E9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2" name="Hộp Văn bản 51">
              <a:extLst>
                <a:ext uri="{FF2B5EF4-FFF2-40B4-BE49-F238E27FC236}">
                  <a16:creationId xmlns:a16="http://schemas.microsoft.com/office/drawing/2014/main" xmlns="" id="{5648FAE4-4584-247C-A1B0-326AD5910855}"/>
                </a:ext>
              </a:extLst>
            </p:cNvPr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867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xmlns="" id="{FF749A41-83E1-B55C-D812-9F27117102E5}"/>
              </a:ext>
            </a:extLst>
          </p:cNvPr>
          <p:cNvGrpSpPr/>
          <p:nvPr/>
        </p:nvGrpSpPr>
        <p:grpSpPr>
          <a:xfrm>
            <a:off x="4094898" y="3294599"/>
            <a:ext cx="7613015" cy="1658889"/>
            <a:chOff x="3579594" y="165100"/>
            <a:chExt cx="6516995" cy="1244167"/>
          </a:xfrm>
        </p:grpSpPr>
        <p:sp>
          <p:nvSpPr>
            <p:cNvPr id="62" name="Hình chữ nhật: Góc Tròn 61">
              <a:extLst>
                <a:ext uri="{FF2B5EF4-FFF2-40B4-BE49-F238E27FC236}">
                  <a16:creationId xmlns:a16="http://schemas.microsoft.com/office/drawing/2014/main" xmlns="" id="{A59E173C-34EC-C046-F706-C83740FC8189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3" name="Hộp Văn bản 62">
              <a:extLst>
                <a:ext uri="{FF2B5EF4-FFF2-40B4-BE49-F238E27FC236}">
                  <a16:creationId xmlns:a16="http://schemas.microsoft.com/office/drawing/2014/main" xmlns="" id="{5991F0FD-5D8B-1D80-BD83-FAD3E4531A23}"/>
                </a:ext>
              </a:extLst>
            </p:cNvPr>
            <p:cNvSpPr txBox="1"/>
            <p:nvPr/>
          </p:nvSpPr>
          <p:spPr>
            <a:xfrm>
              <a:off x="3579594" y="287329"/>
              <a:ext cx="6516995" cy="1054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báo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đường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người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bộ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sang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ngang</a:t>
              </a:r>
              <a:endPara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xmlns="" id="{7674D9E2-9E98-6534-36B3-C4528447C4E0}"/>
              </a:ext>
            </a:extLst>
          </p:cNvPr>
          <p:cNvGrpSpPr/>
          <p:nvPr/>
        </p:nvGrpSpPr>
        <p:grpSpPr>
          <a:xfrm>
            <a:off x="3422131" y="3592892"/>
            <a:ext cx="1076312" cy="1085172"/>
            <a:chOff x="2566598" y="2694550"/>
            <a:chExt cx="807234" cy="742603"/>
          </a:xfrm>
        </p:grpSpPr>
        <p:sp>
          <p:nvSpPr>
            <p:cNvPr id="60" name="Hình Bầu dục 59">
              <a:extLst>
                <a:ext uri="{FF2B5EF4-FFF2-40B4-BE49-F238E27FC236}">
                  <a16:creationId xmlns:a16="http://schemas.microsoft.com/office/drawing/2014/main" xmlns="" id="{FA71EF9D-2377-C50F-6FC6-CA3F7861FD84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1" name="Hộp Văn bản 60">
              <a:extLst>
                <a:ext uri="{FF2B5EF4-FFF2-40B4-BE49-F238E27FC236}">
                  <a16:creationId xmlns:a16="http://schemas.microsoft.com/office/drawing/2014/main" xmlns="" id="{FBB9EC32-600B-ED77-1F07-C5B63A95EAEE}"/>
                </a:ext>
              </a:extLst>
            </p:cNvPr>
            <p:cNvSpPr txBox="1"/>
            <p:nvPr/>
          </p:nvSpPr>
          <p:spPr>
            <a:xfrm>
              <a:off x="2662050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</a:p>
          </p:txBody>
        </p:sp>
      </p:grpSp>
      <p:grpSp>
        <p:nvGrpSpPr>
          <p:cNvPr id="65" name="Nhóm 64">
            <a:extLst>
              <a:ext uri="{FF2B5EF4-FFF2-40B4-BE49-F238E27FC236}">
                <a16:creationId xmlns:a16="http://schemas.microsoft.com/office/drawing/2014/main" xmlns="" id="{6CC29441-970C-D4A0-2CBB-2CF2D48BA04E}"/>
              </a:ext>
            </a:extLst>
          </p:cNvPr>
          <p:cNvGrpSpPr/>
          <p:nvPr/>
        </p:nvGrpSpPr>
        <p:grpSpPr>
          <a:xfrm>
            <a:off x="4044714" y="5325162"/>
            <a:ext cx="7613015" cy="1028013"/>
            <a:chOff x="3579594" y="165100"/>
            <a:chExt cx="6516995" cy="1244167"/>
          </a:xfrm>
        </p:grpSpPr>
        <p:sp>
          <p:nvSpPr>
            <p:cNvPr id="68" name="Hình chữ nhật: Góc Tròn 67">
              <a:extLst>
                <a:ext uri="{FF2B5EF4-FFF2-40B4-BE49-F238E27FC236}">
                  <a16:creationId xmlns:a16="http://schemas.microsoft.com/office/drawing/2014/main" xmlns="" id="{18543B29-BC04-3F53-9B1F-3E9AE1F0EC57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9" name="Hộp Văn bản 68">
              <a:extLst>
                <a:ext uri="{FF2B5EF4-FFF2-40B4-BE49-F238E27FC236}">
                  <a16:creationId xmlns:a16="http://schemas.microsoft.com/office/drawing/2014/main" xmlns="" id="{793D30DF-A491-92CF-0E8C-CDA38A3DC322}"/>
                </a:ext>
              </a:extLst>
            </p:cNvPr>
            <p:cNvSpPr txBox="1"/>
            <p:nvPr/>
          </p:nvSpPr>
          <p:spPr>
            <a:xfrm>
              <a:off x="3579594" y="287329"/>
              <a:ext cx="651699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Cấm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người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bộ</a:t>
              </a:r>
              <a:endPara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:a16="http://schemas.microsoft.com/office/drawing/2014/main" xmlns="" id="{622DD7CD-BA86-4BED-2D7C-7CF3E26B113A}"/>
              </a:ext>
            </a:extLst>
          </p:cNvPr>
          <p:cNvGrpSpPr/>
          <p:nvPr/>
        </p:nvGrpSpPr>
        <p:grpSpPr>
          <a:xfrm>
            <a:off x="3400521" y="5379803"/>
            <a:ext cx="1076312" cy="1077218"/>
            <a:chOff x="2550391" y="4029393"/>
            <a:chExt cx="807234" cy="737160"/>
          </a:xfrm>
        </p:grpSpPr>
        <p:sp>
          <p:nvSpPr>
            <p:cNvPr id="66" name="Hình Bầu dục 65">
              <a:extLst>
                <a:ext uri="{FF2B5EF4-FFF2-40B4-BE49-F238E27FC236}">
                  <a16:creationId xmlns:a16="http://schemas.microsoft.com/office/drawing/2014/main" xmlns="" id="{EE7E1652-FCE3-790F-D494-24DFD6E1B6D5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7" name="Hộp Văn bản 66">
              <a:extLst>
                <a:ext uri="{FF2B5EF4-FFF2-40B4-BE49-F238E27FC236}">
                  <a16:creationId xmlns:a16="http://schemas.microsoft.com/office/drawing/2014/main" xmlns="" id="{985D6195-8229-C877-70D3-5286833C55ED}"/>
                </a:ext>
              </a:extLst>
            </p:cNvPr>
            <p:cNvSpPr txBox="1"/>
            <p:nvPr/>
          </p:nvSpPr>
          <p:spPr>
            <a:xfrm>
              <a:off x="2636093" y="4029393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</a:p>
          </p:txBody>
        </p:sp>
      </p:grpSp>
      <p:pic>
        <p:nvPicPr>
          <p:cNvPr id="70" name="Picture 24">
            <a:extLst>
              <a:ext uri="{FF2B5EF4-FFF2-40B4-BE49-F238E27FC236}">
                <a16:creationId xmlns:a16="http://schemas.microsoft.com/office/drawing/2014/main" xmlns="" id="{DF44950A-A9D8-41AE-E9F7-AE5F108095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0344" y="2041527"/>
            <a:ext cx="1124288" cy="1076312"/>
          </a:xfrm>
          <a:prstGeom prst="rect">
            <a:avLst/>
          </a:prstGeom>
        </p:spPr>
      </p:pic>
      <p:pic>
        <p:nvPicPr>
          <p:cNvPr id="40" name="Picture 24">
            <a:extLst>
              <a:ext uri="{FF2B5EF4-FFF2-40B4-BE49-F238E27FC236}">
                <a16:creationId xmlns:a16="http://schemas.microsoft.com/office/drawing/2014/main" xmlns="" id="{2ABF04C3-E6F4-27EF-7AA4-8FCABE5C93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900" y="3620480"/>
            <a:ext cx="1121909" cy="1076312"/>
          </a:xfrm>
          <a:prstGeom prst="rect">
            <a:avLst/>
          </a:prstGeom>
        </p:spPr>
      </p:pic>
      <p:pic>
        <p:nvPicPr>
          <p:cNvPr id="41" name="Picture 22">
            <a:extLst>
              <a:ext uri="{FF2B5EF4-FFF2-40B4-BE49-F238E27FC236}">
                <a16:creationId xmlns:a16="http://schemas.microsoft.com/office/drawing/2014/main" xmlns="" id="{CCEF1278-E0D2-707D-88CD-73443423D82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5016" y="5379805"/>
            <a:ext cx="1107389" cy="1046068"/>
          </a:xfrm>
          <a:prstGeom prst="rect">
            <a:avLst/>
          </a:prstGeom>
        </p:spPr>
      </p:pic>
      <p:sp>
        <p:nvSpPr>
          <p:cNvPr id="72" name="Hình chữ nhật: Góc Tròn 71">
            <a:extLst>
              <a:ext uri="{FF2B5EF4-FFF2-40B4-BE49-F238E27FC236}">
                <a16:creationId xmlns:a16="http://schemas.microsoft.com/office/drawing/2014/main" xmlns="" id="{25F141BF-98D1-1356-F7AF-D76687CD9784}"/>
              </a:ext>
            </a:extLst>
          </p:cNvPr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73" name="Nhóm 72">
            <a:extLst>
              <a:ext uri="{FF2B5EF4-FFF2-40B4-BE49-F238E27FC236}">
                <a16:creationId xmlns:a16="http://schemas.microsoft.com/office/drawing/2014/main" xmlns="" id="{D44ED9BF-B97F-7F7D-DE81-AAC72D775085}"/>
              </a:ext>
            </a:extLst>
          </p:cNvPr>
          <p:cNvGrpSpPr/>
          <p:nvPr/>
        </p:nvGrpSpPr>
        <p:grpSpPr>
          <a:xfrm>
            <a:off x="1867245" y="190060"/>
            <a:ext cx="7247472" cy="1507986"/>
            <a:chOff x="355600" y="215900"/>
            <a:chExt cx="5511800" cy="792866"/>
          </a:xfrm>
        </p:grpSpPr>
        <p:sp>
          <p:nvSpPr>
            <p:cNvPr id="74" name="Hình chữ nhật: Góc Tròn 73">
              <a:extLst>
                <a:ext uri="{FF2B5EF4-FFF2-40B4-BE49-F238E27FC236}">
                  <a16:creationId xmlns:a16="http://schemas.microsoft.com/office/drawing/2014/main" xmlns="" id="{8D26D2EB-BB5C-57E7-C5AE-C997F3BCE1E6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DF0DF"/>
                </a:solidFill>
                <a:latin typeface="Calibri"/>
                <a:sym typeface="Arial"/>
              </a:endParaRPr>
            </a:p>
          </p:txBody>
        </p: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xmlns="" id="{F1574F3E-4B1A-1F45-BFE1-44B3CAA7E5F2}"/>
                </a:ext>
              </a:extLst>
            </p:cNvPr>
            <p:cNvSpPr txBox="1"/>
            <p:nvPr/>
          </p:nvSpPr>
          <p:spPr>
            <a:xfrm>
              <a:off x="498778" y="347918"/>
              <a:ext cx="5225446" cy="480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Câu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1: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báo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tên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gì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76" name="Hình chữ nhật: Góc Tròn 75">
              <a:extLst>
                <a:ext uri="{FF2B5EF4-FFF2-40B4-BE49-F238E27FC236}">
                  <a16:creationId xmlns:a16="http://schemas.microsoft.com/office/drawing/2014/main" xmlns="" id="{D94D17D0-3909-AC5B-63E3-755E46EA9393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9D0450E-1F0E-41BB-ADB6-0FCE0A8410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50" y="2181226"/>
            <a:ext cx="210827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31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Nhóm 63">
            <a:extLst>
              <a:ext uri="{FF2B5EF4-FFF2-40B4-BE49-F238E27FC236}">
                <a16:creationId xmlns:a16="http://schemas.microsoft.com/office/drawing/2014/main" xmlns="" id="{D640A9F5-D15A-4215-B78C-279048856403}"/>
              </a:ext>
            </a:extLst>
          </p:cNvPr>
          <p:cNvGrpSpPr/>
          <p:nvPr/>
        </p:nvGrpSpPr>
        <p:grpSpPr>
          <a:xfrm>
            <a:off x="0" y="11445"/>
            <a:ext cx="12395200" cy="7038313"/>
            <a:chOff x="0" y="8583"/>
            <a:chExt cx="9296400" cy="5278735"/>
          </a:xfrm>
        </p:grpSpPr>
        <p:grpSp>
          <p:nvGrpSpPr>
            <p:cNvPr id="3" name="Nhóm 2">
              <a:extLst>
                <a:ext uri="{FF2B5EF4-FFF2-40B4-BE49-F238E27FC236}">
                  <a16:creationId xmlns:a16="http://schemas.microsoft.com/office/drawing/2014/main" xmlns="" id="{B4C8227F-2BAB-4858-B823-064B2CC6CCD4}"/>
                </a:ext>
              </a:extLst>
            </p:cNvPr>
            <p:cNvGrpSpPr/>
            <p:nvPr/>
          </p:nvGrpSpPr>
          <p:grpSpPr>
            <a:xfrm>
              <a:off x="0" y="8583"/>
              <a:ext cx="9296400" cy="5278735"/>
              <a:chOff x="-2" y="0"/>
              <a:chExt cx="9296400" cy="5639690"/>
            </a:xfrm>
          </p:grpSpPr>
          <p:pic>
            <p:nvPicPr>
              <p:cNvPr id="4" name="Hình ảnh 3" descr="Ảnh có chứa phòng ngủ&#10;&#10;Mô tả được tạo tự động">
                <a:extLst>
                  <a:ext uri="{FF2B5EF4-FFF2-40B4-BE49-F238E27FC236}">
                    <a16:creationId xmlns:a16="http://schemas.microsoft.com/office/drawing/2014/main" xmlns="" id="{FCE1A98F-3CAE-4CCD-A551-36B42E3727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5084064"/>
              </a:xfrm>
              <a:prstGeom prst="rect">
                <a:avLst/>
              </a:prstGeom>
            </p:spPr>
          </p:pic>
          <p:pic>
            <p:nvPicPr>
              <p:cNvPr id="5" name="Hình ảnh 4" descr="Ảnh có chứa phòng ngủ&#10;&#10;Mô tả được tạo tự động">
                <a:extLst>
                  <a:ext uri="{FF2B5EF4-FFF2-40B4-BE49-F238E27FC236}">
                    <a16:creationId xmlns:a16="http://schemas.microsoft.com/office/drawing/2014/main" xmlns="" id="{3D84D6F0-7B3F-46BD-A025-96B1399EF8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559"/>
              <a:stretch/>
            </p:blipFill>
            <p:spPr>
              <a:xfrm>
                <a:off x="76200" y="1536700"/>
                <a:ext cx="9144000" cy="1111250"/>
              </a:xfrm>
              <a:prstGeom prst="rect">
                <a:avLst/>
              </a:prstGeom>
            </p:spPr>
          </p:pic>
          <p:pic>
            <p:nvPicPr>
              <p:cNvPr id="6" name="Hình ảnh 5" descr="Ảnh có chứa phòng ngủ&#10;&#10;Mô tả được tạo tự động">
                <a:extLst>
                  <a:ext uri="{FF2B5EF4-FFF2-40B4-BE49-F238E27FC236}">
                    <a16:creationId xmlns:a16="http://schemas.microsoft.com/office/drawing/2014/main" xmlns="" id="{1EEA9D18-59FB-4D6C-B184-A5060E586C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559"/>
              <a:stretch/>
            </p:blipFill>
            <p:spPr>
              <a:xfrm>
                <a:off x="76200" y="2451736"/>
                <a:ext cx="9144000" cy="1111250"/>
              </a:xfrm>
              <a:prstGeom prst="rect">
                <a:avLst/>
              </a:prstGeom>
            </p:spPr>
          </p:pic>
          <p:pic>
            <p:nvPicPr>
              <p:cNvPr id="8" name="Hình ảnh 7" descr="Ảnh có chứa phòng ngủ&#10;&#10;Mô tả được tạo tự động">
                <a:extLst>
                  <a:ext uri="{FF2B5EF4-FFF2-40B4-BE49-F238E27FC236}">
                    <a16:creationId xmlns:a16="http://schemas.microsoft.com/office/drawing/2014/main" xmlns="" id="{ED2BF1FB-B7E1-4C49-8A3B-177B50E273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559"/>
              <a:stretch/>
            </p:blipFill>
            <p:spPr>
              <a:xfrm>
                <a:off x="-2" y="3393080"/>
                <a:ext cx="9296400" cy="2246610"/>
              </a:xfrm>
              <a:prstGeom prst="rect">
                <a:avLst/>
              </a:prstGeom>
            </p:spPr>
          </p:pic>
          <p:pic>
            <p:nvPicPr>
              <p:cNvPr id="10" name="Hình ảnh 9" descr="Ảnh có chứa phòng ngủ&#10;&#10;Mô tả được tạo tự động">
                <a:extLst>
                  <a:ext uri="{FF2B5EF4-FFF2-40B4-BE49-F238E27FC236}">
                    <a16:creationId xmlns:a16="http://schemas.microsoft.com/office/drawing/2014/main" xmlns="" id="{C85AA447-8BAD-401C-A553-A0914C1B38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1" y="3691447"/>
                <a:ext cx="314325" cy="1452052"/>
              </a:xfrm>
              <a:prstGeom prst="rect">
                <a:avLst/>
              </a:prstGeom>
            </p:spPr>
          </p:pic>
        </p:grpSp>
        <p:pic>
          <p:nvPicPr>
            <p:cNvPr id="58" name="Hình ảnh 57" descr="Ảnh có chứa phòng ngủ&#10;&#10;Mô tả được tạo tự động">
              <a:extLst>
                <a:ext uri="{FF2B5EF4-FFF2-40B4-BE49-F238E27FC236}">
                  <a16:creationId xmlns:a16="http://schemas.microsoft.com/office/drawing/2014/main" xmlns="" id="{F85D06C4-0401-47F8-B32B-D948049680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559"/>
            <a:stretch/>
          </p:blipFill>
          <p:spPr>
            <a:xfrm>
              <a:off x="38102" y="66790"/>
              <a:ext cx="9144000" cy="1155726"/>
            </a:xfrm>
            <a:prstGeom prst="rect">
              <a:avLst/>
            </a:prstGeom>
          </p:spPr>
        </p:pic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xmlns="" id="{EB4CBFB9-FAB9-4BF8-907B-E8FD4D95F9F3}"/>
              </a:ext>
            </a:extLst>
          </p:cNvPr>
          <p:cNvGrpSpPr/>
          <p:nvPr/>
        </p:nvGrpSpPr>
        <p:grpSpPr>
          <a:xfrm>
            <a:off x="660187" y="1936853"/>
            <a:ext cx="2666703" cy="4748553"/>
            <a:chOff x="606129" y="1465871"/>
            <a:chExt cx="2000027" cy="3561415"/>
          </a:xfrm>
        </p:grpSpPr>
        <p:sp>
          <p:nvSpPr>
            <p:cNvPr id="31" name="Hình Bầu dục 30">
              <a:extLst>
                <a:ext uri="{FF2B5EF4-FFF2-40B4-BE49-F238E27FC236}">
                  <a16:creationId xmlns:a16="http://schemas.microsoft.com/office/drawing/2014/main" xmlns="" id="{973C0C8B-ECD5-4E08-8158-D6020B76F848}"/>
                </a:ext>
              </a:extLst>
            </p:cNvPr>
            <p:cNvSpPr/>
            <p:nvPr/>
          </p:nvSpPr>
          <p:spPr>
            <a:xfrm>
              <a:off x="945399" y="4182140"/>
              <a:ext cx="1660757" cy="84514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30" name="Hình ảnh 29" descr="Ảnh có chứa phụ kiện&#10;&#10;Mô tả được tạo tự động">
              <a:extLst>
                <a:ext uri="{FF2B5EF4-FFF2-40B4-BE49-F238E27FC236}">
                  <a16:creationId xmlns:a16="http://schemas.microsoft.com/office/drawing/2014/main" xmlns="" id="{F9DF8B5F-096F-479C-97BC-42A20EE9E1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>
            <a:xfrm flipH="1">
              <a:off x="606129" y="1465871"/>
              <a:ext cx="1922950" cy="3430251"/>
            </a:xfrm>
            <a:prstGeom prst="rect">
              <a:avLst/>
            </a:prstGeom>
          </p:spPr>
        </p:pic>
      </p:grpSp>
      <p:grpSp>
        <p:nvGrpSpPr>
          <p:cNvPr id="55" name="Nhóm 54">
            <a:extLst>
              <a:ext uri="{FF2B5EF4-FFF2-40B4-BE49-F238E27FC236}">
                <a16:creationId xmlns:a16="http://schemas.microsoft.com/office/drawing/2014/main" xmlns="" id="{1DEE7EFC-6540-4AEB-967F-EE15A0016A92}"/>
              </a:ext>
            </a:extLst>
          </p:cNvPr>
          <p:cNvGrpSpPr/>
          <p:nvPr/>
        </p:nvGrpSpPr>
        <p:grpSpPr>
          <a:xfrm>
            <a:off x="7507374" y="1718929"/>
            <a:ext cx="3946341" cy="4774737"/>
            <a:chOff x="6108042" y="987040"/>
            <a:chExt cx="2838845" cy="3686276"/>
          </a:xfrm>
        </p:grpSpPr>
        <p:grpSp>
          <p:nvGrpSpPr>
            <p:cNvPr id="52" name="Nhóm 51">
              <a:extLst>
                <a:ext uri="{FF2B5EF4-FFF2-40B4-BE49-F238E27FC236}">
                  <a16:creationId xmlns:a16="http://schemas.microsoft.com/office/drawing/2014/main" xmlns="" id="{0B04E3F6-CBDC-4C3E-B504-26615AC46C69}"/>
                </a:ext>
              </a:extLst>
            </p:cNvPr>
            <p:cNvGrpSpPr/>
            <p:nvPr/>
          </p:nvGrpSpPr>
          <p:grpSpPr>
            <a:xfrm>
              <a:off x="6108042" y="987040"/>
              <a:ext cx="2838845" cy="3686276"/>
              <a:chOff x="6108042" y="987040"/>
              <a:chExt cx="2838845" cy="3686276"/>
            </a:xfrm>
          </p:grpSpPr>
          <p:grpSp>
            <p:nvGrpSpPr>
              <p:cNvPr id="40" name="Nhóm 39">
                <a:extLst>
                  <a:ext uri="{FF2B5EF4-FFF2-40B4-BE49-F238E27FC236}">
                    <a16:creationId xmlns:a16="http://schemas.microsoft.com/office/drawing/2014/main" xmlns="" id="{C060189C-1D02-4EDA-AA13-634A228FA89F}"/>
                  </a:ext>
                </a:extLst>
              </p:cNvPr>
              <p:cNvGrpSpPr/>
              <p:nvPr/>
            </p:nvGrpSpPr>
            <p:grpSpPr>
              <a:xfrm>
                <a:off x="6108042" y="987040"/>
                <a:ext cx="2838845" cy="3686276"/>
                <a:chOff x="6119276" y="887950"/>
                <a:chExt cx="2838845" cy="3686276"/>
              </a:xfrm>
            </p:grpSpPr>
            <p:sp>
              <p:nvSpPr>
                <p:cNvPr id="33" name="Hình Bầu dục 32">
                  <a:extLst>
                    <a:ext uri="{FF2B5EF4-FFF2-40B4-BE49-F238E27FC236}">
                      <a16:creationId xmlns:a16="http://schemas.microsoft.com/office/drawing/2014/main" xmlns="" id="{A69AB033-9ACE-4239-B8DB-3C8856974335}"/>
                    </a:ext>
                  </a:extLst>
                </p:cNvPr>
                <p:cNvSpPr/>
                <p:nvPr/>
              </p:nvSpPr>
              <p:spPr>
                <a:xfrm>
                  <a:off x="7093239" y="3863751"/>
                  <a:ext cx="1455480" cy="71047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 dirty="0">
                    <a:solidFill>
                      <a:srgbClr val="5587AC"/>
                    </a:solidFill>
                    <a:latin typeface="Calibri"/>
                    <a:sym typeface="Arial"/>
                  </a:endParaRPr>
                </a:p>
              </p:txBody>
            </p:sp>
            <p:pic>
              <p:nvPicPr>
                <p:cNvPr id="13" name="Hình ảnh 12" descr="Ảnh có chứa phụ kiện&#10;&#10;Mô tả được tạo tự động">
                  <a:extLst>
                    <a:ext uri="{FF2B5EF4-FFF2-40B4-BE49-F238E27FC236}">
                      <a16:creationId xmlns:a16="http://schemas.microsoft.com/office/drawing/2014/main" xmlns="" id="{BBC8B1DE-EACA-45C1-9820-A5CD320C5E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119276" y="887950"/>
                  <a:ext cx="2838845" cy="3367598"/>
                </a:xfrm>
                <a:prstGeom prst="rect">
                  <a:avLst/>
                </a:prstGeom>
              </p:spPr>
            </p:pic>
          </p:grp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xmlns="" id="{9B924D60-CB0F-4B5E-BC0A-765B11894239}"/>
                  </a:ext>
                </a:extLst>
              </p:cNvPr>
              <p:cNvSpPr/>
              <p:nvPr/>
            </p:nvSpPr>
            <p:spPr>
              <a:xfrm>
                <a:off x="7734028" y="4081911"/>
                <a:ext cx="88974" cy="120650"/>
              </a:xfrm>
              <a:custGeom>
                <a:avLst/>
                <a:gdLst>
                  <a:gd name="connsiteX0" fmla="*/ 88974 w 88974"/>
                  <a:gd name="connsiteY0" fmla="*/ 120650 h 120650"/>
                  <a:gd name="connsiteX1" fmla="*/ 57224 w 88974"/>
                  <a:gd name="connsiteY1" fmla="*/ 101600 h 120650"/>
                  <a:gd name="connsiteX2" fmla="*/ 31824 w 88974"/>
                  <a:gd name="connsiteY2" fmla="*/ 76200 h 120650"/>
                  <a:gd name="connsiteX3" fmla="*/ 74 w 88974"/>
                  <a:gd name="connsiteY3" fmla="*/ 19050 h 120650"/>
                  <a:gd name="connsiteX4" fmla="*/ 6424 w 88974"/>
                  <a:gd name="connsiteY4" fmla="*/ 0 h 120650"/>
                  <a:gd name="connsiteX5" fmla="*/ 50874 w 88974"/>
                  <a:gd name="connsiteY5" fmla="*/ 6350 h 120650"/>
                  <a:gd name="connsiteX6" fmla="*/ 69924 w 88974"/>
                  <a:gd name="connsiteY6" fmla="*/ 57150 h 120650"/>
                  <a:gd name="connsiteX7" fmla="*/ 76274 w 88974"/>
                  <a:gd name="connsiteY7" fmla="*/ 76200 h 120650"/>
                  <a:gd name="connsiteX8" fmla="*/ 82624 w 88974"/>
                  <a:gd name="connsiteY8" fmla="*/ 101600 h 120650"/>
                  <a:gd name="connsiteX9" fmla="*/ 88974 w 88974"/>
                  <a:gd name="connsiteY9" fmla="*/ 120650 h 120650"/>
                  <a:gd name="connsiteX10" fmla="*/ 88974 w 88974"/>
                  <a:gd name="connsiteY10" fmla="*/ 120650 h 12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8974" h="120650">
                    <a:moveTo>
                      <a:pt x="88974" y="120650"/>
                    </a:moveTo>
                    <a:cubicBezTo>
                      <a:pt x="83682" y="117475"/>
                      <a:pt x="65951" y="110327"/>
                      <a:pt x="57224" y="101600"/>
                    </a:cubicBezTo>
                    <a:cubicBezTo>
                      <a:pt x="23357" y="67733"/>
                      <a:pt x="82624" y="93133"/>
                      <a:pt x="31824" y="76200"/>
                    </a:cubicBezTo>
                    <a:cubicBezTo>
                      <a:pt x="11126" y="55502"/>
                      <a:pt x="3959" y="54015"/>
                      <a:pt x="74" y="19050"/>
                    </a:cubicBezTo>
                    <a:cubicBezTo>
                      <a:pt x="-665" y="12397"/>
                      <a:pt x="4307" y="6350"/>
                      <a:pt x="6424" y="0"/>
                    </a:cubicBezTo>
                    <a:cubicBezTo>
                      <a:pt x="21241" y="2117"/>
                      <a:pt x="37790" y="-919"/>
                      <a:pt x="50874" y="6350"/>
                    </a:cubicBezTo>
                    <a:cubicBezTo>
                      <a:pt x="60925" y="11934"/>
                      <a:pt x="67319" y="48033"/>
                      <a:pt x="69924" y="57150"/>
                    </a:cubicBezTo>
                    <a:cubicBezTo>
                      <a:pt x="71763" y="63586"/>
                      <a:pt x="74435" y="69764"/>
                      <a:pt x="76274" y="76200"/>
                    </a:cubicBezTo>
                    <a:cubicBezTo>
                      <a:pt x="78672" y="84591"/>
                      <a:pt x="80226" y="93209"/>
                      <a:pt x="82624" y="101600"/>
                    </a:cubicBezTo>
                    <a:cubicBezTo>
                      <a:pt x="84463" y="108036"/>
                      <a:pt x="85530" y="114910"/>
                      <a:pt x="88974" y="120650"/>
                    </a:cubicBezTo>
                    <a:lnTo>
                      <a:pt x="88974" y="120650"/>
                    </a:lnTo>
                    <a:close/>
                  </a:path>
                </a:pathLst>
              </a:custGeom>
              <a:noFill/>
              <a:ln>
                <a:solidFill>
                  <a:srgbClr val="C579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5587AC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1" name="Hình tự do: Hình 50">
                <a:extLst>
                  <a:ext uri="{FF2B5EF4-FFF2-40B4-BE49-F238E27FC236}">
                    <a16:creationId xmlns:a16="http://schemas.microsoft.com/office/drawing/2014/main" xmlns="" id="{575FFBD0-C000-4B1A-8932-95B0A8D1A998}"/>
                  </a:ext>
                </a:extLst>
              </p:cNvPr>
              <p:cNvSpPr/>
              <p:nvPr/>
            </p:nvSpPr>
            <p:spPr>
              <a:xfrm rot="1094500" flipH="1">
                <a:off x="7826968" y="4104225"/>
                <a:ext cx="88974" cy="120650"/>
              </a:xfrm>
              <a:custGeom>
                <a:avLst/>
                <a:gdLst>
                  <a:gd name="connsiteX0" fmla="*/ 88974 w 88974"/>
                  <a:gd name="connsiteY0" fmla="*/ 120650 h 120650"/>
                  <a:gd name="connsiteX1" fmla="*/ 57224 w 88974"/>
                  <a:gd name="connsiteY1" fmla="*/ 101600 h 120650"/>
                  <a:gd name="connsiteX2" fmla="*/ 31824 w 88974"/>
                  <a:gd name="connsiteY2" fmla="*/ 76200 h 120650"/>
                  <a:gd name="connsiteX3" fmla="*/ 74 w 88974"/>
                  <a:gd name="connsiteY3" fmla="*/ 19050 h 120650"/>
                  <a:gd name="connsiteX4" fmla="*/ 6424 w 88974"/>
                  <a:gd name="connsiteY4" fmla="*/ 0 h 120650"/>
                  <a:gd name="connsiteX5" fmla="*/ 50874 w 88974"/>
                  <a:gd name="connsiteY5" fmla="*/ 6350 h 120650"/>
                  <a:gd name="connsiteX6" fmla="*/ 69924 w 88974"/>
                  <a:gd name="connsiteY6" fmla="*/ 57150 h 120650"/>
                  <a:gd name="connsiteX7" fmla="*/ 76274 w 88974"/>
                  <a:gd name="connsiteY7" fmla="*/ 76200 h 120650"/>
                  <a:gd name="connsiteX8" fmla="*/ 82624 w 88974"/>
                  <a:gd name="connsiteY8" fmla="*/ 101600 h 120650"/>
                  <a:gd name="connsiteX9" fmla="*/ 88974 w 88974"/>
                  <a:gd name="connsiteY9" fmla="*/ 120650 h 120650"/>
                  <a:gd name="connsiteX10" fmla="*/ 88974 w 88974"/>
                  <a:gd name="connsiteY10" fmla="*/ 120650 h 12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8974" h="120650">
                    <a:moveTo>
                      <a:pt x="88974" y="120650"/>
                    </a:moveTo>
                    <a:cubicBezTo>
                      <a:pt x="83682" y="117475"/>
                      <a:pt x="65951" y="110327"/>
                      <a:pt x="57224" y="101600"/>
                    </a:cubicBezTo>
                    <a:cubicBezTo>
                      <a:pt x="23357" y="67733"/>
                      <a:pt x="82624" y="93133"/>
                      <a:pt x="31824" y="76200"/>
                    </a:cubicBezTo>
                    <a:cubicBezTo>
                      <a:pt x="11126" y="55502"/>
                      <a:pt x="3959" y="54015"/>
                      <a:pt x="74" y="19050"/>
                    </a:cubicBezTo>
                    <a:cubicBezTo>
                      <a:pt x="-665" y="12397"/>
                      <a:pt x="4307" y="6350"/>
                      <a:pt x="6424" y="0"/>
                    </a:cubicBezTo>
                    <a:cubicBezTo>
                      <a:pt x="21241" y="2117"/>
                      <a:pt x="37790" y="-919"/>
                      <a:pt x="50874" y="6350"/>
                    </a:cubicBezTo>
                    <a:cubicBezTo>
                      <a:pt x="60925" y="11934"/>
                      <a:pt x="67319" y="48033"/>
                      <a:pt x="69924" y="57150"/>
                    </a:cubicBezTo>
                    <a:cubicBezTo>
                      <a:pt x="71763" y="63586"/>
                      <a:pt x="74435" y="69764"/>
                      <a:pt x="76274" y="76200"/>
                    </a:cubicBezTo>
                    <a:cubicBezTo>
                      <a:pt x="78672" y="84591"/>
                      <a:pt x="80226" y="93209"/>
                      <a:pt x="82624" y="101600"/>
                    </a:cubicBezTo>
                    <a:cubicBezTo>
                      <a:pt x="84463" y="108036"/>
                      <a:pt x="85530" y="114910"/>
                      <a:pt x="88974" y="120650"/>
                    </a:cubicBezTo>
                    <a:lnTo>
                      <a:pt x="88974" y="120650"/>
                    </a:lnTo>
                    <a:close/>
                  </a:path>
                </a:pathLst>
              </a:custGeom>
              <a:noFill/>
              <a:ln>
                <a:solidFill>
                  <a:srgbClr val="C579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5587AC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xmlns="" id="{D3DD319D-4DF6-4CD9-AD0A-25B5865B44D0}"/>
                </a:ext>
              </a:extLst>
            </p:cNvPr>
            <p:cNvSpPr/>
            <p:nvPr/>
          </p:nvSpPr>
          <p:spPr>
            <a:xfrm>
              <a:off x="7693362" y="4207001"/>
              <a:ext cx="122270" cy="192266"/>
            </a:xfrm>
            <a:custGeom>
              <a:avLst/>
              <a:gdLst>
                <a:gd name="connsiteX0" fmla="*/ 109538 w 109538"/>
                <a:gd name="connsiteY0" fmla="*/ 0 h 147638"/>
                <a:gd name="connsiteX1" fmla="*/ 85725 w 109538"/>
                <a:gd name="connsiteY1" fmla="*/ 19050 h 147638"/>
                <a:gd name="connsiteX2" fmla="*/ 57150 w 109538"/>
                <a:gd name="connsiteY2" fmla="*/ 47625 h 147638"/>
                <a:gd name="connsiteX3" fmla="*/ 38100 w 109538"/>
                <a:gd name="connsiteY3" fmla="*/ 76200 h 147638"/>
                <a:gd name="connsiteX4" fmla="*/ 28575 w 109538"/>
                <a:gd name="connsiteY4" fmla="*/ 100013 h 147638"/>
                <a:gd name="connsiteX5" fmla="*/ 14288 w 109538"/>
                <a:gd name="connsiteY5" fmla="*/ 123825 h 147638"/>
                <a:gd name="connsiteX6" fmla="*/ 0 w 109538"/>
                <a:gd name="connsiteY6" fmla="*/ 147638 h 14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38" h="147638">
                  <a:moveTo>
                    <a:pt x="109538" y="0"/>
                  </a:moveTo>
                  <a:cubicBezTo>
                    <a:pt x="101600" y="6350"/>
                    <a:pt x="92913" y="11862"/>
                    <a:pt x="85725" y="19050"/>
                  </a:cubicBezTo>
                  <a:cubicBezTo>
                    <a:pt x="50281" y="54494"/>
                    <a:pt x="90823" y="25177"/>
                    <a:pt x="57150" y="47625"/>
                  </a:cubicBezTo>
                  <a:cubicBezTo>
                    <a:pt x="44562" y="85395"/>
                    <a:pt x="63581" y="35432"/>
                    <a:pt x="38100" y="76200"/>
                  </a:cubicBezTo>
                  <a:cubicBezTo>
                    <a:pt x="33569" y="83450"/>
                    <a:pt x="32398" y="92366"/>
                    <a:pt x="28575" y="100013"/>
                  </a:cubicBezTo>
                  <a:cubicBezTo>
                    <a:pt x="24435" y="108292"/>
                    <a:pt x="18428" y="115546"/>
                    <a:pt x="14288" y="123825"/>
                  </a:cubicBezTo>
                  <a:cubicBezTo>
                    <a:pt x="1923" y="148554"/>
                    <a:pt x="18604" y="129034"/>
                    <a:pt x="0" y="147638"/>
                  </a:cubicBezTo>
                </a:path>
              </a:pathLst>
            </a:custGeom>
            <a:noFill/>
            <a:ln>
              <a:solidFill>
                <a:srgbClr val="C579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xmlns="" id="{D0DD727E-EC77-4B56-B6BE-1E06BD635E08}"/>
                </a:ext>
              </a:extLst>
            </p:cNvPr>
            <p:cNvSpPr/>
            <p:nvPr/>
          </p:nvSpPr>
          <p:spPr>
            <a:xfrm flipH="1">
              <a:off x="7830695" y="4207001"/>
              <a:ext cx="122270" cy="192266"/>
            </a:xfrm>
            <a:custGeom>
              <a:avLst/>
              <a:gdLst>
                <a:gd name="connsiteX0" fmla="*/ 109538 w 109538"/>
                <a:gd name="connsiteY0" fmla="*/ 0 h 147638"/>
                <a:gd name="connsiteX1" fmla="*/ 85725 w 109538"/>
                <a:gd name="connsiteY1" fmla="*/ 19050 h 147638"/>
                <a:gd name="connsiteX2" fmla="*/ 57150 w 109538"/>
                <a:gd name="connsiteY2" fmla="*/ 47625 h 147638"/>
                <a:gd name="connsiteX3" fmla="*/ 38100 w 109538"/>
                <a:gd name="connsiteY3" fmla="*/ 76200 h 147638"/>
                <a:gd name="connsiteX4" fmla="*/ 28575 w 109538"/>
                <a:gd name="connsiteY4" fmla="*/ 100013 h 147638"/>
                <a:gd name="connsiteX5" fmla="*/ 14288 w 109538"/>
                <a:gd name="connsiteY5" fmla="*/ 123825 h 147638"/>
                <a:gd name="connsiteX6" fmla="*/ 0 w 109538"/>
                <a:gd name="connsiteY6" fmla="*/ 147638 h 14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38" h="147638">
                  <a:moveTo>
                    <a:pt x="109538" y="0"/>
                  </a:moveTo>
                  <a:cubicBezTo>
                    <a:pt x="101600" y="6350"/>
                    <a:pt x="92913" y="11862"/>
                    <a:pt x="85725" y="19050"/>
                  </a:cubicBezTo>
                  <a:cubicBezTo>
                    <a:pt x="50281" y="54494"/>
                    <a:pt x="90823" y="25177"/>
                    <a:pt x="57150" y="47625"/>
                  </a:cubicBezTo>
                  <a:cubicBezTo>
                    <a:pt x="44562" y="85395"/>
                    <a:pt x="63581" y="35432"/>
                    <a:pt x="38100" y="76200"/>
                  </a:cubicBezTo>
                  <a:cubicBezTo>
                    <a:pt x="33569" y="83450"/>
                    <a:pt x="32398" y="92366"/>
                    <a:pt x="28575" y="100013"/>
                  </a:cubicBezTo>
                  <a:cubicBezTo>
                    <a:pt x="24435" y="108292"/>
                    <a:pt x="18428" y="115546"/>
                    <a:pt x="14288" y="123825"/>
                  </a:cubicBezTo>
                  <a:cubicBezTo>
                    <a:pt x="1923" y="148554"/>
                    <a:pt x="18604" y="129034"/>
                    <a:pt x="0" y="147638"/>
                  </a:cubicBezTo>
                </a:path>
              </a:pathLst>
            </a:custGeom>
            <a:noFill/>
            <a:ln>
              <a:solidFill>
                <a:srgbClr val="C579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76" name="Nhóm 75">
            <a:extLst>
              <a:ext uri="{FF2B5EF4-FFF2-40B4-BE49-F238E27FC236}">
                <a16:creationId xmlns:a16="http://schemas.microsoft.com/office/drawing/2014/main" xmlns="" id="{38B0AC97-0675-457E-AFE0-03386CD981B6}"/>
              </a:ext>
            </a:extLst>
          </p:cNvPr>
          <p:cNvGrpSpPr/>
          <p:nvPr/>
        </p:nvGrpSpPr>
        <p:grpSpPr>
          <a:xfrm>
            <a:off x="1963081" y="466422"/>
            <a:ext cx="9508239" cy="1425836"/>
            <a:chOff x="1545150" y="379710"/>
            <a:chExt cx="7131179" cy="1069377"/>
          </a:xfrm>
        </p:grpSpPr>
        <p:sp>
          <p:nvSpPr>
            <p:cNvPr id="66" name="Hình chữ nhật: Góc Tròn 65">
              <a:extLst>
                <a:ext uri="{FF2B5EF4-FFF2-40B4-BE49-F238E27FC236}">
                  <a16:creationId xmlns:a16="http://schemas.microsoft.com/office/drawing/2014/main" xmlns="" id="{1B0EB382-FAD6-4682-897A-B4328A257C1B}"/>
                </a:ext>
              </a:extLst>
            </p:cNvPr>
            <p:cNvSpPr/>
            <p:nvPr/>
          </p:nvSpPr>
          <p:spPr>
            <a:xfrm>
              <a:off x="1545150" y="395019"/>
              <a:ext cx="7131179" cy="105406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0B7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sp>
          <p:nvSpPr>
            <p:cNvPr id="70" name="Hộp Văn bản 69">
              <a:extLst>
                <a:ext uri="{FF2B5EF4-FFF2-40B4-BE49-F238E27FC236}">
                  <a16:creationId xmlns:a16="http://schemas.microsoft.com/office/drawing/2014/main" xmlns="" id="{7C4D1FF1-AFA1-4E14-BCD6-D39E4E18B65C}"/>
                </a:ext>
              </a:extLst>
            </p:cNvPr>
            <p:cNvSpPr txBox="1"/>
            <p:nvPr/>
          </p:nvSpPr>
          <p:spPr>
            <a:xfrm>
              <a:off x="2305649" y="379710"/>
              <a:ext cx="6073188" cy="1054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B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ạn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được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chọn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1 trong 3 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quả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bóng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bay 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dưới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đây</a:t>
              </a:r>
              <a:endParaRPr lang="en-US" sz="4267" b="1" kern="0" dirty="0">
                <a:solidFill>
                  <a:srgbClr val="FF7979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74" name="Nhóm 73">
            <a:extLst>
              <a:ext uri="{FF2B5EF4-FFF2-40B4-BE49-F238E27FC236}">
                <a16:creationId xmlns:a16="http://schemas.microsoft.com/office/drawing/2014/main" xmlns="" id="{AD2496FF-3E71-4969-AD86-5E5831BBB983}"/>
              </a:ext>
            </a:extLst>
          </p:cNvPr>
          <p:cNvGrpSpPr/>
          <p:nvPr/>
        </p:nvGrpSpPr>
        <p:grpSpPr>
          <a:xfrm>
            <a:off x="4365159" y="2303399"/>
            <a:ext cx="3303572" cy="4573668"/>
            <a:chOff x="3762661" y="1826561"/>
            <a:chExt cx="2477679" cy="3430251"/>
          </a:xfrm>
        </p:grpSpPr>
        <p:sp>
          <p:nvSpPr>
            <p:cNvPr id="73" name="Hình Bầu dục 72">
              <a:extLst>
                <a:ext uri="{FF2B5EF4-FFF2-40B4-BE49-F238E27FC236}">
                  <a16:creationId xmlns:a16="http://schemas.microsoft.com/office/drawing/2014/main" xmlns="" id="{8DF3C7EA-42E2-4EDE-BF85-11835F708397}"/>
                </a:ext>
              </a:extLst>
            </p:cNvPr>
            <p:cNvSpPr/>
            <p:nvPr/>
          </p:nvSpPr>
          <p:spPr>
            <a:xfrm>
              <a:off x="4119192" y="4223183"/>
              <a:ext cx="1660757" cy="84514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28" name="Hình ảnh 27" descr="Ảnh có chứa phụ kiện&#10;&#10;Mô tả được tạo tự động">
              <a:extLst>
                <a:ext uri="{FF2B5EF4-FFF2-40B4-BE49-F238E27FC236}">
                  <a16:creationId xmlns:a16="http://schemas.microsoft.com/office/drawing/2014/main" xmlns="" id="{517C555F-AFD5-46D3-969B-B2B0A7843A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62661" y="1826561"/>
              <a:ext cx="2477679" cy="3430251"/>
            </a:xfrm>
            <a:prstGeom prst="rect">
              <a:avLst/>
            </a:prstGeom>
          </p:spPr>
        </p:pic>
      </p:grpSp>
      <p:pic>
        <p:nvPicPr>
          <p:cNvPr id="65" name="Picture 4">
            <a:extLst>
              <a:ext uri="{FF2B5EF4-FFF2-40B4-BE49-F238E27FC236}">
                <a16:creationId xmlns:a16="http://schemas.microsoft.com/office/drawing/2014/main" xmlns="" id="{9717598B-D379-4B06-89FA-5BE0CCCC1400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28067" y="76397"/>
            <a:ext cx="2149012" cy="1812984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xmlns="" id="{ECECEE0D-3716-4D75-A324-2F41F3155562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3588" y="6007712"/>
            <a:ext cx="981352" cy="975929"/>
          </a:xfrm>
          <a:prstGeom prst="rect">
            <a:avLst/>
          </a:prstGeom>
        </p:spPr>
      </p:pic>
      <p:grpSp>
        <p:nvGrpSpPr>
          <p:cNvPr id="21" name="Nhóm 20">
            <a:extLst>
              <a:ext uri="{FF2B5EF4-FFF2-40B4-BE49-F238E27FC236}">
                <a16:creationId xmlns:a16="http://schemas.microsoft.com/office/drawing/2014/main" xmlns="" id="{A7BBBB1A-96D6-4D88-89ED-8A52B68BCB09}"/>
              </a:ext>
            </a:extLst>
          </p:cNvPr>
          <p:cNvGrpSpPr/>
          <p:nvPr/>
        </p:nvGrpSpPr>
        <p:grpSpPr>
          <a:xfrm>
            <a:off x="1045932" y="3429000"/>
            <a:ext cx="2455213" cy="3109515"/>
            <a:chOff x="746088" y="2409594"/>
            <a:chExt cx="1922950" cy="2494292"/>
          </a:xfrm>
        </p:grpSpPr>
        <p:sp>
          <p:nvSpPr>
            <p:cNvPr id="48" name="Hình Bầu dục 47">
              <a:extLst>
                <a:ext uri="{FF2B5EF4-FFF2-40B4-BE49-F238E27FC236}">
                  <a16:creationId xmlns:a16="http://schemas.microsoft.com/office/drawing/2014/main" xmlns="" id="{A6D5BE0D-4CB7-4A07-89CD-CA79DDF45EFC}"/>
                </a:ext>
              </a:extLst>
            </p:cNvPr>
            <p:cNvSpPr/>
            <p:nvPr/>
          </p:nvSpPr>
          <p:spPr>
            <a:xfrm>
              <a:off x="987276" y="4278448"/>
              <a:ext cx="1377717" cy="625438"/>
            </a:xfrm>
            <a:prstGeom prst="ellipse">
              <a:avLst/>
            </a:pr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xmlns="" id="{50F2B611-14FA-4F9F-AB21-0ABA56841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6088" y="2409594"/>
              <a:ext cx="1922950" cy="2338344"/>
            </a:xfrm>
            <a:prstGeom prst="rect">
              <a:avLst/>
            </a:prstGeom>
          </p:spPr>
        </p:pic>
      </p:grpSp>
      <p:pic>
        <p:nvPicPr>
          <p:cNvPr id="19" name="Hình ảnh 18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D51DF309-079B-4785-99D5-CC1D0D9D1267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61300" y="4450426"/>
            <a:ext cx="2198637" cy="2198637"/>
          </a:xfrm>
          <a:prstGeom prst="rect">
            <a:avLst/>
          </a:prstGeom>
        </p:spPr>
      </p:pic>
      <p:grpSp>
        <p:nvGrpSpPr>
          <p:cNvPr id="24" name="Nhóm 23">
            <a:extLst>
              <a:ext uri="{FF2B5EF4-FFF2-40B4-BE49-F238E27FC236}">
                <a16:creationId xmlns:a16="http://schemas.microsoft.com/office/drawing/2014/main" xmlns="" id="{EDC975CF-58CB-4E9F-8577-44DD36283BBB}"/>
              </a:ext>
            </a:extLst>
          </p:cNvPr>
          <p:cNvGrpSpPr/>
          <p:nvPr/>
        </p:nvGrpSpPr>
        <p:grpSpPr>
          <a:xfrm>
            <a:off x="5011791" y="4711701"/>
            <a:ext cx="2245323" cy="1876160"/>
            <a:chOff x="3823549" y="3773164"/>
            <a:chExt cx="1443797" cy="1270135"/>
          </a:xfrm>
        </p:grpSpPr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xmlns="" id="{F2970F19-48D9-4317-90D9-2620E87A92CE}"/>
                </a:ext>
              </a:extLst>
            </p:cNvPr>
            <p:cNvSpPr/>
            <p:nvPr/>
          </p:nvSpPr>
          <p:spPr>
            <a:xfrm>
              <a:off x="3823549" y="4332038"/>
              <a:ext cx="1413840" cy="7112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xmlns="" id="{8B486DDF-C5E7-44EA-8097-DAF7BCD719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7716388">
              <a:off x="4017456" y="3672087"/>
              <a:ext cx="1148814" cy="1350967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6" name="Hình ảnh 55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6093E66A-669C-49A5-B331-3EB128637724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19146">
            <a:off x="316923" y="4047981"/>
            <a:ext cx="3606576" cy="3022047"/>
          </a:xfrm>
          <a:prstGeom prst="rect">
            <a:avLst/>
          </a:prstGeom>
        </p:spPr>
      </p:pic>
      <p:pic>
        <p:nvPicPr>
          <p:cNvPr id="57" name="Hình ảnh 56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757B5878-304D-4496-8476-2EBAEF6B14C3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885739">
            <a:off x="7943035" y="3841566"/>
            <a:ext cx="3736896" cy="31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7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24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3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3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o-giai-thuo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20988E-6 L 0.29548 -0.18364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74" y="-919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o-giai-thuo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"/>
                            </p:stCondLst>
                            <p:childTnLst>
                              <p:par>
                                <p:cTn id="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-0.28906 -0.30926 " pathEditMode="relative" rAng="0" ptsTypes="AA">
                                      <p:cBhvr>
                                        <p:cTn id="9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2" y="-15463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o-giai-thuo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"/>
                            </p:stCondLst>
                            <p:childTnLst>
                              <p:par>
                                <p:cTn id="13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1604 L -0.02605 -0.32747 " pathEditMode="relative" rAng="0" ptsTypes="AA">
                                      <p:cBhvr>
                                        <p:cTn id="13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17191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Nhóm 31">
            <a:extLst>
              <a:ext uri="{FF2B5EF4-FFF2-40B4-BE49-F238E27FC236}">
                <a16:creationId xmlns:a16="http://schemas.microsoft.com/office/drawing/2014/main" xmlns="" id="{3581D351-DF56-DA35-0B8A-D78FC77793DF}"/>
              </a:ext>
            </a:extLst>
          </p:cNvPr>
          <p:cNvGrpSpPr/>
          <p:nvPr/>
        </p:nvGrpSpPr>
        <p:grpSpPr>
          <a:xfrm>
            <a:off x="3910876" y="1895474"/>
            <a:ext cx="7613015" cy="1251664"/>
            <a:chOff x="3456611" y="286390"/>
            <a:chExt cx="6516995" cy="655267"/>
          </a:xfrm>
        </p:grpSpPr>
        <p:sp>
          <p:nvSpPr>
            <p:cNvPr id="33" name="Hình chữ nhật: Góc Tròn 32">
              <a:extLst>
                <a:ext uri="{FF2B5EF4-FFF2-40B4-BE49-F238E27FC236}">
                  <a16:creationId xmlns:a16="http://schemas.microsoft.com/office/drawing/2014/main" xmlns="" id="{AD93187D-353B-19AF-BD4D-F0F9CCCEF348}"/>
                </a:ext>
              </a:extLst>
            </p:cNvPr>
            <p:cNvSpPr/>
            <p:nvPr/>
          </p:nvSpPr>
          <p:spPr>
            <a:xfrm>
              <a:off x="3947612" y="286390"/>
              <a:ext cx="5842438" cy="6552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xmlns="" id="{5CB7E793-DCA5-3307-19D7-F9026BEA7C32}"/>
                </a:ext>
              </a:extLst>
            </p:cNvPr>
            <p:cNvSpPr txBox="1"/>
            <p:nvPr/>
          </p:nvSpPr>
          <p:spPr>
            <a:xfrm>
              <a:off x="3456611" y="386710"/>
              <a:ext cx="6516995" cy="392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Cấm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thẳng</a:t>
              </a:r>
              <a:endPara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77" name="Nhóm 76">
            <a:extLst>
              <a:ext uri="{FF2B5EF4-FFF2-40B4-BE49-F238E27FC236}">
                <a16:creationId xmlns:a16="http://schemas.microsoft.com/office/drawing/2014/main" xmlns="" id="{D92E23F4-A14E-561B-18F3-ED28A102BF51}"/>
              </a:ext>
            </a:extLst>
          </p:cNvPr>
          <p:cNvGrpSpPr/>
          <p:nvPr/>
        </p:nvGrpSpPr>
        <p:grpSpPr>
          <a:xfrm>
            <a:off x="3420344" y="2026787"/>
            <a:ext cx="1076312" cy="1018042"/>
            <a:chOff x="2572485" y="1544816"/>
            <a:chExt cx="807234" cy="763532"/>
          </a:xfrm>
        </p:grpSpPr>
        <p:sp>
          <p:nvSpPr>
            <p:cNvPr id="56" name="Hình Bầu dục 55">
              <a:extLst>
                <a:ext uri="{FF2B5EF4-FFF2-40B4-BE49-F238E27FC236}">
                  <a16:creationId xmlns:a16="http://schemas.microsoft.com/office/drawing/2014/main" xmlns="" id="{146F0777-8065-61F5-0395-5953EB6C71E9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2" name="Hộp Văn bản 51">
              <a:extLst>
                <a:ext uri="{FF2B5EF4-FFF2-40B4-BE49-F238E27FC236}">
                  <a16:creationId xmlns:a16="http://schemas.microsoft.com/office/drawing/2014/main" xmlns="" id="{5648FAE4-4584-247C-A1B0-326AD5910855}"/>
                </a:ext>
              </a:extLst>
            </p:cNvPr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867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xmlns="" id="{FF749A41-83E1-B55C-D812-9F27117102E5}"/>
              </a:ext>
            </a:extLst>
          </p:cNvPr>
          <p:cNvGrpSpPr/>
          <p:nvPr/>
        </p:nvGrpSpPr>
        <p:grpSpPr>
          <a:xfrm>
            <a:off x="4112342" y="5263108"/>
            <a:ext cx="7613015" cy="1658889"/>
            <a:chOff x="3579594" y="165100"/>
            <a:chExt cx="6516995" cy="1244167"/>
          </a:xfrm>
        </p:grpSpPr>
        <p:sp>
          <p:nvSpPr>
            <p:cNvPr id="62" name="Hình chữ nhật: Góc Tròn 61">
              <a:extLst>
                <a:ext uri="{FF2B5EF4-FFF2-40B4-BE49-F238E27FC236}">
                  <a16:creationId xmlns:a16="http://schemas.microsoft.com/office/drawing/2014/main" xmlns="" id="{A59E173C-34EC-C046-F706-C83740FC8189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3" name="Hộp Văn bản 62">
              <a:extLst>
                <a:ext uri="{FF2B5EF4-FFF2-40B4-BE49-F238E27FC236}">
                  <a16:creationId xmlns:a16="http://schemas.microsoft.com/office/drawing/2014/main" xmlns="" id="{5991F0FD-5D8B-1D80-BD83-FAD3E4531A23}"/>
                </a:ext>
              </a:extLst>
            </p:cNvPr>
            <p:cNvSpPr txBox="1"/>
            <p:nvPr/>
          </p:nvSpPr>
          <p:spPr>
            <a:xfrm>
              <a:off x="3579594" y="287329"/>
              <a:ext cx="6516995" cy="1054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báo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cầu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vượt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qua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cho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người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bộ</a:t>
              </a:r>
              <a:endPara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xmlns="" id="{7674D9E2-9E98-6534-36B3-C4528447C4E0}"/>
              </a:ext>
            </a:extLst>
          </p:cNvPr>
          <p:cNvGrpSpPr/>
          <p:nvPr/>
        </p:nvGrpSpPr>
        <p:grpSpPr>
          <a:xfrm>
            <a:off x="3439575" y="5561402"/>
            <a:ext cx="1076312" cy="1085172"/>
            <a:chOff x="2566598" y="2694550"/>
            <a:chExt cx="807234" cy="742603"/>
          </a:xfrm>
        </p:grpSpPr>
        <p:sp>
          <p:nvSpPr>
            <p:cNvPr id="60" name="Hình Bầu dục 59">
              <a:extLst>
                <a:ext uri="{FF2B5EF4-FFF2-40B4-BE49-F238E27FC236}">
                  <a16:creationId xmlns:a16="http://schemas.microsoft.com/office/drawing/2014/main" xmlns="" id="{FA71EF9D-2377-C50F-6FC6-CA3F7861FD84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1" name="Hộp Văn bản 60">
              <a:extLst>
                <a:ext uri="{FF2B5EF4-FFF2-40B4-BE49-F238E27FC236}">
                  <a16:creationId xmlns:a16="http://schemas.microsoft.com/office/drawing/2014/main" xmlns="" id="{FBB9EC32-600B-ED77-1F07-C5B63A95EAEE}"/>
                </a:ext>
              </a:extLst>
            </p:cNvPr>
            <p:cNvSpPr txBox="1"/>
            <p:nvPr/>
          </p:nvSpPr>
          <p:spPr>
            <a:xfrm>
              <a:off x="2662050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</a:p>
          </p:txBody>
        </p:sp>
      </p:grpSp>
      <p:grpSp>
        <p:nvGrpSpPr>
          <p:cNvPr id="65" name="Nhóm 64">
            <a:extLst>
              <a:ext uri="{FF2B5EF4-FFF2-40B4-BE49-F238E27FC236}">
                <a16:creationId xmlns:a16="http://schemas.microsoft.com/office/drawing/2014/main" xmlns="" id="{6CC29441-970C-D4A0-2CBB-2CF2D48BA04E}"/>
              </a:ext>
            </a:extLst>
          </p:cNvPr>
          <p:cNvGrpSpPr/>
          <p:nvPr/>
        </p:nvGrpSpPr>
        <p:grpSpPr>
          <a:xfrm>
            <a:off x="3922629" y="3619500"/>
            <a:ext cx="7613015" cy="1047750"/>
            <a:chOff x="3530672" y="165100"/>
            <a:chExt cx="6516995" cy="1244167"/>
          </a:xfrm>
        </p:grpSpPr>
        <p:sp>
          <p:nvSpPr>
            <p:cNvPr id="68" name="Hình chữ nhật: Góc Tròn 67">
              <a:extLst>
                <a:ext uri="{FF2B5EF4-FFF2-40B4-BE49-F238E27FC236}">
                  <a16:creationId xmlns:a16="http://schemas.microsoft.com/office/drawing/2014/main" xmlns="" id="{18543B29-BC04-3F53-9B1F-3E9AE1F0EC57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9" name="Hộp Văn bản 68">
              <a:extLst>
                <a:ext uri="{FF2B5EF4-FFF2-40B4-BE49-F238E27FC236}">
                  <a16:creationId xmlns:a16="http://schemas.microsoft.com/office/drawing/2014/main" xmlns="" id="{793D30DF-A491-92CF-0E8C-CDA38A3DC322}"/>
                </a:ext>
              </a:extLst>
            </p:cNvPr>
            <p:cNvSpPr txBox="1"/>
            <p:nvPr/>
          </p:nvSpPr>
          <p:spPr>
            <a:xfrm>
              <a:off x="3530672" y="473067"/>
              <a:ext cx="651699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Cấm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ngược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chiều</a:t>
              </a:r>
              <a:endPara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:a16="http://schemas.microsoft.com/office/drawing/2014/main" xmlns="" id="{622DD7CD-BA86-4BED-2D7C-7CF3E26B113A}"/>
              </a:ext>
            </a:extLst>
          </p:cNvPr>
          <p:cNvGrpSpPr/>
          <p:nvPr/>
        </p:nvGrpSpPr>
        <p:grpSpPr>
          <a:xfrm>
            <a:off x="3307012" y="3700331"/>
            <a:ext cx="1076312" cy="1077218"/>
            <a:chOff x="2550391" y="4029393"/>
            <a:chExt cx="807234" cy="737160"/>
          </a:xfrm>
        </p:grpSpPr>
        <p:sp>
          <p:nvSpPr>
            <p:cNvPr id="66" name="Hình Bầu dục 65">
              <a:extLst>
                <a:ext uri="{FF2B5EF4-FFF2-40B4-BE49-F238E27FC236}">
                  <a16:creationId xmlns:a16="http://schemas.microsoft.com/office/drawing/2014/main" xmlns="" id="{EE7E1652-FCE3-790F-D494-24DFD6E1B6D5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7" name="Hộp Văn bản 66">
              <a:extLst>
                <a:ext uri="{FF2B5EF4-FFF2-40B4-BE49-F238E27FC236}">
                  <a16:creationId xmlns:a16="http://schemas.microsoft.com/office/drawing/2014/main" xmlns="" id="{985D6195-8229-C877-70D3-5286833C55ED}"/>
                </a:ext>
              </a:extLst>
            </p:cNvPr>
            <p:cNvSpPr txBox="1"/>
            <p:nvPr/>
          </p:nvSpPr>
          <p:spPr>
            <a:xfrm>
              <a:off x="2636093" y="4029393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</a:p>
          </p:txBody>
        </p:sp>
      </p:grpSp>
      <p:pic>
        <p:nvPicPr>
          <p:cNvPr id="70" name="Picture 24">
            <a:extLst>
              <a:ext uri="{FF2B5EF4-FFF2-40B4-BE49-F238E27FC236}">
                <a16:creationId xmlns:a16="http://schemas.microsoft.com/office/drawing/2014/main" xmlns="" id="{DF44950A-A9D8-41AE-E9F7-AE5F108095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0344" y="2041527"/>
            <a:ext cx="1124288" cy="1076312"/>
          </a:xfrm>
          <a:prstGeom prst="rect">
            <a:avLst/>
          </a:prstGeom>
        </p:spPr>
      </p:pic>
      <p:pic>
        <p:nvPicPr>
          <p:cNvPr id="40" name="Picture 24">
            <a:extLst>
              <a:ext uri="{FF2B5EF4-FFF2-40B4-BE49-F238E27FC236}">
                <a16:creationId xmlns:a16="http://schemas.microsoft.com/office/drawing/2014/main" xmlns="" id="{2ABF04C3-E6F4-27EF-7AA4-8FCABE5C93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575" y="5619755"/>
            <a:ext cx="1121909" cy="1076312"/>
          </a:xfrm>
          <a:prstGeom prst="rect">
            <a:avLst/>
          </a:prstGeom>
        </p:spPr>
      </p:pic>
      <p:pic>
        <p:nvPicPr>
          <p:cNvPr id="41" name="Picture 22">
            <a:extLst>
              <a:ext uri="{FF2B5EF4-FFF2-40B4-BE49-F238E27FC236}">
                <a16:creationId xmlns:a16="http://schemas.microsoft.com/office/drawing/2014/main" xmlns="" id="{CCEF1278-E0D2-707D-88CD-73443423D82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302" y="3721761"/>
            <a:ext cx="1107389" cy="1046068"/>
          </a:xfrm>
          <a:prstGeom prst="rect">
            <a:avLst/>
          </a:prstGeom>
        </p:spPr>
      </p:pic>
      <p:sp>
        <p:nvSpPr>
          <p:cNvPr id="72" name="Hình chữ nhật: Góc Tròn 71">
            <a:extLst>
              <a:ext uri="{FF2B5EF4-FFF2-40B4-BE49-F238E27FC236}">
                <a16:creationId xmlns:a16="http://schemas.microsoft.com/office/drawing/2014/main" xmlns="" id="{25F141BF-98D1-1356-F7AF-D76687CD9784}"/>
              </a:ext>
            </a:extLst>
          </p:cNvPr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73" name="Nhóm 72">
            <a:extLst>
              <a:ext uri="{FF2B5EF4-FFF2-40B4-BE49-F238E27FC236}">
                <a16:creationId xmlns:a16="http://schemas.microsoft.com/office/drawing/2014/main" xmlns="" id="{D44ED9BF-B97F-7F7D-DE81-AAC72D775085}"/>
              </a:ext>
            </a:extLst>
          </p:cNvPr>
          <p:cNvGrpSpPr/>
          <p:nvPr/>
        </p:nvGrpSpPr>
        <p:grpSpPr>
          <a:xfrm>
            <a:off x="1859255" y="161934"/>
            <a:ext cx="7247472" cy="1339544"/>
            <a:chOff x="355600" y="215900"/>
            <a:chExt cx="5511800" cy="792866"/>
          </a:xfrm>
        </p:grpSpPr>
        <p:sp>
          <p:nvSpPr>
            <p:cNvPr id="74" name="Hình chữ nhật: Góc Tròn 73">
              <a:extLst>
                <a:ext uri="{FF2B5EF4-FFF2-40B4-BE49-F238E27FC236}">
                  <a16:creationId xmlns:a16="http://schemas.microsoft.com/office/drawing/2014/main" xmlns="" id="{8D26D2EB-BB5C-57E7-C5AE-C997F3BCE1E6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DF0DF"/>
                </a:solidFill>
                <a:latin typeface="Calibri"/>
                <a:sym typeface="Arial"/>
              </a:endParaRPr>
            </a:p>
          </p:txBody>
        </p: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xmlns="" id="{F1574F3E-4B1A-1F45-BFE1-44B3CAA7E5F2}"/>
                </a:ext>
              </a:extLst>
            </p:cNvPr>
            <p:cNvSpPr txBox="1"/>
            <p:nvPr/>
          </p:nvSpPr>
          <p:spPr>
            <a:xfrm>
              <a:off x="498778" y="347918"/>
              <a:ext cx="5225446" cy="540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Câu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2: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báo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tên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gì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76" name="Hình chữ nhật: Góc Tròn 75">
              <a:extLst>
                <a:ext uri="{FF2B5EF4-FFF2-40B4-BE49-F238E27FC236}">
                  <a16:creationId xmlns:a16="http://schemas.microsoft.com/office/drawing/2014/main" xmlns="" id="{D94D17D0-3909-AC5B-63E3-755E46EA9393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38" name="Nhóm 37">
            <a:extLst>
              <a:ext uri="{FF2B5EF4-FFF2-40B4-BE49-F238E27FC236}">
                <a16:creationId xmlns:a16="http://schemas.microsoft.com/office/drawing/2014/main" xmlns="" id="{6FE194FD-F711-40D5-53E8-92EE2C813C57}"/>
              </a:ext>
            </a:extLst>
          </p:cNvPr>
          <p:cNvGrpSpPr/>
          <p:nvPr/>
        </p:nvGrpSpPr>
        <p:grpSpPr>
          <a:xfrm>
            <a:off x="1246718" y="3949285"/>
            <a:ext cx="426000" cy="3062699"/>
            <a:chOff x="897575" y="2960775"/>
            <a:chExt cx="319500" cy="2297024"/>
          </a:xfrm>
          <a:solidFill>
            <a:schemeClr val="tx1">
              <a:lumMod val="10000"/>
            </a:schemeClr>
          </a:solidFill>
        </p:grpSpPr>
        <p:sp>
          <p:nvSpPr>
            <p:cNvPr id="24" name="Google Shape;5864;p73">
              <a:extLst>
                <a:ext uri="{FF2B5EF4-FFF2-40B4-BE49-F238E27FC236}">
                  <a16:creationId xmlns:a16="http://schemas.microsoft.com/office/drawing/2014/main" xmlns="" id="{B7079F14-DB52-1B8B-8F24-913A7C93C614}"/>
                </a:ext>
              </a:extLst>
            </p:cNvPr>
            <p:cNvSpPr/>
            <p:nvPr/>
          </p:nvSpPr>
          <p:spPr>
            <a:xfrm>
              <a:off x="982871" y="2960775"/>
              <a:ext cx="148624" cy="1801487"/>
            </a:xfrm>
            <a:custGeom>
              <a:avLst/>
              <a:gdLst/>
              <a:ahLst/>
              <a:cxnLst/>
              <a:rect l="l" t="t" r="r" b="b"/>
              <a:pathLst>
                <a:path w="1289" h="30495" extrusionOk="0">
                  <a:moveTo>
                    <a:pt x="1" y="1"/>
                  </a:moveTo>
                  <a:lnTo>
                    <a:pt x="1" y="29869"/>
                  </a:lnTo>
                  <a:cubicBezTo>
                    <a:pt x="1" y="30224"/>
                    <a:pt x="309" y="30494"/>
                    <a:pt x="664" y="30494"/>
                  </a:cubicBezTo>
                  <a:cubicBezTo>
                    <a:pt x="1009" y="30494"/>
                    <a:pt x="1289" y="30224"/>
                    <a:pt x="1289" y="29869"/>
                  </a:cubicBezTo>
                  <a:lnTo>
                    <a:pt x="12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5872;p73">
              <a:extLst>
                <a:ext uri="{FF2B5EF4-FFF2-40B4-BE49-F238E27FC236}">
                  <a16:creationId xmlns:a16="http://schemas.microsoft.com/office/drawing/2014/main" xmlns="" id="{830EF3DF-11C3-01ED-37F0-088D2C9F301E}"/>
                </a:ext>
              </a:extLst>
            </p:cNvPr>
            <p:cNvSpPr/>
            <p:nvPr/>
          </p:nvSpPr>
          <p:spPr>
            <a:xfrm>
              <a:off x="897575" y="4276499"/>
              <a:ext cx="319500" cy="981300"/>
            </a:xfrm>
            <a:prstGeom prst="snip2SameRect">
              <a:avLst>
                <a:gd name="adj1" fmla="val 21830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A571BA9-6611-4E33-AD0F-1781A6A5A1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999" y="2138362"/>
            <a:ext cx="2143125" cy="1902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975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Nhóm 63">
            <a:extLst>
              <a:ext uri="{FF2B5EF4-FFF2-40B4-BE49-F238E27FC236}">
                <a16:creationId xmlns:a16="http://schemas.microsoft.com/office/drawing/2014/main" xmlns="" id="{D640A9F5-D15A-4215-B78C-279048856403}"/>
              </a:ext>
            </a:extLst>
          </p:cNvPr>
          <p:cNvGrpSpPr/>
          <p:nvPr/>
        </p:nvGrpSpPr>
        <p:grpSpPr>
          <a:xfrm>
            <a:off x="0" y="11445"/>
            <a:ext cx="12395200" cy="7038313"/>
            <a:chOff x="0" y="8583"/>
            <a:chExt cx="9296400" cy="5278735"/>
          </a:xfrm>
        </p:grpSpPr>
        <p:grpSp>
          <p:nvGrpSpPr>
            <p:cNvPr id="3" name="Nhóm 2">
              <a:extLst>
                <a:ext uri="{FF2B5EF4-FFF2-40B4-BE49-F238E27FC236}">
                  <a16:creationId xmlns:a16="http://schemas.microsoft.com/office/drawing/2014/main" xmlns="" id="{B4C8227F-2BAB-4858-B823-064B2CC6CCD4}"/>
                </a:ext>
              </a:extLst>
            </p:cNvPr>
            <p:cNvGrpSpPr/>
            <p:nvPr/>
          </p:nvGrpSpPr>
          <p:grpSpPr>
            <a:xfrm>
              <a:off x="0" y="8583"/>
              <a:ext cx="9296400" cy="5278735"/>
              <a:chOff x="-2" y="0"/>
              <a:chExt cx="9296400" cy="5639690"/>
            </a:xfrm>
          </p:grpSpPr>
          <p:pic>
            <p:nvPicPr>
              <p:cNvPr id="4" name="Hình ảnh 3" descr="Ảnh có chứa phòng ngủ&#10;&#10;Mô tả được tạo tự động">
                <a:extLst>
                  <a:ext uri="{FF2B5EF4-FFF2-40B4-BE49-F238E27FC236}">
                    <a16:creationId xmlns:a16="http://schemas.microsoft.com/office/drawing/2014/main" xmlns="" id="{FCE1A98F-3CAE-4CCD-A551-36B42E3727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5084064"/>
              </a:xfrm>
              <a:prstGeom prst="rect">
                <a:avLst/>
              </a:prstGeom>
            </p:spPr>
          </p:pic>
          <p:pic>
            <p:nvPicPr>
              <p:cNvPr id="5" name="Hình ảnh 4" descr="Ảnh có chứa phòng ngủ&#10;&#10;Mô tả được tạo tự động">
                <a:extLst>
                  <a:ext uri="{FF2B5EF4-FFF2-40B4-BE49-F238E27FC236}">
                    <a16:creationId xmlns:a16="http://schemas.microsoft.com/office/drawing/2014/main" xmlns="" id="{3D84D6F0-7B3F-46BD-A025-96B1399EF8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559"/>
              <a:stretch/>
            </p:blipFill>
            <p:spPr>
              <a:xfrm>
                <a:off x="76200" y="1536700"/>
                <a:ext cx="9144000" cy="1111250"/>
              </a:xfrm>
              <a:prstGeom prst="rect">
                <a:avLst/>
              </a:prstGeom>
            </p:spPr>
          </p:pic>
          <p:pic>
            <p:nvPicPr>
              <p:cNvPr id="6" name="Hình ảnh 5" descr="Ảnh có chứa phòng ngủ&#10;&#10;Mô tả được tạo tự động">
                <a:extLst>
                  <a:ext uri="{FF2B5EF4-FFF2-40B4-BE49-F238E27FC236}">
                    <a16:creationId xmlns:a16="http://schemas.microsoft.com/office/drawing/2014/main" xmlns="" id="{1EEA9D18-59FB-4D6C-B184-A5060E586C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559"/>
              <a:stretch/>
            </p:blipFill>
            <p:spPr>
              <a:xfrm>
                <a:off x="76200" y="2451736"/>
                <a:ext cx="9144000" cy="1111250"/>
              </a:xfrm>
              <a:prstGeom prst="rect">
                <a:avLst/>
              </a:prstGeom>
            </p:spPr>
          </p:pic>
          <p:pic>
            <p:nvPicPr>
              <p:cNvPr id="8" name="Hình ảnh 7" descr="Ảnh có chứa phòng ngủ&#10;&#10;Mô tả được tạo tự động">
                <a:extLst>
                  <a:ext uri="{FF2B5EF4-FFF2-40B4-BE49-F238E27FC236}">
                    <a16:creationId xmlns:a16="http://schemas.microsoft.com/office/drawing/2014/main" xmlns="" id="{ED2BF1FB-B7E1-4C49-8A3B-177B50E273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559"/>
              <a:stretch/>
            </p:blipFill>
            <p:spPr>
              <a:xfrm>
                <a:off x="-2" y="3393080"/>
                <a:ext cx="9296400" cy="2246610"/>
              </a:xfrm>
              <a:prstGeom prst="rect">
                <a:avLst/>
              </a:prstGeom>
            </p:spPr>
          </p:pic>
          <p:pic>
            <p:nvPicPr>
              <p:cNvPr id="10" name="Hình ảnh 9" descr="Ảnh có chứa phòng ngủ&#10;&#10;Mô tả được tạo tự động">
                <a:extLst>
                  <a:ext uri="{FF2B5EF4-FFF2-40B4-BE49-F238E27FC236}">
                    <a16:creationId xmlns:a16="http://schemas.microsoft.com/office/drawing/2014/main" xmlns="" id="{C85AA447-8BAD-401C-A553-A0914C1B38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1" y="3691447"/>
                <a:ext cx="314325" cy="1452052"/>
              </a:xfrm>
              <a:prstGeom prst="rect">
                <a:avLst/>
              </a:prstGeom>
            </p:spPr>
          </p:pic>
        </p:grpSp>
        <p:pic>
          <p:nvPicPr>
            <p:cNvPr id="58" name="Hình ảnh 57" descr="Ảnh có chứa phòng ngủ&#10;&#10;Mô tả được tạo tự động">
              <a:extLst>
                <a:ext uri="{FF2B5EF4-FFF2-40B4-BE49-F238E27FC236}">
                  <a16:creationId xmlns:a16="http://schemas.microsoft.com/office/drawing/2014/main" xmlns="" id="{F85D06C4-0401-47F8-B32B-D948049680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559"/>
            <a:stretch/>
          </p:blipFill>
          <p:spPr>
            <a:xfrm>
              <a:off x="38102" y="66790"/>
              <a:ext cx="9144000" cy="1155726"/>
            </a:xfrm>
            <a:prstGeom prst="rect">
              <a:avLst/>
            </a:prstGeom>
          </p:spPr>
        </p:pic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xmlns="" id="{EB4CBFB9-FAB9-4BF8-907B-E8FD4D95F9F3}"/>
              </a:ext>
            </a:extLst>
          </p:cNvPr>
          <p:cNvGrpSpPr/>
          <p:nvPr/>
        </p:nvGrpSpPr>
        <p:grpSpPr>
          <a:xfrm>
            <a:off x="660187" y="1936853"/>
            <a:ext cx="2666703" cy="4748553"/>
            <a:chOff x="606129" y="1465871"/>
            <a:chExt cx="2000027" cy="3561415"/>
          </a:xfrm>
        </p:grpSpPr>
        <p:sp>
          <p:nvSpPr>
            <p:cNvPr id="31" name="Hình Bầu dục 30">
              <a:extLst>
                <a:ext uri="{FF2B5EF4-FFF2-40B4-BE49-F238E27FC236}">
                  <a16:creationId xmlns:a16="http://schemas.microsoft.com/office/drawing/2014/main" xmlns="" id="{973C0C8B-ECD5-4E08-8158-D6020B76F848}"/>
                </a:ext>
              </a:extLst>
            </p:cNvPr>
            <p:cNvSpPr/>
            <p:nvPr/>
          </p:nvSpPr>
          <p:spPr>
            <a:xfrm>
              <a:off x="945399" y="4182140"/>
              <a:ext cx="1660757" cy="84514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30" name="Hình ảnh 29" descr="Ảnh có chứa phụ kiện&#10;&#10;Mô tả được tạo tự động">
              <a:extLst>
                <a:ext uri="{FF2B5EF4-FFF2-40B4-BE49-F238E27FC236}">
                  <a16:creationId xmlns:a16="http://schemas.microsoft.com/office/drawing/2014/main" xmlns="" id="{F9DF8B5F-096F-479C-97BC-42A20EE9E1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>
            <a:xfrm flipH="1">
              <a:off x="606129" y="1465871"/>
              <a:ext cx="1922950" cy="3430251"/>
            </a:xfrm>
            <a:prstGeom prst="rect">
              <a:avLst/>
            </a:prstGeom>
          </p:spPr>
        </p:pic>
      </p:grpSp>
      <p:grpSp>
        <p:nvGrpSpPr>
          <p:cNvPr id="55" name="Nhóm 54">
            <a:extLst>
              <a:ext uri="{FF2B5EF4-FFF2-40B4-BE49-F238E27FC236}">
                <a16:creationId xmlns:a16="http://schemas.microsoft.com/office/drawing/2014/main" xmlns="" id="{1DEE7EFC-6540-4AEB-967F-EE15A0016A92}"/>
              </a:ext>
            </a:extLst>
          </p:cNvPr>
          <p:cNvGrpSpPr/>
          <p:nvPr/>
        </p:nvGrpSpPr>
        <p:grpSpPr>
          <a:xfrm>
            <a:off x="7530251" y="1707631"/>
            <a:ext cx="3946341" cy="4929524"/>
            <a:chOff x="6108042" y="987040"/>
            <a:chExt cx="2838845" cy="3805777"/>
          </a:xfrm>
        </p:grpSpPr>
        <p:grpSp>
          <p:nvGrpSpPr>
            <p:cNvPr id="52" name="Nhóm 51">
              <a:extLst>
                <a:ext uri="{FF2B5EF4-FFF2-40B4-BE49-F238E27FC236}">
                  <a16:creationId xmlns:a16="http://schemas.microsoft.com/office/drawing/2014/main" xmlns="" id="{0B04E3F6-CBDC-4C3E-B504-26615AC46C69}"/>
                </a:ext>
              </a:extLst>
            </p:cNvPr>
            <p:cNvGrpSpPr/>
            <p:nvPr/>
          </p:nvGrpSpPr>
          <p:grpSpPr>
            <a:xfrm>
              <a:off x="6108042" y="987040"/>
              <a:ext cx="2838845" cy="3805777"/>
              <a:chOff x="6108042" y="987040"/>
              <a:chExt cx="2838845" cy="3805777"/>
            </a:xfrm>
          </p:grpSpPr>
          <p:grpSp>
            <p:nvGrpSpPr>
              <p:cNvPr id="40" name="Nhóm 39">
                <a:extLst>
                  <a:ext uri="{FF2B5EF4-FFF2-40B4-BE49-F238E27FC236}">
                    <a16:creationId xmlns:a16="http://schemas.microsoft.com/office/drawing/2014/main" xmlns="" id="{C060189C-1D02-4EDA-AA13-634A228FA89F}"/>
                  </a:ext>
                </a:extLst>
              </p:cNvPr>
              <p:cNvGrpSpPr/>
              <p:nvPr/>
            </p:nvGrpSpPr>
            <p:grpSpPr>
              <a:xfrm>
                <a:off x="6108042" y="987040"/>
                <a:ext cx="2838845" cy="3805777"/>
                <a:chOff x="6119276" y="887950"/>
                <a:chExt cx="2838845" cy="3805777"/>
              </a:xfrm>
            </p:grpSpPr>
            <p:sp>
              <p:nvSpPr>
                <p:cNvPr id="33" name="Hình Bầu dục 32">
                  <a:extLst>
                    <a:ext uri="{FF2B5EF4-FFF2-40B4-BE49-F238E27FC236}">
                      <a16:creationId xmlns:a16="http://schemas.microsoft.com/office/drawing/2014/main" xmlns="" id="{A69AB033-9ACE-4239-B8DB-3C8856974335}"/>
                    </a:ext>
                  </a:extLst>
                </p:cNvPr>
                <p:cNvSpPr/>
                <p:nvPr/>
              </p:nvSpPr>
              <p:spPr>
                <a:xfrm>
                  <a:off x="6957870" y="3940273"/>
                  <a:ext cx="1738545" cy="75345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 dirty="0">
                    <a:solidFill>
                      <a:srgbClr val="5587AC"/>
                    </a:solidFill>
                    <a:latin typeface="Calibri"/>
                    <a:sym typeface="Arial"/>
                  </a:endParaRPr>
                </a:p>
              </p:txBody>
            </p:sp>
            <p:pic>
              <p:nvPicPr>
                <p:cNvPr id="13" name="Hình ảnh 12" descr="Ảnh có chứa phụ kiện&#10;&#10;Mô tả được tạo tự động">
                  <a:extLst>
                    <a:ext uri="{FF2B5EF4-FFF2-40B4-BE49-F238E27FC236}">
                      <a16:creationId xmlns:a16="http://schemas.microsoft.com/office/drawing/2014/main" xmlns="" id="{BBC8B1DE-EACA-45C1-9820-A5CD320C5E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119276" y="887950"/>
                  <a:ext cx="2838845" cy="3367599"/>
                </a:xfrm>
                <a:prstGeom prst="rect">
                  <a:avLst/>
                </a:prstGeom>
              </p:spPr>
            </p:pic>
          </p:grp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xmlns="" id="{9B924D60-CB0F-4B5E-BC0A-765B11894239}"/>
                  </a:ext>
                </a:extLst>
              </p:cNvPr>
              <p:cNvSpPr/>
              <p:nvPr/>
            </p:nvSpPr>
            <p:spPr>
              <a:xfrm>
                <a:off x="7734028" y="4081911"/>
                <a:ext cx="88974" cy="120650"/>
              </a:xfrm>
              <a:custGeom>
                <a:avLst/>
                <a:gdLst>
                  <a:gd name="connsiteX0" fmla="*/ 88974 w 88974"/>
                  <a:gd name="connsiteY0" fmla="*/ 120650 h 120650"/>
                  <a:gd name="connsiteX1" fmla="*/ 57224 w 88974"/>
                  <a:gd name="connsiteY1" fmla="*/ 101600 h 120650"/>
                  <a:gd name="connsiteX2" fmla="*/ 31824 w 88974"/>
                  <a:gd name="connsiteY2" fmla="*/ 76200 h 120650"/>
                  <a:gd name="connsiteX3" fmla="*/ 74 w 88974"/>
                  <a:gd name="connsiteY3" fmla="*/ 19050 h 120650"/>
                  <a:gd name="connsiteX4" fmla="*/ 6424 w 88974"/>
                  <a:gd name="connsiteY4" fmla="*/ 0 h 120650"/>
                  <a:gd name="connsiteX5" fmla="*/ 50874 w 88974"/>
                  <a:gd name="connsiteY5" fmla="*/ 6350 h 120650"/>
                  <a:gd name="connsiteX6" fmla="*/ 69924 w 88974"/>
                  <a:gd name="connsiteY6" fmla="*/ 57150 h 120650"/>
                  <a:gd name="connsiteX7" fmla="*/ 76274 w 88974"/>
                  <a:gd name="connsiteY7" fmla="*/ 76200 h 120650"/>
                  <a:gd name="connsiteX8" fmla="*/ 82624 w 88974"/>
                  <a:gd name="connsiteY8" fmla="*/ 101600 h 120650"/>
                  <a:gd name="connsiteX9" fmla="*/ 88974 w 88974"/>
                  <a:gd name="connsiteY9" fmla="*/ 120650 h 120650"/>
                  <a:gd name="connsiteX10" fmla="*/ 88974 w 88974"/>
                  <a:gd name="connsiteY10" fmla="*/ 120650 h 12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8974" h="120650">
                    <a:moveTo>
                      <a:pt x="88974" y="120650"/>
                    </a:moveTo>
                    <a:cubicBezTo>
                      <a:pt x="83682" y="117475"/>
                      <a:pt x="65951" y="110327"/>
                      <a:pt x="57224" y="101600"/>
                    </a:cubicBezTo>
                    <a:cubicBezTo>
                      <a:pt x="23357" y="67733"/>
                      <a:pt x="82624" y="93133"/>
                      <a:pt x="31824" y="76200"/>
                    </a:cubicBezTo>
                    <a:cubicBezTo>
                      <a:pt x="11126" y="55502"/>
                      <a:pt x="3959" y="54015"/>
                      <a:pt x="74" y="19050"/>
                    </a:cubicBezTo>
                    <a:cubicBezTo>
                      <a:pt x="-665" y="12397"/>
                      <a:pt x="4307" y="6350"/>
                      <a:pt x="6424" y="0"/>
                    </a:cubicBezTo>
                    <a:cubicBezTo>
                      <a:pt x="21241" y="2117"/>
                      <a:pt x="37790" y="-919"/>
                      <a:pt x="50874" y="6350"/>
                    </a:cubicBezTo>
                    <a:cubicBezTo>
                      <a:pt x="60925" y="11934"/>
                      <a:pt x="67319" y="48033"/>
                      <a:pt x="69924" y="57150"/>
                    </a:cubicBezTo>
                    <a:cubicBezTo>
                      <a:pt x="71763" y="63586"/>
                      <a:pt x="74435" y="69764"/>
                      <a:pt x="76274" y="76200"/>
                    </a:cubicBezTo>
                    <a:cubicBezTo>
                      <a:pt x="78672" y="84591"/>
                      <a:pt x="80226" y="93209"/>
                      <a:pt x="82624" y="101600"/>
                    </a:cubicBezTo>
                    <a:cubicBezTo>
                      <a:pt x="84463" y="108036"/>
                      <a:pt x="85530" y="114910"/>
                      <a:pt x="88974" y="120650"/>
                    </a:cubicBezTo>
                    <a:lnTo>
                      <a:pt x="88974" y="120650"/>
                    </a:lnTo>
                    <a:close/>
                  </a:path>
                </a:pathLst>
              </a:custGeom>
              <a:noFill/>
              <a:ln>
                <a:solidFill>
                  <a:srgbClr val="C579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5587AC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1" name="Hình tự do: Hình 50">
                <a:extLst>
                  <a:ext uri="{FF2B5EF4-FFF2-40B4-BE49-F238E27FC236}">
                    <a16:creationId xmlns:a16="http://schemas.microsoft.com/office/drawing/2014/main" xmlns="" id="{575FFBD0-C000-4B1A-8932-95B0A8D1A998}"/>
                  </a:ext>
                </a:extLst>
              </p:cNvPr>
              <p:cNvSpPr/>
              <p:nvPr/>
            </p:nvSpPr>
            <p:spPr>
              <a:xfrm rot="1094500" flipH="1">
                <a:off x="7826968" y="4104225"/>
                <a:ext cx="88974" cy="120650"/>
              </a:xfrm>
              <a:custGeom>
                <a:avLst/>
                <a:gdLst>
                  <a:gd name="connsiteX0" fmla="*/ 88974 w 88974"/>
                  <a:gd name="connsiteY0" fmla="*/ 120650 h 120650"/>
                  <a:gd name="connsiteX1" fmla="*/ 57224 w 88974"/>
                  <a:gd name="connsiteY1" fmla="*/ 101600 h 120650"/>
                  <a:gd name="connsiteX2" fmla="*/ 31824 w 88974"/>
                  <a:gd name="connsiteY2" fmla="*/ 76200 h 120650"/>
                  <a:gd name="connsiteX3" fmla="*/ 74 w 88974"/>
                  <a:gd name="connsiteY3" fmla="*/ 19050 h 120650"/>
                  <a:gd name="connsiteX4" fmla="*/ 6424 w 88974"/>
                  <a:gd name="connsiteY4" fmla="*/ 0 h 120650"/>
                  <a:gd name="connsiteX5" fmla="*/ 50874 w 88974"/>
                  <a:gd name="connsiteY5" fmla="*/ 6350 h 120650"/>
                  <a:gd name="connsiteX6" fmla="*/ 69924 w 88974"/>
                  <a:gd name="connsiteY6" fmla="*/ 57150 h 120650"/>
                  <a:gd name="connsiteX7" fmla="*/ 76274 w 88974"/>
                  <a:gd name="connsiteY7" fmla="*/ 76200 h 120650"/>
                  <a:gd name="connsiteX8" fmla="*/ 82624 w 88974"/>
                  <a:gd name="connsiteY8" fmla="*/ 101600 h 120650"/>
                  <a:gd name="connsiteX9" fmla="*/ 88974 w 88974"/>
                  <a:gd name="connsiteY9" fmla="*/ 120650 h 120650"/>
                  <a:gd name="connsiteX10" fmla="*/ 88974 w 88974"/>
                  <a:gd name="connsiteY10" fmla="*/ 120650 h 12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8974" h="120650">
                    <a:moveTo>
                      <a:pt x="88974" y="120650"/>
                    </a:moveTo>
                    <a:cubicBezTo>
                      <a:pt x="83682" y="117475"/>
                      <a:pt x="65951" y="110327"/>
                      <a:pt x="57224" y="101600"/>
                    </a:cubicBezTo>
                    <a:cubicBezTo>
                      <a:pt x="23357" y="67733"/>
                      <a:pt x="82624" y="93133"/>
                      <a:pt x="31824" y="76200"/>
                    </a:cubicBezTo>
                    <a:cubicBezTo>
                      <a:pt x="11126" y="55502"/>
                      <a:pt x="3959" y="54015"/>
                      <a:pt x="74" y="19050"/>
                    </a:cubicBezTo>
                    <a:cubicBezTo>
                      <a:pt x="-665" y="12397"/>
                      <a:pt x="4307" y="6350"/>
                      <a:pt x="6424" y="0"/>
                    </a:cubicBezTo>
                    <a:cubicBezTo>
                      <a:pt x="21241" y="2117"/>
                      <a:pt x="37790" y="-919"/>
                      <a:pt x="50874" y="6350"/>
                    </a:cubicBezTo>
                    <a:cubicBezTo>
                      <a:pt x="60925" y="11934"/>
                      <a:pt x="67319" y="48033"/>
                      <a:pt x="69924" y="57150"/>
                    </a:cubicBezTo>
                    <a:cubicBezTo>
                      <a:pt x="71763" y="63586"/>
                      <a:pt x="74435" y="69764"/>
                      <a:pt x="76274" y="76200"/>
                    </a:cubicBezTo>
                    <a:cubicBezTo>
                      <a:pt x="78672" y="84591"/>
                      <a:pt x="80226" y="93209"/>
                      <a:pt x="82624" y="101600"/>
                    </a:cubicBezTo>
                    <a:cubicBezTo>
                      <a:pt x="84463" y="108036"/>
                      <a:pt x="85530" y="114910"/>
                      <a:pt x="88974" y="120650"/>
                    </a:cubicBezTo>
                    <a:lnTo>
                      <a:pt x="88974" y="120650"/>
                    </a:lnTo>
                    <a:close/>
                  </a:path>
                </a:pathLst>
              </a:custGeom>
              <a:noFill/>
              <a:ln>
                <a:solidFill>
                  <a:srgbClr val="C579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5587AC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xmlns="" id="{D3DD319D-4DF6-4CD9-AD0A-25B5865B44D0}"/>
                </a:ext>
              </a:extLst>
            </p:cNvPr>
            <p:cNvSpPr/>
            <p:nvPr/>
          </p:nvSpPr>
          <p:spPr>
            <a:xfrm>
              <a:off x="7693362" y="4207001"/>
              <a:ext cx="122270" cy="192266"/>
            </a:xfrm>
            <a:custGeom>
              <a:avLst/>
              <a:gdLst>
                <a:gd name="connsiteX0" fmla="*/ 109538 w 109538"/>
                <a:gd name="connsiteY0" fmla="*/ 0 h 147638"/>
                <a:gd name="connsiteX1" fmla="*/ 85725 w 109538"/>
                <a:gd name="connsiteY1" fmla="*/ 19050 h 147638"/>
                <a:gd name="connsiteX2" fmla="*/ 57150 w 109538"/>
                <a:gd name="connsiteY2" fmla="*/ 47625 h 147638"/>
                <a:gd name="connsiteX3" fmla="*/ 38100 w 109538"/>
                <a:gd name="connsiteY3" fmla="*/ 76200 h 147638"/>
                <a:gd name="connsiteX4" fmla="*/ 28575 w 109538"/>
                <a:gd name="connsiteY4" fmla="*/ 100013 h 147638"/>
                <a:gd name="connsiteX5" fmla="*/ 14288 w 109538"/>
                <a:gd name="connsiteY5" fmla="*/ 123825 h 147638"/>
                <a:gd name="connsiteX6" fmla="*/ 0 w 109538"/>
                <a:gd name="connsiteY6" fmla="*/ 147638 h 14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38" h="147638">
                  <a:moveTo>
                    <a:pt x="109538" y="0"/>
                  </a:moveTo>
                  <a:cubicBezTo>
                    <a:pt x="101600" y="6350"/>
                    <a:pt x="92913" y="11862"/>
                    <a:pt x="85725" y="19050"/>
                  </a:cubicBezTo>
                  <a:cubicBezTo>
                    <a:pt x="50281" y="54494"/>
                    <a:pt x="90823" y="25177"/>
                    <a:pt x="57150" y="47625"/>
                  </a:cubicBezTo>
                  <a:cubicBezTo>
                    <a:pt x="44562" y="85395"/>
                    <a:pt x="63581" y="35432"/>
                    <a:pt x="38100" y="76200"/>
                  </a:cubicBezTo>
                  <a:cubicBezTo>
                    <a:pt x="33569" y="83450"/>
                    <a:pt x="32398" y="92366"/>
                    <a:pt x="28575" y="100013"/>
                  </a:cubicBezTo>
                  <a:cubicBezTo>
                    <a:pt x="24435" y="108292"/>
                    <a:pt x="18428" y="115546"/>
                    <a:pt x="14288" y="123825"/>
                  </a:cubicBezTo>
                  <a:cubicBezTo>
                    <a:pt x="1923" y="148554"/>
                    <a:pt x="18604" y="129034"/>
                    <a:pt x="0" y="147638"/>
                  </a:cubicBezTo>
                </a:path>
              </a:pathLst>
            </a:custGeom>
            <a:noFill/>
            <a:ln>
              <a:solidFill>
                <a:srgbClr val="C579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xmlns="" id="{D0DD727E-EC77-4B56-B6BE-1E06BD635E08}"/>
                </a:ext>
              </a:extLst>
            </p:cNvPr>
            <p:cNvSpPr/>
            <p:nvPr/>
          </p:nvSpPr>
          <p:spPr>
            <a:xfrm flipH="1">
              <a:off x="7830695" y="4207001"/>
              <a:ext cx="122270" cy="192266"/>
            </a:xfrm>
            <a:custGeom>
              <a:avLst/>
              <a:gdLst>
                <a:gd name="connsiteX0" fmla="*/ 109538 w 109538"/>
                <a:gd name="connsiteY0" fmla="*/ 0 h 147638"/>
                <a:gd name="connsiteX1" fmla="*/ 85725 w 109538"/>
                <a:gd name="connsiteY1" fmla="*/ 19050 h 147638"/>
                <a:gd name="connsiteX2" fmla="*/ 57150 w 109538"/>
                <a:gd name="connsiteY2" fmla="*/ 47625 h 147638"/>
                <a:gd name="connsiteX3" fmla="*/ 38100 w 109538"/>
                <a:gd name="connsiteY3" fmla="*/ 76200 h 147638"/>
                <a:gd name="connsiteX4" fmla="*/ 28575 w 109538"/>
                <a:gd name="connsiteY4" fmla="*/ 100013 h 147638"/>
                <a:gd name="connsiteX5" fmla="*/ 14288 w 109538"/>
                <a:gd name="connsiteY5" fmla="*/ 123825 h 147638"/>
                <a:gd name="connsiteX6" fmla="*/ 0 w 109538"/>
                <a:gd name="connsiteY6" fmla="*/ 147638 h 14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38" h="147638">
                  <a:moveTo>
                    <a:pt x="109538" y="0"/>
                  </a:moveTo>
                  <a:cubicBezTo>
                    <a:pt x="101600" y="6350"/>
                    <a:pt x="92913" y="11862"/>
                    <a:pt x="85725" y="19050"/>
                  </a:cubicBezTo>
                  <a:cubicBezTo>
                    <a:pt x="50281" y="54494"/>
                    <a:pt x="90823" y="25177"/>
                    <a:pt x="57150" y="47625"/>
                  </a:cubicBezTo>
                  <a:cubicBezTo>
                    <a:pt x="44562" y="85395"/>
                    <a:pt x="63581" y="35432"/>
                    <a:pt x="38100" y="76200"/>
                  </a:cubicBezTo>
                  <a:cubicBezTo>
                    <a:pt x="33569" y="83450"/>
                    <a:pt x="32398" y="92366"/>
                    <a:pt x="28575" y="100013"/>
                  </a:cubicBezTo>
                  <a:cubicBezTo>
                    <a:pt x="24435" y="108292"/>
                    <a:pt x="18428" y="115546"/>
                    <a:pt x="14288" y="123825"/>
                  </a:cubicBezTo>
                  <a:cubicBezTo>
                    <a:pt x="1923" y="148554"/>
                    <a:pt x="18604" y="129034"/>
                    <a:pt x="0" y="147638"/>
                  </a:cubicBezTo>
                </a:path>
              </a:pathLst>
            </a:custGeom>
            <a:noFill/>
            <a:ln>
              <a:solidFill>
                <a:srgbClr val="C579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76" name="Nhóm 75">
            <a:extLst>
              <a:ext uri="{FF2B5EF4-FFF2-40B4-BE49-F238E27FC236}">
                <a16:creationId xmlns:a16="http://schemas.microsoft.com/office/drawing/2014/main" xmlns="" id="{38B0AC97-0675-457E-AFE0-03386CD981B6}"/>
              </a:ext>
            </a:extLst>
          </p:cNvPr>
          <p:cNvGrpSpPr/>
          <p:nvPr/>
        </p:nvGrpSpPr>
        <p:grpSpPr>
          <a:xfrm>
            <a:off x="1963081" y="466422"/>
            <a:ext cx="9508239" cy="1425836"/>
            <a:chOff x="1545150" y="379710"/>
            <a:chExt cx="7131179" cy="1069377"/>
          </a:xfrm>
        </p:grpSpPr>
        <p:sp>
          <p:nvSpPr>
            <p:cNvPr id="66" name="Hình chữ nhật: Góc Tròn 65">
              <a:extLst>
                <a:ext uri="{FF2B5EF4-FFF2-40B4-BE49-F238E27FC236}">
                  <a16:creationId xmlns:a16="http://schemas.microsoft.com/office/drawing/2014/main" xmlns="" id="{1B0EB382-FAD6-4682-897A-B4328A257C1B}"/>
                </a:ext>
              </a:extLst>
            </p:cNvPr>
            <p:cNvSpPr/>
            <p:nvPr/>
          </p:nvSpPr>
          <p:spPr>
            <a:xfrm>
              <a:off x="1545150" y="395019"/>
              <a:ext cx="7131179" cy="105406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0B7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sp>
          <p:nvSpPr>
            <p:cNvPr id="70" name="Hộp Văn bản 69">
              <a:extLst>
                <a:ext uri="{FF2B5EF4-FFF2-40B4-BE49-F238E27FC236}">
                  <a16:creationId xmlns:a16="http://schemas.microsoft.com/office/drawing/2014/main" xmlns="" id="{7C4D1FF1-AFA1-4E14-BCD6-D39E4E18B65C}"/>
                </a:ext>
              </a:extLst>
            </p:cNvPr>
            <p:cNvSpPr txBox="1"/>
            <p:nvPr/>
          </p:nvSpPr>
          <p:spPr>
            <a:xfrm>
              <a:off x="2305649" y="379710"/>
              <a:ext cx="6073188" cy="1054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B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ạn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được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chọn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1 trong 3 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quả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bóng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bay 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dưới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đây</a:t>
              </a:r>
              <a:endParaRPr lang="en-US" sz="4267" b="1" kern="0" dirty="0">
                <a:solidFill>
                  <a:srgbClr val="FF7979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74" name="Nhóm 73">
            <a:extLst>
              <a:ext uri="{FF2B5EF4-FFF2-40B4-BE49-F238E27FC236}">
                <a16:creationId xmlns:a16="http://schemas.microsoft.com/office/drawing/2014/main" xmlns="" id="{AD2496FF-3E71-4969-AD86-5E5831BBB983}"/>
              </a:ext>
            </a:extLst>
          </p:cNvPr>
          <p:cNvGrpSpPr/>
          <p:nvPr/>
        </p:nvGrpSpPr>
        <p:grpSpPr>
          <a:xfrm>
            <a:off x="4365159" y="2303399"/>
            <a:ext cx="3303572" cy="4573668"/>
            <a:chOff x="3762661" y="1826561"/>
            <a:chExt cx="2477679" cy="3430251"/>
          </a:xfrm>
        </p:grpSpPr>
        <p:sp>
          <p:nvSpPr>
            <p:cNvPr id="73" name="Hình Bầu dục 72">
              <a:extLst>
                <a:ext uri="{FF2B5EF4-FFF2-40B4-BE49-F238E27FC236}">
                  <a16:creationId xmlns:a16="http://schemas.microsoft.com/office/drawing/2014/main" xmlns="" id="{8DF3C7EA-42E2-4EDE-BF85-11835F708397}"/>
                </a:ext>
              </a:extLst>
            </p:cNvPr>
            <p:cNvSpPr/>
            <p:nvPr/>
          </p:nvSpPr>
          <p:spPr>
            <a:xfrm>
              <a:off x="4119192" y="4223183"/>
              <a:ext cx="1660757" cy="84514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28" name="Hình ảnh 27" descr="Ảnh có chứa phụ kiện&#10;&#10;Mô tả được tạo tự động">
              <a:extLst>
                <a:ext uri="{FF2B5EF4-FFF2-40B4-BE49-F238E27FC236}">
                  <a16:creationId xmlns:a16="http://schemas.microsoft.com/office/drawing/2014/main" xmlns="" id="{517C555F-AFD5-46D3-969B-B2B0A7843A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62661" y="1826561"/>
              <a:ext cx="2477679" cy="3430251"/>
            </a:xfrm>
            <a:prstGeom prst="rect">
              <a:avLst/>
            </a:prstGeom>
          </p:spPr>
        </p:pic>
      </p:grpSp>
      <p:pic>
        <p:nvPicPr>
          <p:cNvPr id="65" name="Picture 4">
            <a:extLst>
              <a:ext uri="{FF2B5EF4-FFF2-40B4-BE49-F238E27FC236}">
                <a16:creationId xmlns:a16="http://schemas.microsoft.com/office/drawing/2014/main" xmlns="" id="{9717598B-D379-4B06-89FA-5BE0CCCC1400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28067" y="76397"/>
            <a:ext cx="2149012" cy="1812984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xmlns="" id="{ECECEE0D-3716-4D75-A324-2F41F3155562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3588" y="6007712"/>
            <a:ext cx="981352" cy="975929"/>
          </a:xfrm>
          <a:prstGeom prst="rect">
            <a:avLst/>
          </a:prstGeom>
        </p:spPr>
      </p:pic>
      <p:grpSp>
        <p:nvGrpSpPr>
          <p:cNvPr id="18" name="Nhóm 17">
            <a:extLst>
              <a:ext uri="{FF2B5EF4-FFF2-40B4-BE49-F238E27FC236}">
                <a16:creationId xmlns:a16="http://schemas.microsoft.com/office/drawing/2014/main" xmlns="" id="{F169E8B0-31A5-455C-8B7D-33FDD5EBFD60}"/>
              </a:ext>
            </a:extLst>
          </p:cNvPr>
          <p:cNvGrpSpPr/>
          <p:nvPr/>
        </p:nvGrpSpPr>
        <p:grpSpPr>
          <a:xfrm>
            <a:off x="784616" y="3665419"/>
            <a:ext cx="2553275" cy="3116184"/>
            <a:chOff x="588462" y="2749064"/>
            <a:chExt cx="1914956" cy="2337138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xmlns="" id="{8845F253-6805-4EC6-B25F-D61E1F9429BA}"/>
                </a:ext>
              </a:extLst>
            </p:cNvPr>
            <p:cNvSpPr/>
            <p:nvPr/>
          </p:nvSpPr>
          <p:spPr>
            <a:xfrm>
              <a:off x="905734" y="4378130"/>
              <a:ext cx="1535577" cy="70807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43" name="Hình ảnh 42">
              <a:extLst>
                <a:ext uri="{FF2B5EF4-FFF2-40B4-BE49-F238E27FC236}">
                  <a16:creationId xmlns:a16="http://schemas.microsoft.com/office/drawing/2014/main" xmlns="" id="{3A11AD32-E538-4F2B-AB45-A748F23A64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8462" y="2749064"/>
              <a:ext cx="1914956" cy="2337138"/>
            </a:xfrm>
            <a:prstGeom prst="ellipse">
              <a:avLst/>
            </a:prstGeom>
          </p:spPr>
        </p:pic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xmlns="" id="{2CAE22D5-2ACD-4409-85A3-A6AD492B838E}"/>
              </a:ext>
            </a:extLst>
          </p:cNvPr>
          <p:cNvGrpSpPr/>
          <p:nvPr/>
        </p:nvGrpSpPr>
        <p:grpSpPr>
          <a:xfrm>
            <a:off x="4802849" y="3690235"/>
            <a:ext cx="2363599" cy="3046364"/>
            <a:chOff x="3530036" y="3000661"/>
            <a:chExt cx="1598137" cy="2006909"/>
          </a:xfrm>
        </p:grpSpPr>
        <p:sp>
          <p:nvSpPr>
            <p:cNvPr id="48" name="Hình Bầu dục 47">
              <a:extLst>
                <a:ext uri="{FF2B5EF4-FFF2-40B4-BE49-F238E27FC236}">
                  <a16:creationId xmlns:a16="http://schemas.microsoft.com/office/drawing/2014/main" xmlns="" id="{A6D5BE0D-4CB7-4A07-89CD-CA79DDF45EFC}"/>
                </a:ext>
              </a:extLst>
            </p:cNvPr>
            <p:cNvSpPr/>
            <p:nvPr/>
          </p:nvSpPr>
          <p:spPr>
            <a:xfrm>
              <a:off x="3920381" y="4511549"/>
              <a:ext cx="971257" cy="496021"/>
            </a:xfrm>
            <a:prstGeom prst="ellipse">
              <a:avLst/>
            </a:pr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42" name="Hình ảnh 41">
              <a:extLst>
                <a:ext uri="{FF2B5EF4-FFF2-40B4-BE49-F238E27FC236}">
                  <a16:creationId xmlns:a16="http://schemas.microsoft.com/office/drawing/2014/main" xmlns="" id="{DC5A12E5-E3C5-4099-ABA1-8C844996D6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30036" y="3000661"/>
              <a:ext cx="1598137" cy="1912668"/>
            </a:xfrm>
            <a:prstGeom prst="ellipse">
              <a:avLst/>
            </a:prstGeom>
          </p:spPr>
        </p:pic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xmlns="" id="{5AA7B293-419A-419A-A302-CD1826D9445C}"/>
              </a:ext>
            </a:extLst>
          </p:cNvPr>
          <p:cNvGrpSpPr/>
          <p:nvPr/>
        </p:nvGrpSpPr>
        <p:grpSpPr>
          <a:xfrm>
            <a:off x="8819398" y="4008315"/>
            <a:ext cx="2140084" cy="2759284"/>
            <a:chOff x="6497916" y="3016739"/>
            <a:chExt cx="1605063" cy="2069463"/>
          </a:xfrm>
        </p:grpSpPr>
        <p:sp>
          <p:nvSpPr>
            <p:cNvPr id="49" name="Hình Bầu dục 48">
              <a:extLst>
                <a:ext uri="{FF2B5EF4-FFF2-40B4-BE49-F238E27FC236}">
                  <a16:creationId xmlns:a16="http://schemas.microsoft.com/office/drawing/2014/main" xmlns="" id="{88AA9D28-7F88-4372-B921-1590BE131770}"/>
                </a:ext>
              </a:extLst>
            </p:cNvPr>
            <p:cNvSpPr/>
            <p:nvPr/>
          </p:nvSpPr>
          <p:spPr>
            <a:xfrm>
              <a:off x="6497916" y="4363156"/>
              <a:ext cx="1605063" cy="70807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41" name="Hình ảnh 40">
              <a:extLst>
                <a:ext uri="{FF2B5EF4-FFF2-40B4-BE49-F238E27FC236}">
                  <a16:creationId xmlns:a16="http://schemas.microsoft.com/office/drawing/2014/main" xmlns="" id="{C6DE8639-8D15-48A1-B56F-933DDEA0A9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97916" y="3016739"/>
              <a:ext cx="1575923" cy="2069463"/>
            </a:xfrm>
            <a:prstGeom prst="rect">
              <a:avLst/>
            </a:prstGeom>
          </p:spPr>
        </p:pic>
      </p:grpSp>
      <p:pic>
        <p:nvPicPr>
          <p:cNvPr id="59" name="Hình ảnh 58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90C8BFD9-5234-49FA-AB12-9352630D43A4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19146">
            <a:off x="316923" y="4047981"/>
            <a:ext cx="3606576" cy="3022047"/>
          </a:xfrm>
          <a:prstGeom prst="rect">
            <a:avLst/>
          </a:prstGeom>
        </p:spPr>
      </p:pic>
      <p:pic>
        <p:nvPicPr>
          <p:cNvPr id="60" name="Hình ảnh 59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5ACA7E39-20D0-4C23-8670-D3BA8FB41F3D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885739">
            <a:off x="7787508" y="3841564"/>
            <a:ext cx="3736896" cy="31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9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24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3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3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o-giai-thuo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60494E-6 L 0.29236 -0.25494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18" y="-1274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o-giai-thuo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"/>
                            </p:stCondLst>
                            <p:childTnLst>
                              <p:par>
                                <p:cTn id="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82716E-6 L -0.32361 -0.26605 " pathEditMode="relative" rAng="0" ptsTypes="AA">
                                      <p:cBhvr>
                                        <p:cTn id="9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1" y="-1330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o-giai-thuo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"/>
                            </p:stCondLst>
                            <p:childTnLst>
                              <p:par>
                                <p:cTn id="13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1.38889E-6 -0.25 " pathEditMode="relative" rAng="0" ptsTypes="AA">
                                      <p:cBhvr>
                                        <p:cTn id="13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Nhóm 31">
            <a:extLst>
              <a:ext uri="{FF2B5EF4-FFF2-40B4-BE49-F238E27FC236}">
                <a16:creationId xmlns:a16="http://schemas.microsoft.com/office/drawing/2014/main" xmlns="" id="{3581D351-DF56-DA35-0B8A-D78FC77793DF}"/>
              </a:ext>
            </a:extLst>
          </p:cNvPr>
          <p:cNvGrpSpPr/>
          <p:nvPr/>
        </p:nvGrpSpPr>
        <p:grpSpPr>
          <a:xfrm>
            <a:off x="3367507" y="3536547"/>
            <a:ext cx="8189783" cy="1615657"/>
            <a:chOff x="3175538" y="165100"/>
            <a:chExt cx="6516995" cy="776557"/>
          </a:xfrm>
        </p:grpSpPr>
        <p:sp>
          <p:nvSpPr>
            <p:cNvPr id="33" name="Hình chữ nhật: Góc Tròn 32">
              <a:extLst>
                <a:ext uri="{FF2B5EF4-FFF2-40B4-BE49-F238E27FC236}">
                  <a16:creationId xmlns:a16="http://schemas.microsoft.com/office/drawing/2014/main" xmlns="" id="{AD93187D-353B-19AF-BD4D-F0F9CCCEF348}"/>
                </a:ext>
              </a:extLst>
            </p:cNvPr>
            <p:cNvSpPr/>
            <p:nvPr/>
          </p:nvSpPr>
          <p:spPr>
            <a:xfrm>
              <a:off x="3947613" y="165100"/>
              <a:ext cx="5240954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xmlns="" id="{5CB7E793-DCA5-3307-19D7-F9026BEA7C32}"/>
                </a:ext>
              </a:extLst>
            </p:cNvPr>
            <p:cNvSpPr txBox="1"/>
            <p:nvPr/>
          </p:nvSpPr>
          <p:spPr>
            <a:xfrm>
              <a:off x="3175538" y="243442"/>
              <a:ext cx="6516995" cy="359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Cấm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ngược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chiều</a:t>
              </a:r>
              <a:endPara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77" name="Nhóm 76">
            <a:extLst>
              <a:ext uri="{FF2B5EF4-FFF2-40B4-BE49-F238E27FC236}">
                <a16:creationId xmlns:a16="http://schemas.microsoft.com/office/drawing/2014/main" xmlns="" id="{D92E23F4-A14E-561B-18F3-ED28A102BF51}"/>
              </a:ext>
            </a:extLst>
          </p:cNvPr>
          <p:cNvGrpSpPr/>
          <p:nvPr/>
        </p:nvGrpSpPr>
        <p:grpSpPr>
          <a:xfrm>
            <a:off x="3275311" y="3767309"/>
            <a:ext cx="1059356" cy="1077218"/>
            <a:chOff x="2572485" y="1541547"/>
            <a:chExt cx="807234" cy="813203"/>
          </a:xfrm>
        </p:grpSpPr>
        <p:sp>
          <p:nvSpPr>
            <p:cNvPr id="56" name="Hình Bầu dục 55">
              <a:extLst>
                <a:ext uri="{FF2B5EF4-FFF2-40B4-BE49-F238E27FC236}">
                  <a16:creationId xmlns:a16="http://schemas.microsoft.com/office/drawing/2014/main" xmlns="" id="{146F0777-8065-61F5-0395-5953EB6C71E9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2" name="Hộp Văn bản 51">
              <a:extLst>
                <a:ext uri="{FF2B5EF4-FFF2-40B4-BE49-F238E27FC236}">
                  <a16:creationId xmlns:a16="http://schemas.microsoft.com/office/drawing/2014/main" xmlns="" id="{5648FAE4-4584-247C-A1B0-326AD5910855}"/>
                </a:ext>
              </a:extLst>
            </p:cNvPr>
            <p:cNvSpPr txBox="1"/>
            <p:nvPr/>
          </p:nvSpPr>
          <p:spPr>
            <a:xfrm>
              <a:off x="2673709" y="1541547"/>
              <a:ext cx="613650" cy="813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xmlns="" id="{FF749A41-83E1-B55C-D812-9F27117102E5}"/>
              </a:ext>
            </a:extLst>
          </p:cNvPr>
          <p:cNvGrpSpPr/>
          <p:nvPr/>
        </p:nvGrpSpPr>
        <p:grpSpPr>
          <a:xfrm>
            <a:off x="3905949" y="5353095"/>
            <a:ext cx="7613015" cy="1658889"/>
            <a:chOff x="3579594" y="165100"/>
            <a:chExt cx="6516995" cy="1244167"/>
          </a:xfrm>
        </p:grpSpPr>
        <p:sp>
          <p:nvSpPr>
            <p:cNvPr id="62" name="Hình chữ nhật: Góc Tròn 61">
              <a:extLst>
                <a:ext uri="{FF2B5EF4-FFF2-40B4-BE49-F238E27FC236}">
                  <a16:creationId xmlns:a16="http://schemas.microsoft.com/office/drawing/2014/main" xmlns="" id="{A59E173C-34EC-C046-F706-C83740FC8189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3" name="Hộp Văn bản 62">
              <a:extLst>
                <a:ext uri="{FF2B5EF4-FFF2-40B4-BE49-F238E27FC236}">
                  <a16:creationId xmlns:a16="http://schemas.microsoft.com/office/drawing/2014/main" xmlns="" id="{5991F0FD-5D8B-1D80-BD83-FAD3E4531A23}"/>
                </a:ext>
              </a:extLst>
            </p:cNvPr>
            <p:cNvSpPr txBox="1"/>
            <p:nvPr/>
          </p:nvSpPr>
          <p:spPr>
            <a:xfrm>
              <a:off x="3579594" y="287329"/>
              <a:ext cx="651699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Vị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trí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người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bộ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sang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ngang</a:t>
              </a:r>
              <a:endPara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xmlns="" id="{7674D9E2-9E98-6534-36B3-C4528447C4E0}"/>
              </a:ext>
            </a:extLst>
          </p:cNvPr>
          <p:cNvGrpSpPr/>
          <p:nvPr/>
        </p:nvGrpSpPr>
        <p:grpSpPr>
          <a:xfrm>
            <a:off x="3258355" y="5682798"/>
            <a:ext cx="1076312" cy="1077219"/>
            <a:chOff x="2566598" y="2694550"/>
            <a:chExt cx="807234" cy="807292"/>
          </a:xfrm>
        </p:grpSpPr>
        <p:sp>
          <p:nvSpPr>
            <p:cNvPr id="60" name="Hình Bầu dục 59">
              <a:extLst>
                <a:ext uri="{FF2B5EF4-FFF2-40B4-BE49-F238E27FC236}">
                  <a16:creationId xmlns:a16="http://schemas.microsoft.com/office/drawing/2014/main" xmlns="" id="{FA71EF9D-2377-C50F-6FC6-CA3F7861FD84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1" name="Hộp Văn bản 60">
              <a:extLst>
                <a:ext uri="{FF2B5EF4-FFF2-40B4-BE49-F238E27FC236}">
                  <a16:creationId xmlns:a16="http://schemas.microsoft.com/office/drawing/2014/main" xmlns="" id="{FBB9EC32-600B-ED77-1F07-C5B63A95EAEE}"/>
                </a:ext>
              </a:extLst>
            </p:cNvPr>
            <p:cNvSpPr txBox="1"/>
            <p:nvPr/>
          </p:nvSpPr>
          <p:spPr>
            <a:xfrm>
              <a:off x="2662050" y="2694550"/>
              <a:ext cx="613650" cy="807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</a:p>
          </p:txBody>
        </p:sp>
      </p:grpSp>
      <p:grpSp>
        <p:nvGrpSpPr>
          <p:cNvPr id="65" name="Nhóm 64">
            <a:extLst>
              <a:ext uri="{FF2B5EF4-FFF2-40B4-BE49-F238E27FC236}">
                <a16:creationId xmlns:a16="http://schemas.microsoft.com/office/drawing/2014/main" xmlns="" id="{6CC29441-970C-D4A0-2CBB-2CF2D48BA04E}"/>
              </a:ext>
            </a:extLst>
          </p:cNvPr>
          <p:cNvGrpSpPr/>
          <p:nvPr/>
        </p:nvGrpSpPr>
        <p:grpSpPr>
          <a:xfrm>
            <a:off x="3978717" y="1830275"/>
            <a:ext cx="7613015" cy="1272194"/>
            <a:chOff x="3617133" y="455122"/>
            <a:chExt cx="6516995" cy="954145"/>
          </a:xfrm>
        </p:grpSpPr>
        <p:sp>
          <p:nvSpPr>
            <p:cNvPr id="68" name="Hình chữ nhật: Góc Tròn 67">
              <a:extLst>
                <a:ext uri="{FF2B5EF4-FFF2-40B4-BE49-F238E27FC236}">
                  <a16:creationId xmlns:a16="http://schemas.microsoft.com/office/drawing/2014/main" xmlns="" id="{18543B29-BC04-3F53-9B1F-3E9AE1F0EC57}"/>
                </a:ext>
              </a:extLst>
            </p:cNvPr>
            <p:cNvSpPr/>
            <p:nvPr/>
          </p:nvSpPr>
          <p:spPr>
            <a:xfrm>
              <a:off x="3947613" y="455122"/>
              <a:ext cx="5905542" cy="954145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9" name="Hộp Văn bản 68">
              <a:extLst>
                <a:ext uri="{FF2B5EF4-FFF2-40B4-BE49-F238E27FC236}">
                  <a16:creationId xmlns:a16="http://schemas.microsoft.com/office/drawing/2014/main" xmlns="" id="{793D30DF-A491-92CF-0E8C-CDA38A3DC322}"/>
                </a:ext>
              </a:extLst>
            </p:cNvPr>
            <p:cNvSpPr txBox="1"/>
            <p:nvPr/>
          </p:nvSpPr>
          <p:spPr>
            <a:xfrm>
              <a:off x="3617133" y="641229"/>
              <a:ext cx="651699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Giao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nhau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với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đường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ưu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tiên</a:t>
              </a:r>
              <a:endPara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:a16="http://schemas.microsoft.com/office/drawing/2014/main" xmlns="" id="{622DD7CD-BA86-4BED-2D7C-7CF3E26B113A}"/>
              </a:ext>
            </a:extLst>
          </p:cNvPr>
          <p:cNvGrpSpPr/>
          <p:nvPr/>
        </p:nvGrpSpPr>
        <p:grpSpPr>
          <a:xfrm>
            <a:off x="3288464" y="1899641"/>
            <a:ext cx="1076312" cy="1077218"/>
            <a:chOff x="2550391" y="3970190"/>
            <a:chExt cx="807234" cy="786217"/>
          </a:xfrm>
        </p:grpSpPr>
        <p:sp>
          <p:nvSpPr>
            <p:cNvPr id="66" name="Hình Bầu dục 65">
              <a:extLst>
                <a:ext uri="{FF2B5EF4-FFF2-40B4-BE49-F238E27FC236}">
                  <a16:creationId xmlns:a16="http://schemas.microsoft.com/office/drawing/2014/main" xmlns="" id="{EE7E1652-FCE3-790F-D494-24DFD6E1B6D5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7" name="Hộp Văn bản 66">
              <a:extLst>
                <a:ext uri="{FF2B5EF4-FFF2-40B4-BE49-F238E27FC236}">
                  <a16:creationId xmlns:a16="http://schemas.microsoft.com/office/drawing/2014/main" xmlns="" id="{985D6195-8229-C877-70D3-5286833C55ED}"/>
                </a:ext>
              </a:extLst>
            </p:cNvPr>
            <p:cNvSpPr txBox="1"/>
            <p:nvPr/>
          </p:nvSpPr>
          <p:spPr>
            <a:xfrm>
              <a:off x="2656894" y="3970190"/>
              <a:ext cx="613650" cy="786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</a:p>
          </p:txBody>
        </p:sp>
      </p:grpSp>
      <p:pic>
        <p:nvPicPr>
          <p:cNvPr id="70" name="Picture 24">
            <a:extLst>
              <a:ext uri="{FF2B5EF4-FFF2-40B4-BE49-F238E27FC236}">
                <a16:creationId xmlns:a16="http://schemas.microsoft.com/office/drawing/2014/main" xmlns="" id="{DF44950A-A9D8-41AE-E9F7-AE5F108095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580" y="3791389"/>
            <a:ext cx="1124288" cy="1076312"/>
          </a:xfrm>
          <a:prstGeom prst="rect">
            <a:avLst/>
          </a:prstGeom>
        </p:spPr>
      </p:pic>
      <p:pic>
        <p:nvPicPr>
          <p:cNvPr id="40" name="Picture 24">
            <a:extLst>
              <a:ext uri="{FF2B5EF4-FFF2-40B4-BE49-F238E27FC236}">
                <a16:creationId xmlns:a16="http://schemas.microsoft.com/office/drawing/2014/main" xmlns="" id="{2ABF04C3-E6F4-27EF-7AA4-8FCABE5C93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580" y="5678973"/>
            <a:ext cx="1121909" cy="1076312"/>
          </a:xfrm>
          <a:prstGeom prst="rect">
            <a:avLst/>
          </a:prstGeom>
        </p:spPr>
      </p:pic>
      <p:pic>
        <p:nvPicPr>
          <p:cNvPr id="41" name="Picture 22">
            <a:extLst>
              <a:ext uri="{FF2B5EF4-FFF2-40B4-BE49-F238E27FC236}">
                <a16:creationId xmlns:a16="http://schemas.microsoft.com/office/drawing/2014/main" xmlns="" id="{CCEF1278-E0D2-707D-88CD-73443423D82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619" y="1947811"/>
            <a:ext cx="1107389" cy="1046068"/>
          </a:xfrm>
          <a:prstGeom prst="rect">
            <a:avLst/>
          </a:prstGeom>
        </p:spPr>
      </p:pic>
      <p:sp>
        <p:nvSpPr>
          <p:cNvPr id="72" name="Hình chữ nhật: Góc Tròn 71">
            <a:extLst>
              <a:ext uri="{FF2B5EF4-FFF2-40B4-BE49-F238E27FC236}">
                <a16:creationId xmlns:a16="http://schemas.microsoft.com/office/drawing/2014/main" xmlns="" id="{25F141BF-98D1-1356-F7AF-D76687CD9784}"/>
              </a:ext>
            </a:extLst>
          </p:cNvPr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73" name="Nhóm 72">
            <a:extLst>
              <a:ext uri="{FF2B5EF4-FFF2-40B4-BE49-F238E27FC236}">
                <a16:creationId xmlns:a16="http://schemas.microsoft.com/office/drawing/2014/main" xmlns="" id="{D44ED9BF-B97F-7F7D-DE81-AAC72D775085}"/>
              </a:ext>
            </a:extLst>
          </p:cNvPr>
          <p:cNvGrpSpPr/>
          <p:nvPr/>
        </p:nvGrpSpPr>
        <p:grpSpPr>
          <a:xfrm>
            <a:off x="1859255" y="145854"/>
            <a:ext cx="7247472" cy="1339544"/>
            <a:chOff x="355600" y="215900"/>
            <a:chExt cx="5511800" cy="792866"/>
          </a:xfrm>
        </p:grpSpPr>
        <p:sp>
          <p:nvSpPr>
            <p:cNvPr id="74" name="Hình chữ nhật: Góc Tròn 73">
              <a:extLst>
                <a:ext uri="{FF2B5EF4-FFF2-40B4-BE49-F238E27FC236}">
                  <a16:creationId xmlns:a16="http://schemas.microsoft.com/office/drawing/2014/main" xmlns="" id="{8D26D2EB-BB5C-57E7-C5AE-C997F3BCE1E6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DF0DF"/>
                </a:solidFill>
                <a:latin typeface="Calibri"/>
                <a:sym typeface="Arial"/>
              </a:endParaRPr>
            </a:p>
          </p:txBody>
        </p: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xmlns="" id="{F1574F3E-4B1A-1F45-BFE1-44B3CAA7E5F2}"/>
                </a:ext>
              </a:extLst>
            </p:cNvPr>
            <p:cNvSpPr txBox="1"/>
            <p:nvPr/>
          </p:nvSpPr>
          <p:spPr>
            <a:xfrm>
              <a:off x="498778" y="347918"/>
              <a:ext cx="5225446" cy="540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Câu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3: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báo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tên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gì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76" name="Hình chữ nhật: Góc Tròn 75">
              <a:extLst>
                <a:ext uri="{FF2B5EF4-FFF2-40B4-BE49-F238E27FC236}">
                  <a16:creationId xmlns:a16="http://schemas.microsoft.com/office/drawing/2014/main" xmlns="" id="{D94D17D0-3909-AC5B-63E3-755E46EA9393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0A055C5D-F837-9B9F-3B74-6F52768ADF50}"/>
              </a:ext>
            </a:extLst>
          </p:cNvPr>
          <p:cNvGrpSpPr/>
          <p:nvPr/>
        </p:nvGrpSpPr>
        <p:grpSpPr>
          <a:xfrm>
            <a:off x="381305" y="1858038"/>
            <a:ext cx="2062407" cy="5153946"/>
            <a:chOff x="285979" y="1393528"/>
            <a:chExt cx="1546805" cy="3865460"/>
          </a:xfrm>
        </p:grpSpPr>
        <p:grpSp>
          <p:nvGrpSpPr>
            <p:cNvPr id="38" name="Nhóm 37">
              <a:extLst>
                <a:ext uri="{FF2B5EF4-FFF2-40B4-BE49-F238E27FC236}">
                  <a16:creationId xmlns:a16="http://schemas.microsoft.com/office/drawing/2014/main" xmlns="" id="{6FE194FD-F711-40D5-53E8-92EE2C813C57}"/>
                </a:ext>
              </a:extLst>
            </p:cNvPr>
            <p:cNvGrpSpPr/>
            <p:nvPr/>
          </p:nvGrpSpPr>
          <p:grpSpPr>
            <a:xfrm>
              <a:off x="935038" y="2961964"/>
              <a:ext cx="319500" cy="2297024"/>
              <a:chOff x="897575" y="2960775"/>
              <a:chExt cx="319500" cy="2297024"/>
            </a:xfrm>
            <a:solidFill>
              <a:schemeClr val="tx1">
                <a:lumMod val="10000"/>
              </a:schemeClr>
            </a:solidFill>
          </p:grpSpPr>
          <p:sp>
            <p:nvSpPr>
              <p:cNvPr id="24" name="Google Shape;5864;p73">
                <a:extLst>
                  <a:ext uri="{FF2B5EF4-FFF2-40B4-BE49-F238E27FC236}">
                    <a16:creationId xmlns:a16="http://schemas.microsoft.com/office/drawing/2014/main" xmlns="" id="{B7079F14-DB52-1B8B-8F24-913A7C93C614}"/>
                  </a:ext>
                </a:extLst>
              </p:cNvPr>
              <p:cNvSpPr/>
              <p:nvPr/>
            </p:nvSpPr>
            <p:spPr>
              <a:xfrm>
                <a:off x="982871" y="2960775"/>
                <a:ext cx="148624" cy="1801487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0495" extrusionOk="0">
                    <a:moveTo>
                      <a:pt x="1" y="1"/>
                    </a:moveTo>
                    <a:lnTo>
                      <a:pt x="1" y="29869"/>
                    </a:lnTo>
                    <a:cubicBezTo>
                      <a:pt x="1" y="30224"/>
                      <a:pt x="309" y="30494"/>
                      <a:pt x="664" y="30494"/>
                    </a:cubicBezTo>
                    <a:cubicBezTo>
                      <a:pt x="1009" y="30494"/>
                      <a:pt x="1289" y="30224"/>
                      <a:pt x="1289" y="29869"/>
                    </a:cubicBezTo>
                    <a:lnTo>
                      <a:pt x="128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5872;p73">
                <a:extLst>
                  <a:ext uri="{FF2B5EF4-FFF2-40B4-BE49-F238E27FC236}">
                    <a16:creationId xmlns:a16="http://schemas.microsoft.com/office/drawing/2014/main" xmlns="" id="{830EF3DF-11C3-01ED-37F0-088D2C9F301E}"/>
                  </a:ext>
                </a:extLst>
              </p:cNvPr>
              <p:cNvSpPr/>
              <p:nvPr/>
            </p:nvSpPr>
            <p:spPr>
              <a:xfrm>
                <a:off x="897575" y="4276499"/>
                <a:ext cx="319500" cy="981300"/>
              </a:xfrm>
              <a:prstGeom prst="snip2SameRect">
                <a:avLst>
                  <a:gd name="adj1" fmla="val 21830"/>
                  <a:gd name="adj2" fmla="val 0"/>
                </a:avLst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" name="Hình Bầu dục 35">
              <a:extLst>
                <a:ext uri="{FF2B5EF4-FFF2-40B4-BE49-F238E27FC236}">
                  <a16:creationId xmlns:a16="http://schemas.microsoft.com/office/drawing/2014/main" xmlns="" id="{E3CF8979-738B-86F3-C0F8-DCEE1A599BF4}"/>
                </a:ext>
              </a:extLst>
            </p:cNvPr>
            <p:cNvSpPr/>
            <p:nvPr/>
          </p:nvSpPr>
          <p:spPr>
            <a:xfrm>
              <a:off x="285979" y="1393528"/>
              <a:ext cx="1546805" cy="15554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8110C22-FCD3-4E89-81AD-7005BEE146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449" y="2214562"/>
            <a:ext cx="1729525" cy="147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5kcrjo3s">
      <a:majorFont>
        <a:latin typeface="字魂36号-正文宋楷"/>
        <a:ea typeface="字魂36号-正文宋楷"/>
        <a:cs typeface=""/>
      </a:majorFont>
      <a:minorFont>
        <a:latin typeface="字魂36号-正文宋楷"/>
        <a:ea typeface="字魂36号-正文宋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chool Bus Drivers Day by Slidesgo">
  <a:themeElements>
    <a:clrScheme name="Simple Light">
      <a:dk1>
        <a:srgbClr val="9EDADA"/>
      </a:dk1>
      <a:lt1>
        <a:srgbClr val="5587AC"/>
      </a:lt1>
      <a:dk2>
        <a:srgbClr val="708C30"/>
      </a:dk2>
      <a:lt2>
        <a:srgbClr val="7BA145"/>
      </a:lt2>
      <a:accent1>
        <a:srgbClr val="9ABC4B"/>
      </a:accent1>
      <a:accent2>
        <a:srgbClr val="E69E1A"/>
      </a:accent2>
      <a:accent3>
        <a:srgbClr val="D4852F"/>
      </a:accent3>
      <a:accent4>
        <a:srgbClr val="E15561"/>
      </a:accent4>
      <a:accent5>
        <a:srgbClr val="A8A8A8"/>
      </a:accent5>
      <a:accent6>
        <a:srgbClr val="3B3B3B"/>
      </a:accent6>
      <a:hlink>
        <a:srgbClr val="3B3B3B"/>
      </a:hlink>
      <a:folHlink>
        <a:srgbClr val="0097A7"/>
      </a:folHlink>
    </a:clrScheme>
    <a:fontScheme name="10 Tùy chỉnh">
      <a:majorFont>
        <a:latin typeface="#9Slide05 SVNClementin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alk to School Day by Slidesgo">
  <a:themeElements>
    <a:clrScheme name="Simple Light">
      <a:dk1>
        <a:srgbClr val="FDF0DF"/>
      </a:dk1>
      <a:lt1>
        <a:srgbClr val="FFB43F"/>
      </a:lt1>
      <a:dk2>
        <a:srgbClr val="FE5F26"/>
      </a:dk2>
      <a:lt2>
        <a:srgbClr val="EF4198"/>
      </a:lt2>
      <a:accent1>
        <a:srgbClr val="5A2543"/>
      </a:accent1>
      <a:accent2>
        <a:srgbClr val="BC7BFB"/>
      </a:accent2>
      <a:accent3>
        <a:srgbClr val="338EE4"/>
      </a:accent3>
      <a:accent4>
        <a:srgbClr val="01A09A"/>
      </a:accent4>
      <a:accent5>
        <a:srgbClr val="D7F0E5"/>
      </a:accent5>
      <a:accent6>
        <a:srgbClr val="CBD046"/>
      </a:accent6>
      <a:hlink>
        <a:srgbClr val="FFFFFF"/>
      </a:hlink>
      <a:folHlink>
        <a:srgbClr val="0097A7"/>
      </a:folHlink>
    </a:clrScheme>
    <a:fontScheme name="34 Tùy chỉnh">
      <a:majorFont>
        <a:latin typeface="#9Slide05 SVNClementin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chool Bus Drivers Day by Slidesgo">
  <a:themeElements>
    <a:clrScheme name="Simple Light">
      <a:dk1>
        <a:srgbClr val="9EDADA"/>
      </a:dk1>
      <a:lt1>
        <a:srgbClr val="5587AC"/>
      </a:lt1>
      <a:dk2>
        <a:srgbClr val="708C30"/>
      </a:dk2>
      <a:lt2>
        <a:srgbClr val="7BA145"/>
      </a:lt2>
      <a:accent1>
        <a:srgbClr val="9ABC4B"/>
      </a:accent1>
      <a:accent2>
        <a:srgbClr val="E69E1A"/>
      </a:accent2>
      <a:accent3>
        <a:srgbClr val="D4852F"/>
      </a:accent3>
      <a:accent4>
        <a:srgbClr val="E15561"/>
      </a:accent4>
      <a:accent5>
        <a:srgbClr val="A8A8A8"/>
      </a:accent5>
      <a:accent6>
        <a:srgbClr val="3B3B3B"/>
      </a:accent6>
      <a:hlink>
        <a:srgbClr val="3B3B3B"/>
      </a:hlink>
      <a:folHlink>
        <a:srgbClr val="0097A7"/>
      </a:folHlink>
    </a:clrScheme>
    <a:fontScheme name="63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Walk to School Day by Slidesgo">
  <a:themeElements>
    <a:clrScheme name="Simple Light">
      <a:dk1>
        <a:srgbClr val="FDF0DF"/>
      </a:dk1>
      <a:lt1>
        <a:srgbClr val="FFB43F"/>
      </a:lt1>
      <a:dk2>
        <a:srgbClr val="FE5F26"/>
      </a:dk2>
      <a:lt2>
        <a:srgbClr val="EF4198"/>
      </a:lt2>
      <a:accent1>
        <a:srgbClr val="5A2543"/>
      </a:accent1>
      <a:accent2>
        <a:srgbClr val="BC7BFB"/>
      </a:accent2>
      <a:accent3>
        <a:srgbClr val="338EE4"/>
      </a:accent3>
      <a:accent4>
        <a:srgbClr val="01A09A"/>
      </a:accent4>
      <a:accent5>
        <a:srgbClr val="D7F0E5"/>
      </a:accent5>
      <a:accent6>
        <a:srgbClr val="CBD046"/>
      </a:accent6>
      <a:hlink>
        <a:srgbClr val="FFFFFF"/>
      </a:hlink>
      <a:folHlink>
        <a:srgbClr val="0097A7"/>
      </a:folHlink>
    </a:clrScheme>
    <a:fontScheme name="34 Tùy chỉnh">
      <a:majorFont>
        <a:latin typeface="#9Slide05 SVNClementin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72 Tùy chỉnh">
      <a:majorFont>
        <a:latin typeface="#9Slide05 SVNClementin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lock.potx" id="{882FFEF1-8C63-4EB7-8554-90837DCFEF4E}" vid="{2273FF64-F892-47CB-82C5-253E36FE4F97}"/>
    </a:ext>
  </a:extLst>
</a:theme>
</file>

<file path=ppt/theme/theme7.xml><?xml version="1.0" encoding="utf-8"?>
<a:theme xmlns:a="http://schemas.openxmlformats.org/drawingml/2006/main" name="2_Walk to School Day by Slidesgo">
  <a:themeElements>
    <a:clrScheme name="Simple Light">
      <a:dk1>
        <a:srgbClr val="FDF0DF"/>
      </a:dk1>
      <a:lt1>
        <a:srgbClr val="FFB43F"/>
      </a:lt1>
      <a:dk2>
        <a:srgbClr val="FE5F26"/>
      </a:dk2>
      <a:lt2>
        <a:srgbClr val="EF4198"/>
      </a:lt2>
      <a:accent1>
        <a:srgbClr val="5A2543"/>
      </a:accent1>
      <a:accent2>
        <a:srgbClr val="BC7BFB"/>
      </a:accent2>
      <a:accent3>
        <a:srgbClr val="338EE4"/>
      </a:accent3>
      <a:accent4>
        <a:srgbClr val="01A09A"/>
      </a:accent4>
      <a:accent5>
        <a:srgbClr val="D7F0E5"/>
      </a:accent5>
      <a:accent6>
        <a:srgbClr val="CBD046"/>
      </a:accent6>
      <a:hlink>
        <a:srgbClr val="FFFFFF"/>
      </a:hlink>
      <a:folHlink>
        <a:srgbClr val="0097A7"/>
      </a:folHlink>
    </a:clrScheme>
    <a:fontScheme name="73 Tùy chỉnh">
      <a:majorFont>
        <a:latin typeface="#9Slide05 SVNClementin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ác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ách" id="{877BFAE7-21A5-4197-A330-878F80FA6E6A}" vid="{8B9D040D-035C-49CE-B0ED-971D8B153DE6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714</Words>
  <Application>Microsoft Office PowerPoint</Application>
  <PresentationFormat>Custom</PresentationFormat>
  <Paragraphs>128</Paragraphs>
  <Slides>23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Office 主题​​</vt:lpstr>
      <vt:lpstr>School Bus Drivers Day by Slidesgo</vt:lpstr>
      <vt:lpstr>Walk to School Day by Slidesgo</vt:lpstr>
      <vt:lpstr>1_School Bus Drivers Day by Slidesgo</vt:lpstr>
      <vt:lpstr>1_Walk to School Day by Slidesgo</vt:lpstr>
      <vt:lpstr>2_Office Theme</vt:lpstr>
      <vt:lpstr>2_Walk to School Day by Slidesgo</vt:lpstr>
      <vt:lpstr>sách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AutoBVT</cp:lastModifiedBy>
  <cp:revision>22</cp:revision>
  <dcterms:created xsi:type="dcterms:W3CDTF">2023-01-15T11:49:21Z</dcterms:created>
  <dcterms:modified xsi:type="dcterms:W3CDTF">2023-04-04T02:08:56Z</dcterms:modified>
</cp:coreProperties>
</file>