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5" r:id="rId2"/>
    <p:sldId id="256" r:id="rId3"/>
    <p:sldId id="257" r:id="rId4"/>
    <p:sldId id="370" r:id="rId5"/>
    <p:sldId id="376" r:id="rId6"/>
    <p:sldId id="267" r:id="rId7"/>
    <p:sldId id="36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 snapToGrid="0">
      <p:cViewPr varScale="1">
        <p:scale>
          <a:sx n="68" d="100"/>
          <a:sy n="6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0B2D-5E4C-4D9A-B777-B1EA9E06C6A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7BE16-0235-49EA-8AE3-CA216769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9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4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2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0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0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4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1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0BED-5646-417C-A33C-6F1E13F399F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61" r:id="rId4"/>
    <p:sldLayoutId id="2147483660" r:id="rId5"/>
    <p:sldLayoutId id="2147483650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7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1" y="3876673"/>
            <a:ext cx="12161839" cy="29813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0" y="-291725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5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7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3" y="4311970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4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3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0943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marL="0" marR="0" lvl="0" indent="0" algn="ctr" defTabSz="10943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4969010" y="4394125"/>
            <a:ext cx="340369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marL="0" marR="0" lvl="0" indent="0" algn="ctr" defTabSz="145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453">
        <p14:doors dir="vert"/>
      </p:transition>
    </mc:Choice>
    <mc:Fallback xmlns="">
      <p:transition spd="slow" advTm="144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D37B6-DA4E-4A94-B8D8-DC7AA1EF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" y="155896"/>
            <a:ext cx="11698014" cy="67021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74C5E-3CBA-4374-9CC1-542760E76FAE}"/>
              </a:ext>
            </a:extLst>
          </p:cNvPr>
          <p:cNvSpPr/>
          <p:nvPr/>
        </p:nvSpPr>
        <p:spPr>
          <a:xfrm>
            <a:off x="1821072" y="1375096"/>
            <a:ext cx="8633568" cy="583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02DFB-27F1-4BBF-9A7E-AC3079DA2541}"/>
              </a:ext>
            </a:extLst>
          </p:cNvPr>
          <p:cNvSpPr/>
          <p:nvPr/>
        </p:nvSpPr>
        <p:spPr>
          <a:xfrm>
            <a:off x="1714392" y="2548576"/>
            <a:ext cx="8633568" cy="11106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CCD51-5ABB-4332-B771-543229446C8C}"/>
              </a:ext>
            </a:extLst>
          </p:cNvPr>
          <p:cNvSpPr/>
          <p:nvPr/>
        </p:nvSpPr>
        <p:spPr>
          <a:xfrm>
            <a:off x="1821072" y="4118296"/>
            <a:ext cx="8633568" cy="11106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11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33FE3-9B35-4E6F-A0FD-FB5F9C48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3" y="140885"/>
            <a:ext cx="11590317" cy="6717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6022" y="1948961"/>
            <a:ext cx="9682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2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39CF66-2F15-403A-A1CE-66EA53DB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0"/>
            <a:ext cx="11656562" cy="72320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24537-B396-4F0B-9EFC-18070AF09D33}"/>
              </a:ext>
            </a:extLst>
          </p:cNvPr>
          <p:cNvSpPr/>
          <p:nvPr/>
        </p:nvSpPr>
        <p:spPr>
          <a:xfrm>
            <a:off x="1173712" y="1930560"/>
            <a:ext cx="9799088" cy="2588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Minh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1D84F6-B2B0-49AF-BB98-C151AA0D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2" y="124690"/>
            <a:ext cx="11542816" cy="6608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60539F-F99F-49E1-9305-C377C0A95243}"/>
              </a:ext>
            </a:extLst>
          </p:cNvPr>
          <p:cNvSpPr/>
          <p:nvPr/>
        </p:nvSpPr>
        <p:spPr>
          <a:xfrm>
            <a:off x="1523802" y="2302082"/>
            <a:ext cx="8671758" cy="76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255" y="100844"/>
            <a:ext cx="731520" cy="548640"/>
          </a:xfrm>
          <a:prstGeom prst="ellipse">
            <a:avLst/>
          </a:prstGeom>
          <a:solidFill>
            <a:srgbClr val="EB2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r>
              <a:rPr lang="en-US" sz="336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505" y="0"/>
            <a:ext cx="13031147" cy="553984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algn="just" defTabSz="855878"/>
            <a:r>
              <a:rPr lang="en-US" sz="288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kể lại câu chuyện </a:t>
            </a:r>
            <a:r>
              <a:rPr lang="en-US" sz="288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bé chăn cừu.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51587" b="52580"/>
          <a:stretch/>
        </p:blipFill>
        <p:spPr>
          <a:xfrm>
            <a:off x="609600" y="649485"/>
            <a:ext cx="5669280" cy="2024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b="53036"/>
          <a:stretch/>
        </p:blipFill>
        <p:spPr>
          <a:xfrm>
            <a:off x="6892725" y="641383"/>
            <a:ext cx="5055436" cy="1992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53036" r="51586"/>
          <a:stretch/>
        </p:blipFill>
        <p:spPr>
          <a:xfrm>
            <a:off x="563880" y="3513204"/>
            <a:ext cx="5852161" cy="246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53036"/>
          <a:stretch/>
        </p:blipFill>
        <p:spPr>
          <a:xfrm>
            <a:off x="6918960" y="3497963"/>
            <a:ext cx="5029200" cy="2477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066800" y="2788928"/>
            <a:ext cx="4389120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algn="just"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chú bé…..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673808"/>
            <a:ext cx="5181600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tiếng kêu cứu…..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680" y="6061411"/>
            <a:ext cx="4069079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 một hôm…..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1589" y="5978077"/>
            <a:ext cx="3325914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algn="just"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là…..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4801" y="605028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275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3983562"/>
            <a:ext cx="12188826" cy="28735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0296">
            <a:off x="10075427" y="582158"/>
            <a:ext cx="1045797" cy="1234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3694866"/>
            <a:ext cx="11936455" cy="3168871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65981" y="1046552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</a:t>
            </a:r>
          </a:p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34663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150</Words>
  <Application>Microsoft Office PowerPoint</Application>
  <PresentationFormat>Widescreen</PresentationFormat>
  <Paragraphs>20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宋体</vt:lpstr>
      <vt:lpstr>#9Slide07 IcielCadena</vt:lpstr>
      <vt:lpstr>Arial</vt:lpstr>
      <vt:lpstr>Arial Rounded MT Bold</vt:lpstr>
      <vt:lpstr>Arial-Rounded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MyPC</cp:lastModifiedBy>
  <cp:revision>14</cp:revision>
  <dcterms:created xsi:type="dcterms:W3CDTF">2022-01-10T04:24:50Z</dcterms:created>
  <dcterms:modified xsi:type="dcterms:W3CDTF">2023-03-20T08:04:50Z</dcterms:modified>
</cp:coreProperties>
</file>