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916" r:id="rId3"/>
    <p:sldMasterId id="2147483930" r:id="rId4"/>
    <p:sldMasterId id="2147483944" r:id="rId5"/>
  </p:sldMasterIdLst>
  <p:notesMasterIdLst>
    <p:notesMasterId r:id="rId16"/>
  </p:notesMasterIdLst>
  <p:sldIdLst>
    <p:sldId id="338" r:id="rId6"/>
    <p:sldId id="257" r:id="rId7"/>
    <p:sldId id="378" r:id="rId8"/>
    <p:sldId id="384" r:id="rId9"/>
    <p:sldId id="390" r:id="rId10"/>
    <p:sldId id="391" r:id="rId11"/>
    <p:sldId id="392" r:id="rId12"/>
    <p:sldId id="380" r:id="rId13"/>
    <p:sldId id="381" r:id="rId14"/>
    <p:sldId id="389" r:id="rId15"/>
  </p:sldIdLst>
  <p:sldSz cx="12192000" cy="6858000"/>
  <p:notesSz cx="6858000" cy="9144000"/>
  <p:embeddedFontLst>
    <p:embeddedFont>
      <p:font typeface="宋体" panose="02010600030101010101" pitchFamily="2" charset="-122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Arial-Rounded" panose="020B0500000000000000" charset="-93"/>
      <p:regular r:id="rId28"/>
    </p:embeddedFont>
    <p:embeddedFont>
      <p:font typeface="等线" panose="020B0604020202020204" charset="-122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5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8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243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4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58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image" Target="../media/image41.jpeg"/><Relationship Id="rId4" Type="http://schemas.openxmlformats.org/officeDocument/2006/relationships/tags" Target="../tags/tag8.xml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1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Dặn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Nhận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Áp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dụng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thức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vào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cuộc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sống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hằng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9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631" y="1856096"/>
            <a:ext cx="99130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4909" y="1648199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3733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803498" y="317361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587398-8AD8-48B3-B96D-36D6A3001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7" y="3249680"/>
            <a:ext cx="2975793" cy="27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877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lợi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54ED2-A570-4751-AAB2-BE67EDC38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15" y="1438235"/>
            <a:ext cx="3311490" cy="2456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8977C8-D2F2-4734-9F5D-BD5D58305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12" y="1438235"/>
            <a:ext cx="2758135" cy="2200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D2B2A-559F-44C3-A01A-78123E954C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34" y="3769102"/>
            <a:ext cx="2347072" cy="25829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523BF-9604-46BC-95B7-3D86CB1C3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37" y="3703344"/>
            <a:ext cx="2485210" cy="26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B85F3-578F-461E-B016-F4A5DC564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9" y="1626546"/>
            <a:ext cx="5111261" cy="4417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0DF4D-38D0-4E73-B9CE-BF1175A5B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54" y="1626546"/>
            <a:ext cx="4086263" cy="38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59832"/>
      </p:ext>
    </p:extLst>
  </p:cSld>
  <p:clrMapOvr>
    <a:masterClrMapping/>
  </p:clrMapOvr>
  <p:transition spd="slow" advClick="0" advTm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33F03-716D-4477-B3B0-9A51E82B4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32" y="1266031"/>
            <a:ext cx="3930960" cy="4325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0CF6-3E75-4B36-98C5-6A77CD309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14" y="1266031"/>
            <a:ext cx="4255182" cy="46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69301"/>
      </p:ext>
    </p:extLst>
  </p:cSld>
  <p:clrMapOvr>
    <a:masterClrMapping/>
  </p:clrMapOvr>
  <p:transition spd="slow" advClick="0" advTm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009" y="2165629"/>
            <a:ext cx="1183798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*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chia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bớt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khó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khăn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nhổ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quyên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tiền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trùng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…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phần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Ở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lứa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tuổi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quyên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tiền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ủng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nghèo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;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nhổ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rác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endParaRPr lang="vi-VN" altLang="zh-CN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4746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69144" y="1314806"/>
            <a:ext cx="105085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Liên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Con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:?  </a:t>
            </a:r>
            <a:endParaRPr lang="zh-CN" altLang="en-US" sz="3733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34147" b="15647"/>
          <a:stretch/>
        </p:blipFill>
        <p:spPr>
          <a:xfrm>
            <a:off x="9047018" y="3315327"/>
            <a:ext cx="2673927" cy="1990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9014" y="4375185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Thăm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binh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liệt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sĩ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669115" y="2186945"/>
            <a:ext cx="87922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295421" y="2875036"/>
            <a:ext cx="917362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khăn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3601501"/>
            <a:ext cx="877141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FCD7FE6C-2615-4A76-866D-DC929BF3938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9014" y="5060318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văn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nghệ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dục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thao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6125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1007" y="2052496"/>
            <a:ext cx="10144624" cy="229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5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444212" y="357118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0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292</Words>
  <Application>Microsoft Office PowerPoint</Application>
  <PresentationFormat>Widescreen</PresentationFormat>
  <Paragraphs>30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Times New Roman</vt:lpstr>
      <vt:lpstr>Arial</vt:lpstr>
      <vt:lpstr>宋体</vt:lpstr>
      <vt:lpstr>Calibri Light</vt:lpstr>
      <vt:lpstr>Calibri</vt:lpstr>
      <vt:lpstr>Wingdings</vt:lpstr>
      <vt:lpstr>微软雅黑</vt:lpstr>
      <vt:lpstr>Tahoma</vt:lpstr>
      <vt:lpstr>Arial-Rounded</vt:lpstr>
      <vt:lpstr>等线</vt:lpstr>
      <vt:lpstr>Office Theme</vt:lpstr>
      <vt:lpstr>2_Office 主题</vt:lpstr>
      <vt:lpstr>Office 主题</vt:lpstr>
      <vt:lpstr>Composite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MyPC</cp:lastModifiedBy>
  <cp:revision>146</cp:revision>
  <dcterms:created xsi:type="dcterms:W3CDTF">2021-05-24T07:45:30Z</dcterms:created>
  <dcterms:modified xsi:type="dcterms:W3CDTF">2023-03-20T08:05:33Z</dcterms:modified>
</cp:coreProperties>
</file>