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7"/>
  </p:notesMasterIdLst>
  <p:sldIdLst>
    <p:sldId id="257" r:id="rId7"/>
    <p:sldId id="258" r:id="rId8"/>
    <p:sldId id="259" r:id="rId9"/>
    <p:sldId id="283" r:id="rId10"/>
    <p:sldId id="284" r:id="rId11"/>
    <p:sldId id="7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386" r:id="rId22"/>
    <p:sldId id="260" r:id="rId23"/>
    <p:sldId id="273" r:id="rId24"/>
    <p:sldId id="274" r:id="rId25"/>
    <p:sldId id="7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7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yếm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GỬI BÀI QUA ZALO ĐỀU LÀ GIẢ MẠO.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596</Words>
  <Application>Microsoft Office PowerPoint</Application>
  <PresentationFormat>Widescreen</PresentationFormat>
  <Paragraphs>39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微软雅黑</vt:lpstr>
      <vt:lpstr>黑体</vt:lpstr>
      <vt:lpstr>宋体</vt:lpstr>
      <vt:lpstr>#9Slide03 IcielSamsung Sharp Bo</vt:lpstr>
      <vt:lpstr>Arial</vt:lpstr>
      <vt:lpstr>Calibri</vt:lpstr>
      <vt:lpstr>Calibri Light</vt:lpstr>
      <vt:lpstr>Cambria</vt:lpstr>
      <vt:lpstr>Cambria (Đầu đề)</vt:lpstr>
      <vt:lpstr>Georgia</vt:lpstr>
      <vt:lpstr>Tahoma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2022-12-30T06:05:50Z</dcterms:created>
  <dcterms:modified xsi:type="dcterms:W3CDTF">2023-03-16T08:00:54Z</dcterms:modified>
</cp:coreProperties>
</file>