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288" r:id="rId3"/>
    <p:sldId id="762" r:id="rId4"/>
    <p:sldId id="319" r:id="rId5"/>
    <p:sldId id="320" r:id="rId6"/>
    <p:sldId id="510" r:id="rId7"/>
    <p:sldId id="514" r:id="rId8"/>
    <p:sldId id="333" r:id="rId9"/>
    <p:sldId id="298" r:id="rId10"/>
    <p:sldId id="515" r:id="rId11"/>
    <p:sldId id="526" r:id="rId12"/>
    <p:sldId id="519" r:id="rId13"/>
    <p:sldId id="523" r:id="rId14"/>
    <p:sldId id="257" r:id="rId15"/>
    <p:sldId id="259" r:id="rId16"/>
    <p:sldId id="524" r:id="rId17"/>
    <p:sldId id="260" r:id="rId18"/>
    <p:sldId id="525" r:id="rId19"/>
    <p:sldId id="3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10/04/2023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10/04/2023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B935E-29A5-DCC2-9C90-EF073E078CC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4.xml"/><Relationship Id="rId5" Type="http://schemas.openxmlformats.org/officeDocument/2006/relationships/image" Target="../media/image36.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36.png"/><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slide" Target="slide15.xml"/><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slide" Target="slide17.xml"/><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3.png"/><Relationship Id="rId10" Type="http://schemas.openxmlformats.org/officeDocument/2006/relationships/image" Target="../media/image41.png"/><Relationship Id="rId19" Type="http://schemas.openxmlformats.org/officeDocument/2006/relationships/slide" Target="slide18.xml"/><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14.xml"/><Relationship Id="rId3" Type="http://schemas.microsoft.com/office/2007/relationships/media" Target="../media/media5.mp3"/><Relationship Id="rId7" Type="http://schemas.openxmlformats.org/officeDocument/2006/relationships/image" Target="../media/image38.png"/><Relationship Id="rId12" Type="http://schemas.openxmlformats.org/officeDocument/2006/relationships/image" Target="../media/image3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7.png"/><Relationship Id="rId4" Type="http://schemas.openxmlformats.org/officeDocument/2006/relationships/audio" Target="../media/media5.mp3"/><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sp>
        <p:nvSpPr>
          <p:cNvPr id="5" name="TextBox 4">
            <a:extLst>
              <a:ext uri="{FF2B5EF4-FFF2-40B4-BE49-F238E27FC236}">
                <a16:creationId xmlns:a16="http://schemas.microsoft.com/office/drawing/2014/main" id="{5C315788-101E-66FB-23CF-379307D2C53F}"/>
              </a:ext>
            </a:extLst>
          </p:cNvPr>
          <p:cNvSpPr txBox="1"/>
          <p:nvPr/>
        </p:nvSpPr>
        <p:spPr>
          <a:xfrm>
            <a:off x="4245251" y="363192"/>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a16="http://schemas.microsoft.com/office/drawing/2014/main" id="{C8EF6A74-2821-2479-1870-0004CA90B8F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a16="http://schemas.microsoft.com/office/drawing/2014/main"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a16="http://schemas.microsoft.com/office/drawing/2014/main"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a16="http://schemas.microsoft.com/office/drawing/2014/main"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a16="http://schemas.microsoft.com/office/drawing/2014/main"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a16="http://schemas.microsoft.com/office/drawing/2014/main"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a16="http://schemas.microsoft.com/office/drawing/2014/main"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a16="http://schemas.microsoft.com/office/drawing/2014/main"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thóc,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a16="http://schemas.microsoft.com/office/drawing/2014/main"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a16="http://schemas.microsoft.com/office/drawing/2014/main"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a16="http://schemas.microsoft.com/office/drawing/2014/main"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báo</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hiệu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sự</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liệt</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kê</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hoặc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nhấn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mạnh</a:t>
            </a:r>
            <a:r>
              <a:rPr lang="en-US" sz="4000" dirty="0">
                <a:solidFill>
                  <a:prstClr val="black"/>
                </a:solidFill>
                <a:latin typeface="Arial" panose="020B0604020202020204" pitchFamily="34" charset="0"/>
                <a:cs typeface="Arial" panose="020B0604020202020204" pitchFamily="34" charset="0"/>
                <a:sym typeface="Arial"/>
              </a:rPr>
              <a:t> ý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ngăn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cách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chú</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với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thành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trong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câu</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419680" y="2408262"/>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711156" y="433570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839971" y="2276070"/>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88000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457200" y="1059585"/>
            <a:ext cx="11563350" cy="5474565"/>
            <a:chOff x="1612497" y="357133"/>
            <a:chExt cx="11004752" cy="54745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id="{CEFC726B-736C-418F-A7F4-51F8B513318B}"/>
                  </a:ext>
                </a:extLst>
              </p:cNvPr>
              <p:cNvSpPr/>
              <p:nvPr/>
            </p:nvSpPr>
            <p:spPr>
              <a:xfrm>
                <a:off x="2900953" y="2211605"/>
                <a:ext cx="8527189"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thường được dùng để dẫn lời nói trực tiếp của nhân vật hoặc của người nào đó.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Nếu lời nói trực tiếp là một câu trọn vẹn hay một đoạn văn thì trước dấu ngoặc kép ta thường phải thêm dấu hai chấm.</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id="{A364ECFF-35DA-0983-8593-1B7CE25872DF}"/>
              </a:ext>
            </a:extLst>
          </p:cNvPr>
          <p:cNvGrpSpPr/>
          <p:nvPr/>
        </p:nvGrpSpPr>
        <p:grpSpPr>
          <a:xfrm rot="245465">
            <a:off x="5667376" y="1896905"/>
            <a:ext cx="6429374" cy="3383280"/>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931176" y="1507158"/>
              <a:ext cx="4086019" cy="1520416"/>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rgbClr val="002060"/>
                  </a:solidFill>
                  <a:ea typeface="Times New Roman" panose="02020603050405020304" pitchFamily="18" charset="0"/>
                </a:rPr>
                <a:t>T</a:t>
              </a:r>
              <a:r>
                <a:rPr lang="nl-NL" sz="4000" b="1" dirty="0">
                  <a:solidFill>
                    <a:srgbClr val="002060"/>
                  </a:solidFill>
                  <a:effectLst/>
                  <a:ea typeface="Times New Roman" panose="02020603050405020304" pitchFamily="18" charset="0"/>
                </a:rPr>
                <a:t>ìm ví dụ viết vào bảng nhóm</a:t>
              </a:r>
              <a:endParaRPr lang="en-US" sz="4000" b="1" dirty="0">
                <a:solidFill>
                  <a:srgbClr val="002060"/>
                </a:solidFill>
                <a:effectLst/>
                <a:ea typeface="Times New Roman" panose="02020603050405020304" pitchFamily="18" charset="0"/>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564</Words>
  <Application>Microsoft Office PowerPoint</Application>
  <PresentationFormat>Widescreen</PresentationFormat>
  <Paragraphs>42</Paragraphs>
  <Slides>18</Slides>
  <Notes>2</Notes>
  <HiddenSlides>0</HiddenSlides>
  <MMClips>8</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宋体</vt:lpstr>
      <vt:lpstr>#9Slide02 Noi dung dai</vt:lpstr>
      <vt:lpstr>#9Slide02 Tieu de dai</vt:lpstr>
      <vt:lpstr>#9Slide07 Crocante</vt:lpstr>
      <vt:lpstr>Arial</vt:lpstr>
      <vt:lpstr>Calibri</vt:lpstr>
      <vt:lpstr>Calibri Light</vt:lpstr>
      <vt:lpstr>等线</vt:lpstr>
      <vt:lpstr>等线 Light</vt:lpstr>
      <vt:lpstr>Times New Roman</vt:lpstr>
      <vt:lpstr>UVN Banh Mi</vt:lpstr>
      <vt:lpstr>Wingdings</vt:lpstr>
      <vt:lpstr>Wingdings 2</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2023-01-31T07:25:04Z</dcterms:created>
  <dcterms:modified xsi:type="dcterms:W3CDTF">2023-04-10T01:11:19Z</dcterms:modified>
</cp:coreProperties>
</file>