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56" r:id="rId3"/>
    <p:sldId id="273" r:id="rId4"/>
    <p:sldId id="258" r:id="rId5"/>
    <p:sldId id="282" r:id="rId6"/>
    <p:sldId id="275" r:id="rId7"/>
    <p:sldId id="289" r:id="rId8"/>
    <p:sldId id="264" r:id="rId9"/>
    <p:sldId id="266" r:id="rId10"/>
    <p:sldId id="279" r:id="rId11"/>
    <p:sldId id="285" r:id="rId12"/>
    <p:sldId id="286" r:id="rId13"/>
    <p:sldId id="290" r:id="rId14"/>
    <p:sldId id="287" r:id="rId15"/>
    <p:sldId id="288" r:id="rId16"/>
    <p:sldId id="280" r:id="rId17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869" y="6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70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HDHS phát</a:t>
            </a:r>
            <a:r>
              <a:rPr lang="en-US" baseline="0" smtClean="0"/>
              <a:t> hiện ra các vần trong mỗi tiếng để HS tìm tiếng dễ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17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4" y="817769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2930" y="2279494"/>
            <a:ext cx="39781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ln w="952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TẬP ĐỌC</a:t>
            </a:r>
            <a:endParaRPr lang="zh-CN" altLang="en-US" sz="6600" b="1" dirty="0">
              <a:ln w="9525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133350"/>
            <a:ext cx="273627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" y="616217"/>
            <a:ext cx="9308523" cy="4317733"/>
            <a:chOff x="381000" y="285750"/>
            <a:chExt cx="9308523" cy="4317733"/>
          </a:xfrm>
        </p:grpSpPr>
        <p:sp>
          <p:nvSpPr>
            <p:cNvPr id="1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Hoa phượng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 qua còn lấm tấm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lẫn màu lá xanh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 nay bừng lửa thẫm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 rực cháy trên cành.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đêm qua không ngủ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 gió quạt cho cây?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mặt trời ủ lửa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hoa bừng hôm nay?</a:t>
                </a:r>
              </a:p>
              <a:p>
                <a:pPr algn="just"/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1000" y="2787650"/>
                <a:ext cx="46482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 ơi! Sao mà nhanh!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 nở nghìn mắt lửa,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dãy phố nhà mình,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 trời hoa phượng đỏ.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 Huy Hoà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7082" y="133350"/>
            <a:ext cx="6373759" cy="120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 câu thơ nào cho biết hoa phượng nở rất nhiều?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20065" y="13417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7082" y="1750203"/>
            <a:ext cx="6373759" cy="2802747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571500" indent="-571500" algn="just">
              <a:buFontTx/>
              <a:buChar char="-"/>
            </a:pPr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nay bừng lửa thẫm</a:t>
            </a:r>
          </a:p>
          <a:p>
            <a:pPr algn="just"/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Rừng rực cháy trên cành.</a:t>
            </a:r>
          </a:p>
          <a:p>
            <a:pPr marL="571500" indent="-571500" algn="just">
              <a:buFontTx/>
              <a:buChar char="-"/>
            </a:pPr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 nở nghìn mắt lửa,</a:t>
            </a:r>
          </a:p>
          <a:p>
            <a:pPr marL="571500" indent="-571500" algn="just">
              <a:buFontTx/>
              <a:buChar char="-"/>
            </a:pPr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trời hoa phượng đỏ.</a:t>
            </a:r>
            <a:endParaRPr lang="en-US" sz="32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8394" y="8953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bài thơ, cây phượng được trồng ở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26436" y="2567870"/>
            <a:ext cx="6115050" cy="175648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phượng được trồng ở phố.</a:t>
            </a:r>
            <a:endParaRPr lang="en-US" sz="36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20065" y="15703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8394" y="2857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bạn nhỏ, chị gió và mặt trời đã làm gì giúp cây phượng nở hoa?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8393" y="1978803"/>
            <a:ext cx="7011135" cy="2345547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571500" indent="-571500" algn="just">
              <a:buFontTx/>
              <a:buChar char="-"/>
            </a:pPr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gió cả đêm qua không ngủ để quạt cho cây phượng.</a:t>
            </a:r>
          </a:p>
          <a:p>
            <a:pPr marL="571500" indent="-571500" algn="just">
              <a:buFontTx/>
              <a:buChar char="-"/>
            </a:pPr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trời ủ lửa cho phượng nở hoa.</a:t>
            </a:r>
            <a:endParaRPr lang="en-US" sz="32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0294" y="18097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Chúng ta nên làm gì để bảo vệ cây và hoa nơi công cộng?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đầu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3542" y="1200150"/>
            <a:ext cx="46902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Hôm qua còn lấm tấm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Chen lẫn màu lá xanh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Sáng nay bừng lửa thẫm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Rừng rực cháy trên cành.</a:t>
            </a:r>
          </a:p>
          <a:p>
            <a:pPr algn="just"/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Bà ơi! Sao mà nhanh!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Phượng nở nghìn mắt lửa,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Cả dãy phố nhà mình,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Một trời hoa phượng đỏ.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200150"/>
            <a:ext cx="2743200" cy="46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28" y="2000536"/>
            <a:ext cx="2939472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28" y="3370378"/>
            <a:ext cx="3319272" cy="4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8233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3351980" y="659434"/>
            <a:ext cx="4533900" cy="4388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>
          <a:xfrm>
            <a:off x="1417660" y="551112"/>
            <a:ext cx="2196523" cy="21145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977" y="571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1464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Vẽ một loài hoa và nói về bức tranh em vẽ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1295400" y="2659281"/>
            <a:ext cx="2441044" cy="23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21" y="3184012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556341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21511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908038" y="1567831"/>
            <a:ext cx="2019322" cy="1869921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PHƯỢNG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39327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07" y="2837977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9" y="3391434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0650" y="3493300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9" descr="1000401543874607298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8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0" dur="6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cho biết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Tranh vẽ hoa gì?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Em biết gì về loài hoa này?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0" name="Picture 2" descr="Hoa phượng khoe sắc sớ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/>
          <a:stretch/>
        </p:blipFill>
        <p:spPr bwMode="auto">
          <a:xfrm>
            <a:off x="876300" y="1123950"/>
            <a:ext cx="390518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ẹp ngỡ ngàng con đường hoa phượng đỏ rực ở miền Tây - Báo Người lao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68" y="1123950"/>
            <a:ext cx="430161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285750"/>
            <a:ext cx="9308523" cy="4317733"/>
            <a:chOff x="381000" y="285750"/>
            <a:chExt cx="9308523" cy="4317733"/>
          </a:xfrm>
        </p:grpSpPr>
        <p:sp>
          <p:nvSpPr>
            <p:cNvPr id="4" name="TextBox 3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Hoa phượng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 qua còn lấm tấm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lẫn màu lá xanh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 nay bừng lửa thẫm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 rực cháy trên cành.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đêm qua không ngủ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 gió quạt cho cây?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mặt trời ủ lửa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hoa bừng hôm nay?</a:t>
                </a:r>
              </a:p>
              <a:p>
                <a:pPr algn="just"/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1000" y="2787650"/>
                <a:ext cx="46482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-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ơi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 Sao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mà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nhanh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</a:t>
                </a:r>
              </a:p>
              <a:p>
                <a:pPr algn="just"/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nở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mắt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lửa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dãy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phố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nhà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mình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trời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đỏ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 Huy Hoà</a:t>
                </a:r>
              </a:p>
            </p:txBody>
          </p:sp>
        </p:grpSp>
      </p:grpSp>
      <p:cxnSp>
        <p:nvCxnSpPr>
          <p:cNvPr id="19" name="Straight Connector 18"/>
          <p:cNvCxnSpPr/>
          <p:nvPr/>
        </p:nvCxnSpPr>
        <p:spPr>
          <a:xfrm flipH="1">
            <a:off x="2741201" y="1352550"/>
            <a:ext cx="1264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1592" y="1800091"/>
            <a:ext cx="1515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1592" y="2651899"/>
            <a:ext cx="15441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857449" y="3677022"/>
            <a:ext cx="4687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438794" y="3677022"/>
            <a:ext cx="1119352" cy="18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603"/>
            <a:ext cx="3142046" cy="31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81517" y="1520853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-150" dirty="0" smtClean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400" b="1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284063" y="438150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3346195" y="605684"/>
            <a:ext cx="3801304" cy="923330"/>
            <a:chOff x="4441088" y="391100"/>
            <a:chExt cx="5068407" cy="1231108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4" y="391100"/>
              <a:ext cx="4320481" cy="123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lấm tấm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3562219" y="1290021"/>
            <a:ext cx="3421071" cy="837473"/>
            <a:chOff x="4441088" y="439454"/>
            <a:chExt cx="4561429" cy="1116632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39" y="439454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chen lẫn</a:t>
              </a:r>
              <a:endParaRPr lang="zh-CN" altLang="en-US" sz="36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634227" y="2125641"/>
            <a:ext cx="3391405" cy="837473"/>
            <a:chOff x="4441088" y="482123"/>
            <a:chExt cx="4521874" cy="1116632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rừng rực</a:t>
              </a:r>
              <a:endParaRPr lang="zh-CN" altLang="en-US" sz="36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562219" y="2866849"/>
            <a:ext cx="3463413" cy="837473"/>
            <a:chOff x="4441088" y="404256"/>
            <a:chExt cx="4617886" cy="1116632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nở</a:t>
              </a:r>
              <a:endParaRPr lang="zh-CN" altLang="en-US" sz="36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346195" y="3549642"/>
            <a:ext cx="3459461" cy="923330"/>
            <a:chOff x="4441088" y="445206"/>
            <a:chExt cx="4612616" cy="1231108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23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mắt lửa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353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37601" y="159034"/>
            <a:ext cx="9929322" cy="4214747"/>
            <a:chOff x="381000" y="142515"/>
            <a:chExt cx="9929322" cy="4214747"/>
          </a:xfrm>
        </p:grpSpPr>
        <p:sp>
          <p:nvSpPr>
            <p:cNvPr id="44" name="TextBox 43"/>
            <p:cNvSpPr txBox="1"/>
            <p:nvPr/>
          </p:nvSpPr>
          <p:spPr>
            <a:xfrm>
              <a:off x="1086399" y="142515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Hoa</a:t>
              </a:r>
              <a:r>
                <a:rPr lang="en-US" sz="2800" b="1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phượng</a:t>
              </a:r>
              <a:endPara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" y="892175"/>
              <a:ext cx="9929322" cy="3465087"/>
              <a:chOff x="381000" y="892175"/>
              <a:chExt cx="9929322" cy="3465087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381000" y="892175"/>
                <a:ext cx="4495800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qua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còn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lấm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tấm</a:t>
                </a:r>
                <a:endParaRPr lang="en-US" sz="2400" dirty="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lẫn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màu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xanh</a:t>
                </a:r>
                <a:endParaRPr lang="en-US" sz="2400" dirty="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nay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bừng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lửa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thẫm</a:t>
                </a:r>
                <a:endParaRPr lang="en-US" sz="2400" dirty="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rực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cháy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trên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cành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953000" y="892175"/>
                <a:ext cx="4572000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đêm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qua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không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ngủ</a:t>
                </a:r>
                <a:endParaRPr lang="en-US" sz="2400" dirty="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gió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quạt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cây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?</a:t>
                </a:r>
              </a:p>
              <a:p>
                <a:pPr algn="just"/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mặt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trời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ủ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lửa</a:t>
                </a:r>
                <a:endParaRPr lang="en-US" sz="2400" dirty="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bừng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nay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?</a:t>
                </a:r>
                <a:endParaRPr lang="en-US" sz="2400" dirty="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81000" y="2787650"/>
                <a:ext cx="4648200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-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ơi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 Sao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mà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nhanh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</a:t>
                </a:r>
              </a:p>
              <a:p>
                <a:pPr algn="just"/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nở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mắt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lửa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dãy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phố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nhà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mình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trời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đỏ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203440" y="2492276"/>
                <a:ext cx="3106882" cy="461616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</a:t>
                </a:r>
                <a:r>
                  <a:rPr lang="en-US" sz="24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Hoà</a:t>
                </a:r>
                <a:endParaRPr lang="en-US" sz="2400" dirty="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67176" y="1989082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886200" y="3938164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554056" y="2004005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 82"/>
          <p:cNvSpPr/>
          <p:nvPr/>
        </p:nvSpPr>
        <p:spPr bwMode="auto">
          <a:xfrm rot="3738964">
            <a:off x="35616" y="690526"/>
            <a:ext cx="404112" cy="403296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kern="0">
              <a:solidFill>
                <a:srgbClr val="FFFFFF"/>
              </a:solidFill>
              <a:ea typeface="宋体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52" y="6832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2000" spc="225" dirty="0" smtClean="0">
                <a:solidFill>
                  <a:schemeClr val="bg1"/>
                </a:solidFill>
                <a:ea typeface="微软雅黑" pitchFamily="34" charset="-122"/>
              </a:rPr>
              <a:t>1</a:t>
            </a:r>
            <a:endParaRPr lang="zh-CN" altLang="en-US" sz="2000" spc="225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0" name="任意多边形 82"/>
          <p:cNvSpPr/>
          <p:nvPr/>
        </p:nvSpPr>
        <p:spPr bwMode="auto">
          <a:xfrm rot="3738964">
            <a:off x="9529" y="2710192"/>
            <a:ext cx="404112" cy="403296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kern="0">
              <a:solidFill>
                <a:srgbClr val="FFFFFF"/>
              </a:solidFill>
              <a:ea typeface="宋体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91" y="2724149"/>
            <a:ext cx="31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000" spc="225" dirty="0">
                <a:solidFill>
                  <a:schemeClr val="bg1"/>
                </a:solidFill>
                <a:ea typeface="微软雅黑" pitchFamily="34" charset="-122"/>
              </a:rPr>
              <a:t>2</a:t>
            </a:r>
            <a:endParaRPr lang="zh-CN" altLang="en-US" sz="2000" spc="225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2" name="任意多边形 82"/>
          <p:cNvSpPr/>
          <p:nvPr/>
        </p:nvSpPr>
        <p:spPr bwMode="auto">
          <a:xfrm rot="3738964">
            <a:off x="4522117" y="753568"/>
            <a:ext cx="404112" cy="403296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kern="0">
              <a:solidFill>
                <a:srgbClr val="FFFFFF"/>
              </a:solidFill>
              <a:ea typeface="宋体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0293" y="74375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2000" spc="225" dirty="0" smtClean="0">
                <a:solidFill>
                  <a:schemeClr val="bg1"/>
                </a:solidFill>
                <a:ea typeface="微软雅黑" pitchFamily="34" charset="-122"/>
              </a:rPr>
              <a:t>3</a:t>
            </a:r>
            <a:endParaRPr lang="zh-CN" altLang="en-US" sz="2000" spc="225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020681" y="227199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>
            <a:stCxn id="4" idx="4"/>
          </p:cNvCxnSpPr>
          <p:nvPr/>
        </p:nvCxnSpPr>
        <p:spPr>
          <a:xfrm>
            <a:off x="4601285" y="1731385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4329119" y="1176125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29119" y="2390575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29119" y="3580337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60719" y="1744365"/>
            <a:ext cx="412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 ít, xuất hiện rải rác trên cành lá.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24114" y="1219834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lấm tấm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24114" y="3924985"/>
            <a:ext cx="381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phượng như những ngọn lửa.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9504" y="3405491"/>
            <a:ext cx="2843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rực cháy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9460" y="2766596"/>
            <a:ext cx="332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 rộ, nở rất nhanh và nhiều.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72030" y="-185242"/>
            <a:ext cx="5526499" cy="1850380"/>
            <a:chOff x="370847" y="2785417"/>
            <a:chExt cx="8058633" cy="3310370"/>
          </a:xfrm>
        </p:grpSpPr>
        <p:sp>
          <p:nvSpPr>
            <p:cNvPr id="2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2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7167595" y="5788009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200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NGHĨA TỪ</a:t>
              </a:r>
              <a:endParaRPr lang="zh-CN" altLang="en-US" sz="32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 descr="Miêu tả hàng phượng vĩ và tiếng ve kêu vào một ngày hè - Văn 6 (8 mẫu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40390"/>
            <a:ext cx="2013463" cy="10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6" grpId="0" animBg="1"/>
      <p:bldP spid="7" grpId="0" animBg="1"/>
      <p:bldP spid="11" grpId="0"/>
      <p:bldP spid="12" grpId="0"/>
      <p:bldP spid="1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4522586" y="4362473"/>
            <a:ext cx="1562100" cy="6027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1000" y="133350"/>
            <a:ext cx="9308523" cy="4317733"/>
            <a:chOff x="381000" y="285750"/>
            <a:chExt cx="9308523" cy="4317733"/>
          </a:xfrm>
        </p:grpSpPr>
        <p:sp>
          <p:nvSpPr>
            <p:cNvPr id="20" name="TextBox 19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Hoa phượng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 qua còn lấm tấm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lẫn màu lá xanh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 nay bừng lửa thẫm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 rực cháy trên cành.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đêm qua không ngủ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 gió quạt cho cây?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mặt trời ủ lửa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hoa bừng hôm nay?</a:t>
                </a:r>
              </a:p>
              <a:p>
                <a:pPr algn="just"/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1000" y="2787650"/>
                <a:ext cx="46482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-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ơi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 Sao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mà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nhanh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</a:t>
                </a:r>
              </a:p>
              <a:p>
                <a:pPr algn="just"/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nở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mắt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lửa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dãy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phố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nhà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mình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trời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đỏ</a:t>
                </a:r>
                <a:r>
                  <a:rPr lang="en-US" sz="2800" dirty="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 Huy Hoà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2095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509" y="326756"/>
            <a:ext cx="8222672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cùng vần với mỗi tiếng </a:t>
            </a:r>
            <a:r>
              <a:rPr lang="en-US" sz="26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xanh, lửa, cây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844592" y="6801179"/>
            <a:ext cx="102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endParaRPr lang="en-US" sz="2800">
              <a:solidFill>
                <a:schemeClr val="accent6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9147995" y="7208676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9"/>
          <p:cNvCxnSpPr>
            <a:stCxn id="58" idx="4"/>
            <a:endCxn id="61" idx="0"/>
          </p:cNvCxnSpPr>
          <p:nvPr/>
        </p:nvCxnSpPr>
        <p:spPr>
          <a:xfrm>
            <a:off x="1284846" y="220118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3"/>
          <p:cNvSpPr/>
          <p:nvPr/>
        </p:nvSpPr>
        <p:spPr>
          <a:xfrm>
            <a:off x="1012680" y="164592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"/>
          <p:cNvSpPr/>
          <p:nvPr/>
        </p:nvSpPr>
        <p:spPr>
          <a:xfrm>
            <a:off x="1012680" y="256367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椭圆 6"/>
          <p:cNvSpPr/>
          <p:nvPr/>
        </p:nvSpPr>
        <p:spPr>
          <a:xfrm>
            <a:off x="1012680" y="337368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椭圆 7"/>
          <p:cNvSpPr/>
          <p:nvPr/>
        </p:nvSpPr>
        <p:spPr>
          <a:xfrm>
            <a:off x="1012680" y="433430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11"/>
          <p:cNvSpPr txBox="1"/>
          <p:nvPr/>
        </p:nvSpPr>
        <p:spPr>
          <a:xfrm>
            <a:off x="1613975" y="168963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本框 13"/>
          <p:cNvSpPr txBox="1"/>
          <p:nvPr/>
        </p:nvSpPr>
        <p:spPr>
          <a:xfrm>
            <a:off x="1599366" y="3414773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15"/>
          <p:cNvSpPr txBox="1"/>
          <p:nvPr/>
        </p:nvSpPr>
        <p:spPr>
          <a:xfrm>
            <a:off x="65810" y="4311231"/>
            <a:ext cx="8953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17"/>
          <p:cNvSpPr txBox="1"/>
          <p:nvPr/>
        </p:nvSpPr>
        <p:spPr>
          <a:xfrm>
            <a:off x="24127" y="2537622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err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2917278" y="492996"/>
            <a:ext cx="4688598" cy="1747476"/>
            <a:chOff x="370847" y="2785417"/>
            <a:chExt cx="6836818" cy="3126272"/>
          </a:xfrm>
        </p:grpSpPr>
        <p:sp>
          <p:nvSpPr>
            <p:cNvPr id="67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68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9" name="直接连接符 9"/>
          <p:cNvCxnSpPr>
            <a:stCxn id="70" idx="4"/>
            <a:endCxn id="73" idx="0"/>
          </p:cNvCxnSpPr>
          <p:nvPr/>
        </p:nvCxnSpPr>
        <p:spPr>
          <a:xfrm>
            <a:off x="4026137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3"/>
          <p:cNvSpPr/>
          <p:nvPr/>
        </p:nvSpPr>
        <p:spPr>
          <a:xfrm>
            <a:off x="3753971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椭圆 5"/>
          <p:cNvSpPr/>
          <p:nvPr/>
        </p:nvSpPr>
        <p:spPr>
          <a:xfrm>
            <a:off x="3753971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椭圆 6"/>
          <p:cNvSpPr/>
          <p:nvPr/>
        </p:nvSpPr>
        <p:spPr>
          <a:xfrm>
            <a:off x="3753971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椭圆 7"/>
          <p:cNvSpPr/>
          <p:nvPr/>
        </p:nvSpPr>
        <p:spPr>
          <a:xfrm>
            <a:off x="3753971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11"/>
          <p:cNvSpPr txBox="1"/>
          <p:nvPr/>
        </p:nvSpPr>
        <p:spPr>
          <a:xfrm>
            <a:off x="4355266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15"/>
          <p:cNvSpPr txBox="1"/>
          <p:nvPr/>
        </p:nvSpPr>
        <p:spPr>
          <a:xfrm>
            <a:off x="2807101" y="4300811"/>
            <a:ext cx="13765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本框 17"/>
          <p:cNvSpPr txBox="1"/>
          <p:nvPr/>
        </p:nvSpPr>
        <p:spPr>
          <a:xfrm>
            <a:off x="2768988" y="2572058"/>
            <a:ext cx="8648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75987" y="482576"/>
            <a:ext cx="4688598" cy="1747476"/>
            <a:chOff x="370847" y="2785417"/>
            <a:chExt cx="6836818" cy="3126272"/>
          </a:xfrm>
        </p:grpSpPr>
        <p:sp>
          <p:nvSpPr>
            <p:cNvPr id="78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79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lửa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文本框 13"/>
          <p:cNvSpPr txBox="1"/>
          <p:nvPr/>
        </p:nvSpPr>
        <p:spPr>
          <a:xfrm>
            <a:off x="4309231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直接连接符 9"/>
          <p:cNvCxnSpPr>
            <a:stCxn id="82" idx="4"/>
            <a:endCxn id="85" idx="0"/>
          </p:cNvCxnSpPr>
          <p:nvPr/>
        </p:nvCxnSpPr>
        <p:spPr>
          <a:xfrm>
            <a:off x="6924908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3"/>
          <p:cNvSpPr/>
          <p:nvPr/>
        </p:nvSpPr>
        <p:spPr>
          <a:xfrm>
            <a:off x="6652742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椭圆 5"/>
          <p:cNvSpPr/>
          <p:nvPr/>
        </p:nvSpPr>
        <p:spPr>
          <a:xfrm>
            <a:off x="6652742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椭圆 6"/>
          <p:cNvSpPr/>
          <p:nvPr/>
        </p:nvSpPr>
        <p:spPr>
          <a:xfrm>
            <a:off x="6652742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椭圆 7"/>
          <p:cNvSpPr/>
          <p:nvPr/>
        </p:nvSpPr>
        <p:spPr>
          <a:xfrm>
            <a:off x="6652742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11"/>
          <p:cNvSpPr txBox="1"/>
          <p:nvPr/>
        </p:nvSpPr>
        <p:spPr>
          <a:xfrm>
            <a:off x="7254037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文本框 15"/>
          <p:cNvSpPr txBox="1"/>
          <p:nvPr/>
        </p:nvSpPr>
        <p:spPr>
          <a:xfrm>
            <a:off x="5807471" y="4300811"/>
            <a:ext cx="845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文本框 17"/>
          <p:cNvSpPr txBox="1"/>
          <p:nvPr/>
        </p:nvSpPr>
        <p:spPr>
          <a:xfrm>
            <a:off x="5769359" y="2572058"/>
            <a:ext cx="7838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2714424" y="515095"/>
            <a:ext cx="4570470" cy="1682437"/>
            <a:chOff x="370847" y="2785417"/>
            <a:chExt cx="6664565" cy="3009916"/>
          </a:xfrm>
        </p:grpSpPr>
        <p:sp>
          <p:nvSpPr>
            <p:cNvPr id="90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91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773528" y="5487555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" name="文本框 13"/>
          <p:cNvSpPr txBox="1"/>
          <p:nvPr/>
        </p:nvSpPr>
        <p:spPr>
          <a:xfrm>
            <a:off x="7208002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sấy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80" grpId="0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9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648</Words>
  <Application>Microsoft Office PowerPoint</Application>
  <PresentationFormat>On-screen Show (16:9)</PresentationFormat>
  <Paragraphs>158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微软雅黑</vt:lpstr>
      <vt:lpstr>宋体</vt:lpstr>
      <vt:lpstr>Arial</vt:lpstr>
      <vt:lpstr>Arial Rounded MT Bold</vt:lpstr>
      <vt:lpstr>Arial-Rounded</vt:lpstr>
      <vt:lpstr>Calibri</vt:lpstr>
      <vt:lpstr>Times New Roman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155</cp:revision>
  <dcterms:created xsi:type="dcterms:W3CDTF">2020-12-08T15:48:47Z</dcterms:created>
  <dcterms:modified xsi:type="dcterms:W3CDTF">2022-05-03T15:22:16Z</dcterms:modified>
</cp:coreProperties>
</file>