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9" r:id="rId4"/>
    <p:sldId id="278" r:id="rId6"/>
    <p:sldId id="256" r:id="rId7"/>
    <p:sldId id="257" r:id="rId8"/>
    <p:sldId id="258" r:id="rId9"/>
    <p:sldId id="259" r:id="rId10"/>
    <p:sldId id="265" r:id="rId11"/>
    <p:sldId id="267" r:id="rId12"/>
    <p:sldId id="260" r:id="rId13"/>
    <p:sldId id="261" r:id="rId14"/>
    <p:sldId id="262" r:id="rId15"/>
    <p:sldId id="280" r:id="rId16"/>
    <p:sldId id="263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7D68-7C3B-4010-B1DE-A45F818DBE4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D05F-8021-4BD1-93A0-E3FACEBB0E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9797-7D60-47FE-A6CF-6B53EA6F7F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A66A-7BC0-4B7E-A141-6CEEC924FF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41.GIF"/><Relationship Id="rId4" Type="http://schemas.openxmlformats.org/officeDocument/2006/relationships/slide" Target="slide1.xml"/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8.jpeg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GIF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090"/>
            <a:ext cx="9144000" cy="677291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2"/>
            </p:custDataLst>
          </p:nvPr>
        </p:nvGrpSpPr>
        <p:grpSpPr>
          <a:xfrm>
            <a:off x="207545" y="1019676"/>
            <a:ext cx="8752974" cy="3356811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r="62599" b="5842"/>
          <a:stretch>
            <a:fillRect/>
          </a:stretch>
        </p:blipFill>
        <p:spPr>
          <a:xfrm>
            <a:off x="0" y="4694366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 l="62896" r="1250" b="5842"/>
          <a:stretch>
            <a:fillRect/>
          </a:stretch>
        </p:blipFill>
        <p:spPr>
          <a:xfrm>
            <a:off x="5865395" y="4808666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74" y="1144628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7284" y="1144429"/>
            <a:ext cx="7041356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</a:t>
            </a:r>
            <a:endParaRPr lang="en-US" sz="405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đến với tiết</a:t>
            </a:r>
            <a:endParaRPr lang="en-US" sz="405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48414" y="2790825"/>
            <a:ext cx="369427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 lớp 1</a:t>
            </a:r>
            <a:endParaRPr lang="en-US" sz="2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>
        <p:random/>
      </p:transition>
    </mc:Choice>
    <mc:Fallback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838200" y="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9320" y="1617980"/>
            <a:ext cx="7559040" cy="333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hình\TN3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32" y="0"/>
            <a:ext cx="733425" cy="108585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838200" y="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 sẽ làm gì khi gặp các tình huống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PC\Desktop\hình\f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419600" cy="2743200"/>
          </a:xfrm>
          <a:prstGeom prst="rect">
            <a:avLst/>
          </a:prstGeom>
          <a:noFill/>
        </p:spPr>
      </p:pic>
      <p:pic>
        <p:nvPicPr>
          <p:cNvPr id="7172" name="Picture 4" descr="C:\Users\PC\Desktop\hình\f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2726"/>
            <a:ext cx="4038600" cy="3048000"/>
          </a:xfrm>
          <a:prstGeom prst="rect">
            <a:avLst/>
          </a:prstGeom>
          <a:noFill/>
        </p:spPr>
      </p:pic>
      <p:pic>
        <p:nvPicPr>
          <p:cNvPr id="7173" name="Picture 5" descr="C:\Users\PC\Desktop\hình\f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914400"/>
            <a:ext cx="4800600" cy="2819400"/>
          </a:xfrm>
          <a:prstGeom prst="rect">
            <a:avLst/>
          </a:prstGeom>
          <a:noFill/>
        </p:spPr>
      </p:pic>
      <p:pic>
        <p:nvPicPr>
          <p:cNvPr id="7174" name="Picture 6" descr="C:\Users\PC\Desktop\hình\f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83168"/>
            <a:ext cx="4876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2270760"/>
            <a:ext cx="7696200" cy="17792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gặp các tình huống trên các em nên kêu cứu để mọi người giúp đỡ hoặc bỏ chạy.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hình\f2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070" y="1097280"/>
            <a:ext cx="8583930" cy="44831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152400" y="2286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24: Tự bảo vệ mình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262255" y="118745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chạm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PC\Desktop\hình\f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350" y="1524000"/>
            <a:ext cx="8858250" cy="4448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hình\ff5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620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074" name="Picture 2" descr="C:\Users\PC\Desktop\hình\TN2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395" y="25758"/>
            <a:ext cx="762000" cy="933450"/>
          </a:xfrm>
          <a:prstGeom prst="rect">
            <a:avLst/>
          </a:prstGeom>
          <a:noFill/>
        </p:spPr>
      </p:pic>
      <p:pic>
        <p:nvPicPr>
          <p:cNvPr id="3075" name="Picture 3" descr="C:\Users\PC\Desktop\hình\f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3343275" cy="2756616"/>
          </a:xfrm>
          <a:prstGeom prst="rect">
            <a:avLst/>
          </a:prstGeom>
          <a:noFill/>
        </p:spPr>
      </p:pic>
      <p:pic>
        <p:nvPicPr>
          <p:cNvPr id="3076" name="Picture 4" descr="C:\Users\PC\Desktop\hình\f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2676525" cy="2819400"/>
          </a:xfrm>
          <a:prstGeom prst="rect">
            <a:avLst/>
          </a:prstGeom>
          <a:noFill/>
        </p:spPr>
      </p:pic>
      <p:pic>
        <p:nvPicPr>
          <p:cNvPr id="3077" name="Picture 5" descr="C:\Users\PC\Desktop\hình\f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44721"/>
            <a:ext cx="3810000" cy="3200400"/>
          </a:xfrm>
          <a:prstGeom prst="rect">
            <a:avLst/>
          </a:prstGeom>
          <a:noFill/>
        </p:spPr>
      </p:pic>
      <p:pic>
        <p:nvPicPr>
          <p:cNvPr id="3078" name="Picture 6" descr="C:\Users\PC\Desktop\hình\f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621110"/>
            <a:ext cx="4800600" cy="3185374"/>
          </a:xfrm>
          <a:prstGeom prst="rect">
            <a:avLst/>
          </a:prstGeom>
          <a:noFill/>
        </p:spPr>
      </p:pic>
      <p:sp>
        <p:nvSpPr>
          <p:cNvPr id="9" name="Title 1"/>
          <p:cNvSpPr txBox="1"/>
          <p:nvPr/>
        </p:nvSpPr>
        <p:spPr>
          <a:xfrm>
            <a:off x="838200" y="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2c9095d4318d7c6cfeb304cab9318dec"/>
          <p:cNvPicPr>
            <a:picLocks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2973705" y="1417955"/>
            <a:ext cx="1064895" cy="1064895"/>
          </a:xfrm>
          <a:prstGeom prst="rect">
            <a:avLst/>
          </a:prstGeom>
        </p:spPr>
      </p:pic>
      <p:pic>
        <p:nvPicPr>
          <p:cNvPr id="4" name="Content Placeholder 1" descr="2c9095d4318d7c6cfeb304cab9318dec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135630" y="3771900"/>
            <a:ext cx="903605" cy="852805"/>
          </a:xfrm>
          <a:prstGeom prst="rect">
            <a:avLst/>
          </a:prstGeo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65" y="762000"/>
            <a:ext cx="1012190" cy="942975"/>
          </a:xfrm>
          <a:prstGeom prst="rect">
            <a:avLst/>
          </a:prstGeom>
        </p:spPr>
      </p:pic>
      <p:pic>
        <p:nvPicPr>
          <p:cNvPr id="10" name="Content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62580"/>
            <a:ext cx="976630" cy="9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f10.pn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886200" y="762000"/>
            <a:ext cx="5105400" cy="5867400"/>
          </a:xfrm>
          <a:prstGeom prst="rect">
            <a:avLst/>
          </a:prstGeom>
          <a:noFill/>
        </p:spPr>
      </p:pic>
      <p:pic>
        <p:nvPicPr>
          <p:cNvPr id="4099" name="Picture 3" descr="C:\Users\PC\Desktop\hình\f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867150" cy="6096000"/>
          </a:xfrm>
          <a:prstGeom prst="rect">
            <a:avLst/>
          </a:prstGeom>
          <a:noFill/>
        </p:spPr>
      </p:pic>
      <p:sp>
        <p:nvSpPr>
          <p:cNvPr id="7" name="Title 1"/>
          <p:cNvSpPr txBox="1"/>
          <p:nvPr/>
        </p:nvSpPr>
        <p:spPr>
          <a:xfrm>
            <a:off x="533400" y="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2c9095d4318d7c6cfeb304cab9318de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35" y="761365"/>
            <a:ext cx="1053465" cy="970915"/>
          </a:xfrm>
          <a:prstGeom prst="rect">
            <a:avLst/>
          </a:prstGeo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789305"/>
            <a:ext cx="101219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4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122" name="Picture 2" descr="C:\Users\PC\Desktop\hình\f1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035" y="762000"/>
            <a:ext cx="4342765" cy="2743200"/>
          </a:xfrm>
          <a:prstGeom prst="rect">
            <a:avLst/>
          </a:prstGeom>
          <a:noFill/>
        </p:spPr>
      </p:pic>
      <p:pic>
        <p:nvPicPr>
          <p:cNvPr id="5123" name="Picture 3" descr="C:\Users\PC\Desktop\hình\f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2000"/>
            <a:ext cx="4572000" cy="2571750"/>
          </a:xfrm>
          <a:prstGeom prst="rect">
            <a:avLst/>
          </a:prstGeom>
          <a:noFill/>
        </p:spPr>
      </p:pic>
      <p:pic>
        <p:nvPicPr>
          <p:cNvPr id="5124" name="Picture 4" descr="C:\Users\PC\Desktop\hình\f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40805"/>
            <a:ext cx="4267200" cy="3352800"/>
          </a:xfrm>
          <a:prstGeom prst="rect">
            <a:avLst/>
          </a:prstGeom>
          <a:noFill/>
        </p:spPr>
      </p:pic>
      <p:pic>
        <p:nvPicPr>
          <p:cNvPr id="5125" name="Picture 5" descr="C:\Users\PC\Desktop\hình\f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364605"/>
            <a:ext cx="4267200" cy="3429000"/>
          </a:xfrm>
          <a:prstGeom prst="rect">
            <a:avLst/>
          </a:prstGeom>
          <a:noFill/>
        </p:spPr>
      </p:pic>
      <p:sp>
        <p:nvSpPr>
          <p:cNvPr id="8" name="Title 1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2c9095d4318d7c6cfeb304cab9318dec"/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838575" y="762000"/>
            <a:ext cx="885825" cy="885825"/>
          </a:xfrm>
          <a:prstGeom prst="rect">
            <a:avLst/>
          </a:prstGeom>
        </p:spPr>
      </p:pic>
      <p:pic>
        <p:nvPicPr>
          <p:cNvPr id="3" name="Content Placeholder 1" descr="2c9095d4318d7c6cfeb304cab9318dec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038465" y="694690"/>
            <a:ext cx="953135" cy="953135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05" y="3218815"/>
            <a:ext cx="899795" cy="83820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70" y="3218180"/>
            <a:ext cx="900430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WPS Presentation</Application>
  <PresentationFormat>On-screen Show (4:3)</PresentationFormat>
  <Paragraphs>32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Times New Roman</vt:lpstr>
      <vt:lpstr>.VnTime</vt:lpstr>
      <vt:lpstr>Arial</vt:lpstr>
      <vt:lpstr>.VnHelvetInsH</vt:lpstr>
      <vt:lpstr>Calibri</vt:lpstr>
      <vt:lpstr>Microsoft YaHei</vt:lpstr>
      <vt:lpstr>Arial Unicode MS</vt:lpstr>
      <vt:lpstr>等线</vt:lpstr>
      <vt:lpstr>等线</vt:lpstr>
      <vt:lpstr>汉仪小麦体简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ngoc</cp:lastModifiedBy>
  <cp:revision>11</cp:revision>
  <dcterms:created xsi:type="dcterms:W3CDTF">2020-08-30T14:50:00Z</dcterms:created>
  <dcterms:modified xsi:type="dcterms:W3CDTF">2020-09-04T14:54:47Z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