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87" r:id="rId3"/>
    <p:sldId id="294" r:id="rId4"/>
    <p:sldId id="378" r:id="rId5"/>
    <p:sldId id="379" r:id="rId6"/>
    <p:sldId id="380" r:id="rId7"/>
    <p:sldId id="381" r:id="rId8"/>
    <p:sldId id="359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4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8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7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1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1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D009-7746-4F8D-A237-7ECEAD04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6B5D-82E9-4876-A157-1D537535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B560-6BCC-4DF8-8A81-D6370615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234462"/>
            <a:ext cx="11281283" cy="6209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96D6D-B63E-4478-AFC9-05A66A09EBF0}"/>
              </a:ext>
            </a:extLst>
          </p:cNvPr>
          <p:cNvSpPr/>
          <p:nvPr/>
        </p:nvSpPr>
        <p:spPr>
          <a:xfrm>
            <a:off x="2227385" y="4396154"/>
            <a:ext cx="2110153" cy="7268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S/ 54</a:t>
            </a:r>
          </a:p>
        </p:txBody>
      </p:sp>
    </p:spTree>
    <p:extLst>
      <p:ext uri="{BB962C8B-B14F-4D97-AF65-F5344CB8AC3E}">
        <p14:creationId xmlns:p14="http://schemas.microsoft.com/office/powerpoint/2010/main" val="17583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C87FF3-4F3F-45EE-91A8-A765C1D9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294" y="567474"/>
            <a:ext cx="123092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</a:rPr>
              <a:t> 31: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 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trừ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518381E-42BF-4F04-9454-347CD356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30" y="2137134"/>
            <a:ext cx="4466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/>
              <a:t>(</a:t>
            </a:r>
            <a:r>
              <a:rPr lang="en-US" altLang="en-US" sz="3600" b="1" dirty="0" err="1"/>
              <a:t>Tiết</a:t>
            </a:r>
            <a:r>
              <a:rPr lang="en-US" altLang="en-US" sz="3600" b="1" dirty="0"/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6185" y="586688"/>
            <a:ext cx="7467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0308" y="1582615"/>
            <a:ext cx="2830855" cy="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0" y="2291028"/>
            <a:ext cx="4945892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897815" y="2359086"/>
            <a:ext cx="2937967" cy="680936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7" y="3283320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18 – 3 = 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59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5891" y="5046101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16 – 4 = 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2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14578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01206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19158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8AE2DC6-F319-4C66-AE24-4CF8DB9C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3" y="2310849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1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207283" y="965716"/>
            <a:ext cx="9270953" cy="54389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8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8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8" y="2305455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0" y="965716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621276" y="2499443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47217" y="4242610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42706" y="965716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62679" y="2658524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42706" y="4242610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39" y="177023"/>
            <a:ext cx="1170432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/>
                  </a:solidFill>
                </a:rPr>
                <a:t>1</a:t>
              </a:r>
              <a:r>
                <a:rPr 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/>
                  </a:solidFill>
                </a:rPr>
                <a:t>=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10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5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84908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=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2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83951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446852" y="2585062"/>
            <a:ext cx="11187130" cy="42729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B98D81-7A42-4196-B1F3-427781969B19}"/>
              </a:ext>
            </a:extLst>
          </p:cNvPr>
          <p:cNvCxnSpPr>
            <a:cxnSpLocks/>
          </p:cNvCxnSpPr>
          <p:nvPr/>
        </p:nvCxnSpPr>
        <p:spPr>
          <a:xfrm>
            <a:off x="2303839" y="873161"/>
            <a:ext cx="3084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4BBE81-E0EF-4059-BF83-95D59A5D7B67}"/>
              </a:ext>
            </a:extLst>
          </p:cNvPr>
          <p:cNvCxnSpPr>
            <a:cxnSpLocks/>
          </p:cNvCxnSpPr>
          <p:nvPr/>
        </p:nvCxnSpPr>
        <p:spPr>
          <a:xfrm>
            <a:off x="8370277" y="888194"/>
            <a:ext cx="3263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072C77-8D5F-458C-98A4-CCB173AC93D9}"/>
              </a:ext>
            </a:extLst>
          </p:cNvPr>
          <p:cNvCxnSpPr>
            <a:cxnSpLocks/>
          </p:cNvCxnSpPr>
          <p:nvPr/>
        </p:nvCxnSpPr>
        <p:spPr>
          <a:xfrm>
            <a:off x="2474359" y="1627759"/>
            <a:ext cx="3488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EE6ECF-3923-4302-8940-60DAE15982A9}"/>
              </a:ext>
            </a:extLst>
          </p:cNvPr>
          <p:cNvCxnSpPr>
            <a:cxnSpLocks/>
          </p:cNvCxnSpPr>
          <p:nvPr/>
        </p:nvCxnSpPr>
        <p:spPr>
          <a:xfrm>
            <a:off x="300111" y="1584687"/>
            <a:ext cx="5884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249</Words>
  <Application>Microsoft Office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AvantGarde Md BT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B06017. Nguyen Thi Thuy Ha</cp:lastModifiedBy>
  <cp:revision>105</cp:revision>
  <dcterms:created xsi:type="dcterms:W3CDTF">2020-08-16T02:02:21Z</dcterms:created>
  <dcterms:modified xsi:type="dcterms:W3CDTF">2022-03-16T15:44:59Z</dcterms:modified>
</cp:coreProperties>
</file>