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0"/>
  </p:notesMasterIdLst>
  <p:sldIdLst>
    <p:sldId id="3758" r:id="rId4"/>
    <p:sldId id="444" r:id="rId5"/>
    <p:sldId id="446" r:id="rId6"/>
    <p:sldId id="456" r:id="rId7"/>
    <p:sldId id="257" r:id="rId8"/>
    <p:sldId id="295" r:id="rId9"/>
    <p:sldId id="261" r:id="rId10"/>
    <p:sldId id="3766" r:id="rId11"/>
    <p:sldId id="3810" r:id="rId12"/>
    <p:sldId id="3813" r:id="rId13"/>
    <p:sldId id="3812" r:id="rId14"/>
    <p:sldId id="3818" r:id="rId15"/>
    <p:sldId id="3814" r:id="rId16"/>
    <p:sldId id="3821" r:id="rId17"/>
    <p:sldId id="3822" r:id="rId18"/>
    <p:sldId id="37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10/04/2023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2023/4/10</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10/04/2023</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10/04/2023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1.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microsoft.com/office/2007/relationships/hdphoto" Target="../media/hdphoto12.wdp"/><Relationship Id="rId3" Type="http://schemas.openxmlformats.org/officeDocument/2006/relationships/image" Target="../media/image1.png"/><Relationship Id="rId21" Type="http://schemas.microsoft.com/office/2007/relationships/hdphoto" Target="../media/hdphoto13.wdp"/><Relationship Id="rId7" Type="http://schemas.microsoft.com/office/2007/relationships/hdphoto" Target="../media/hdphoto10.wdp"/><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notesSlide" Target="../notesSlides/notesSlide8.xml"/><Relationship Id="rId16" Type="http://schemas.microsoft.com/office/2007/relationships/hdphoto" Target="../media/hdphoto5.wdp"/><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0.png"/><Relationship Id="rId4" Type="http://schemas.openxmlformats.org/officeDocument/2006/relationships/image" Target="../media/image19.png"/><Relationship Id="rId9" Type="http://schemas.microsoft.com/office/2007/relationships/hdphoto" Target="../media/hdphoto9.wdp"/><Relationship Id="rId14" Type="http://schemas.microsoft.com/office/2007/relationships/hdphoto" Target="../media/hdphoto11.wdp"/><Relationship Id="rId22"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7.wdp"/><Relationship Id="rId3" Type="http://schemas.openxmlformats.org/officeDocument/2006/relationships/image" Target="../media/image34.png"/><Relationship Id="rId7" Type="http://schemas.microsoft.com/office/2007/relationships/hdphoto" Target="../media/hdphoto5.wdp"/><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6.wdp"/><Relationship Id="rId5" Type="http://schemas.microsoft.com/office/2007/relationships/hdphoto" Target="../media/hdphoto14.wdp"/><Relationship Id="rId10" Type="http://schemas.openxmlformats.org/officeDocument/2006/relationships/image" Target="../media/image37.png"/><Relationship Id="rId4" Type="http://schemas.openxmlformats.org/officeDocument/2006/relationships/image" Target="../media/image35.png"/><Relationship Id="rId9"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jpeg"/><Relationship Id="rId5" Type="http://schemas.microsoft.com/office/2007/relationships/hdphoto" Target="../media/hdphoto18.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8.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microsoft.com/office/2007/relationships/hdphoto" Target="../media/hdphoto19.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19.png"/><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audio" Target="../media/audio3.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9.wdp"/><Relationship Id="rId3" Type="http://schemas.openxmlformats.org/officeDocument/2006/relationships/image" Target="../media/image1.png"/><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8.wdp"/><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19.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1.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3|24.4|15.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724</Words>
  <Application>Microsoft Office PowerPoint</Application>
  <PresentationFormat>Widescreen</PresentationFormat>
  <Paragraphs>110</Paragraphs>
  <Slides>16</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微软雅黑</vt:lpstr>
      <vt:lpstr>微软雅黑</vt:lpstr>
      <vt:lpstr>Arial</vt:lpstr>
      <vt:lpstr>Calibri</vt:lpstr>
      <vt:lpstr>Calibri Light</vt:lpstr>
      <vt:lpstr>等线</vt:lpstr>
      <vt:lpstr>等线 Light</vt:lpstr>
      <vt:lpstr>Times New Roman</vt:lpstr>
      <vt:lpstr>UVN La Xanh</vt:lpstr>
      <vt:lpstr>字魂27号-布丁体</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2023-02-05T08:17:30Z</dcterms:created>
  <dcterms:modified xsi:type="dcterms:W3CDTF">2023-04-10T01:06:32Z</dcterms:modified>
</cp:coreProperties>
</file>