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85" r:id="rId4"/>
    <p:sldId id="275" r:id="rId5"/>
    <p:sldId id="276" r:id="rId6"/>
    <p:sldId id="277" r:id="rId7"/>
    <p:sldId id="278" r:id="rId8"/>
    <p:sldId id="279" r:id="rId9"/>
    <p:sldId id="288" r:id="rId10"/>
    <p:sldId id="286" r:id="rId11"/>
    <p:sldId id="287" r:id="rId12"/>
    <p:sldId id="283" r:id="rId13"/>
    <p:sldId id="28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>
        <p:scale>
          <a:sx n="96" d="100"/>
          <a:sy n="96" d="100"/>
        </p:scale>
        <p:origin x="-178" y="-14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8AC3C-A2CA-4DA4-A89D-73E27627B315}" type="datetimeFigureOut">
              <a:rPr lang="vi-VN" smtClean="0"/>
              <a:t>15/03/2023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A4870-A135-49FD-8DE0-D2CF3CA365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6412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8010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D97C-04F4-495C-876B-37E642ABBF26}" type="datetimeFigureOut">
              <a:rPr lang="vi-VN" smtClean="0"/>
              <a:t>15/03/2023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17818-1A56-41C5-89AD-6485CF6ECF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3908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D97C-04F4-495C-876B-37E642ABBF26}" type="datetimeFigureOut">
              <a:rPr lang="vi-VN" smtClean="0"/>
              <a:t>15/03/2023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17818-1A56-41C5-89AD-6485CF6ECF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9389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D97C-04F4-495C-876B-37E642ABBF26}" type="datetimeFigureOut">
              <a:rPr lang="vi-VN" smtClean="0"/>
              <a:t>15/03/2023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17818-1A56-41C5-89AD-6485CF6ECF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6567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125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D97C-04F4-495C-876B-37E642ABBF26}" type="datetimeFigureOut">
              <a:rPr lang="vi-VN" smtClean="0"/>
              <a:t>15/03/2023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17818-1A56-41C5-89AD-6485CF6ECF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5703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D97C-04F4-495C-876B-37E642ABBF26}" type="datetimeFigureOut">
              <a:rPr lang="vi-VN" smtClean="0"/>
              <a:t>15/03/2023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17818-1A56-41C5-89AD-6485CF6ECF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62078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D97C-04F4-495C-876B-37E642ABBF26}" type="datetimeFigureOut">
              <a:rPr lang="vi-VN" smtClean="0"/>
              <a:t>15/03/2023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17818-1A56-41C5-89AD-6485CF6ECF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56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D97C-04F4-495C-876B-37E642ABBF26}" type="datetimeFigureOut">
              <a:rPr lang="vi-VN" smtClean="0"/>
              <a:t>15/03/2023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17818-1A56-41C5-89AD-6485CF6ECF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43516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D97C-04F4-495C-876B-37E642ABBF26}" type="datetimeFigureOut">
              <a:rPr lang="vi-VN" smtClean="0"/>
              <a:t>15/03/2023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17818-1A56-41C5-89AD-6485CF6ECF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7172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D97C-04F4-495C-876B-37E642ABBF26}" type="datetimeFigureOut">
              <a:rPr lang="vi-VN" smtClean="0"/>
              <a:t>15/03/2023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17818-1A56-41C5-89AD-6485CF6ECF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49740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D97C-04F4-495C-876B-37E642ABBF26}" type="datetimeFigureOut">
              <a:rPr lang="vi-VN" smtClean="0"/>
              <a:t>15/03/2023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17818-1A56-41C5-89AD-6485CF6ECF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6661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D97C-04F4-495C-876B-37E642ABBF26}" type="datetimeFigureOut">
              <a:rPr lang="vi-VN" smtClean="0"/>
              <a:t>15/03/2023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17818-1A56-41C5-89AD-6485CF6ECF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4381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5D97C-04F4-495C-876B-37E642ABBF26}" type="datetimeFigureOut">
              <a:rPr lang="vi-VN" smtClean="0"/>
              <a:t>15/03/2023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17818-1A56-41C5-89AD-6485CF6ECF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02907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Hình ảnh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99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800100" y="2423386"/>
            <a:ext cx="10591800" cy="1009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833" tIns="31916" rIns="63833" bIns="319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>
                <a:srgbClr val="954F72"/>
              </a:buClr>
              <a:buSzPct val="60000"/>
              <a:buFontTx/>
              <a:buNone/>
              <a:defRPr/>
            </a:pPr>
            <a:r>
              <a:rPr lang="en-US" altLang="vi-VN" sz="6144" dirty="0" err="1" smtClean="0">
                <a:solidFill>
                  <a:srgbClr val="FFFF66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Luyện</a:t>
            </a:r>
            <a:r>
              <a:rPr lang="en-US" altLang="vi-VN" sz="6144" dirty="0" smtClean="0">
                <a:solidFill>
                  <a:srgbClr val="FFFF66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6144" dirty="0" err="1" smtClean="0">
                <a:solidFill>
                  <a:srgbClr val="FFFF66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tập</a:t>
            </a:r>
            <a:endParaRPr lang="vi-VN" altLang="vi-VN" sz="6144" dirty="0">
              <a:solidFill>
                <a:srgbClr val="FFFF66"/>
              </a:solidFill>
              <a:latin typeface="Times New Roman" panose="02020603050405020304" pitchFamily="18" charset="0"/>
              <a:ea typeface="HP001 5Ha"/>
              <a:cs typeface="Times New Roman" panose="02020603050405020304" pitchFamily="18" charset="0"/>
            </a:endParaRPr>
          </a:p>
        </p:txBody>
      </p:sp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4570413" y="1638300"/>
            <a:ext cx="30511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5027" u="sng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5027" u="sng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8" name="TextBox 1"/>
          <p:cNvSpPr txBox="1">
            <a:spLocks noChangeArrowheads="1"/>
          </p:cNvSpPr>
          <p:nvPr/>
        </p:nvSpPr>
        <p:spPr bwMode="auto">
          <a:xfrm>
            <a:off x="8342313" y="3495675"/>
            <a:ext cx="304958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5027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5027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27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148</a:t>
            </a:r>
            <a:endParaRPr lang="en-US" altLang="en-US" sz="5027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1608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3"/>
              <p:cNvSpPr txBox="1">
                <a:spLocks noChangeArrowheads="1"/>
              </p:cNvSpPr>
              <p:nvPr/>
            </p:nvSpPr>
            <p:spPr bwMode="auto">
              <a:xfrm>
                <a:off x="-111920" y="-92676"/>
                <a:ext cx="12497883" cy="1789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1pPr>
                <a:lvl2pPr marL="742950" indent="-285750"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2pPr>
                <a:lvl3pPr marL="1143000" indent="-228600"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3pPr>
                <a:lvl4pPr marL="1600200" indent="-228600"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4pPr>
                <a:lvl5pPr marL="2057400" indent="-228600"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9pPr>
              </a:lstStyle>
              <a:p>
                <a:pPr marL="0" indent="0" eaLnBrk="1" hangingPunct="1"/>
                <a:r>
                  <a:rPr lang="en-US" altLang="en-US" sz="3600" u="sng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4</a:t>
                </a:r>
                <a:r>
                  <a:rPr lang="en-US" altLang="en-US" sz="36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alt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alt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alt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alt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alt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</a:t>
                </a:r>
                <a:r>
                  <a:rPr lang="en-US" alt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vi </a:t>
                </a:r>
                <a:r>
                  <a:rPr lang="en-US" altLang="en-US" sz="36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350m</a:t>
                </a:r>
                <a:r>
                  <a:rPr lang="en-US" alt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36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alt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rộng</a:t>
                </a:r>
                <a:r>
                  <a:rPr lang="en-US" alt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alt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800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alt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alt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alt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alt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alt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alt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alt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rộng</a:t>
                </a:r>
                <a:r>
                  <a:rPr lang="en-US" alt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alt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alt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alt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alt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alt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11920" y="-92676"/>
                <a:ext cx="12497883" cy="1789860"/>
              </a:xfrm>
              <a:prstGeom prst="rect">
                <a:avLst/>
              </a:prstGeom>
              <a:blipFill>
                <a:blip r:embed="rId2"/>
                <a:stretch>
                  <a:fillRect l="-1756" b="-1296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0" y="3420370"/>
            <a:ext cx="310038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vi-VN" altLang="en-US" sz="4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 sơ đồ:</a:t>
            </a:r>
            <a:endParaRPr lang="vi-VN" altLang="en-US" sz="40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33214" y="4360469"/>
            <a:ext cx="3168214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3"/>
          <p:cNvSpPr txBox="1">
            <a:spLocks noChangeArrowheads="1"/>
          </p:cNvSpPr>
          <p:nvPr/>
        </p:nvSpPr>
        <p:spPr bwMode="auto">
          <a:xfrm>
            <a:off x="213076" y="5208293"/>
            <a:ext cx="3338812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vi-VN" alt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Rectangle 3"/>
          <p:cNvSpPr txBox="1">
            <a:spLocks noChangeArrowheads="1"/>
          </p:cNvSpPr>
          <p:nvPr/>
        </p:nvSpPr>
        <p:spPr bwMode="auto">
          <a:xfrm>
            <a:off x="5125927" y="1670479"/>
            <a:ext cx="202218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altLang="en-US" sz="40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2980326" y="4609598"/>
            <a:ext cx="1193007" cy="303609"/>
            <a:chOff x="6757988" y="2717850"/>
            <a:chExt cx="1828798" cy="307180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4161435" y="4604830"/>
            <a:ext cx="1193007" cy="303609"/>
            <a:chOff x="6757988" y="2717850"/>
            <a:chExt cx="1828798" cy="307180"/>
          </a:xfrm>
        </p:grpSpPr>
        <p:cxnSp>
          <p:nvCxnSpPr>
            <p:cNvPr id="73" name="Straight Connector 72"/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/>
          <p:cNvGrpSpPr/>
          <p:nvPr/>
        </p:nvGrpSpPr>
        <p:grpSpPr>
          <a:xfrm>
            <a:off x="2996387" y="5439312"/>
            <a:ext cx="1193007" cy="303609"/>
            <a:chOff x="6757988" y="2717850"/>
            <a:chExt cx="1828798" cy="307180"/>
          </a:xfrm>
        </p:grpSpPr>
        <p:cxnSp>
          <p:nvCxnSpPr>
            <p:cNvPr id="94" name="Straight Connector 93"/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/>
          <p:cNvGrpSpPr/>
          <p:nvPr/>
        </p:nvGrpSpPr>
        <p:grpSpPr>
          <a:xfrm>
            <a:off x="4177496" y="5434544"/>
            <a:ext cx="1193007" cy="303609"/>
            <a:chOff x="6757988" y="2717850"/>
            <a:chExt cx="1828798" cy="307180"/>
          </a:xfrm>
        </p:grpSpPr>
        <p:cxnSp>
          <p:nvCxnSpPr>
            <p:cNvPr id="98" name="Straight Connector 97"/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/>
          <p:cNvGrpSpPr/>
          <p:nvPr/>
        </p:nvGrpSpPr>
        <p:grpSpPr>
          <a:xfrm>
            <a:off x="5344505" y="4604830"/>
            <a:ext cx="1193007" cy="303609"/>
            <a:chOff x="6757988" y="2717850"/>
            <a:chExt cx="1828798" cy="307180"/>
          </a:xfrm>
        </p:grpSpPr>
        <p:cxnSp>
          <p:nvCxnSpPr>
            <p:cNvPr id="102" name="Straight Connector 101"/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Right Brace 104"/>
          <p:cNvSpPr/>
          <p:nvPr/>
        </p:nvSpPr>
        <p:spPr>
          <a:xfrm>
            <a:off x="7884786" y="4370101"/>
            <a:ext cx="408763" cy="1738810"/>
          </a:xfrm>
          <a:prstGeom prst="rightBrace">
            <a:avLst>
              <a:gd name="adj1" fmla="val 81965"/>
              <a:gd name="adj2" fmla="val 49432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6" name="Rectangle 3"/>
          <p:cNvSpPr txBox="1">
            <a:spLocks noChangeArrowheads="1"/>
          </p:cNvSpPr>
          <p:nvPr/>
        </p:nvSpPr>
        <p:spPr bwMode="auto">
          <a:xfrm>
            <a:off x="8583202" y="4865524"/>
            <a:ext cx="1766143" cy="55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175 m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Arc 106"/>
          <p:cNvSpPr/>
          <p:nvPr/>
        </p:nvSpPr>
        <p:spPr>
          <a:xfrm>
            <a:off x="2980325" y="4268567"/>
            <a:ext cx="3547868" cy="861677"/>
          </a:xfrm>
          <a:prstGeom prst="arc">
            <a:avLst>
              <a:gd name="adj1" fmla="val 10918348"/>
              <a:gd name="adj2" fmla="val 21394946"/>
            </a:avLst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8" name="Rectangle 3"/>
          <p:cNvSpPr txBox="1">
            <a:spLocks noChangeArrowheads="1"/>
          </p:cNvSpPr>
          <p:nvPr/>
        </p:nvSpPr>
        <p:spPr bwMode="auto">
          <a:xfrm>
            <a:off x="4186816" y="3966314"/>
            <a:ext cx="962948" cy="5507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xtLst/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m 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Arc 108"/>
          <p:cNvSpPr/>
          <p:nvPr/>
        </p:nvSpPr>
        <p:spPr>
          <a:xfrm rot="10800000">
            <a:off x="2702643" y="5048562"/>
            <a:ext cx="5032655" cy="1060349"/>
          </a:xfrm>
          <a:prstGeom prst="arc">
            <a:avLst>
              <a:gd name="adj1" fmla="val 10918348"/>
              <a:gd name="adj2" fmla="val 21316017"/>
            </a:avLst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0" name="Rectangle 3"/>
          <p:cNvSpPr txBox="1">
            <a:spLocks noChangeArrowheads="1"/>
          </p:cNvSpPr>
          <p:nvPr/>
        </p:nvSpPr>
        <p:spPr bwMode="auto">
          <a:xfrm>
            <a:off x="4624767" y="5825652"/>
            <a:ext cx="1049994" cy="5507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xtLst/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m 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 bwMode="auto">
          <a:xfrm>
            <a:off x="133214" y="2374765"/>
            <a:ext cx="3385841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alt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alt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alt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7519642" y="2376260"/>
            <a:ext cx="664190" cy="5536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8377651" y="2374765"/>
            <a:ext cx="3412567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175 </a:t>
            </a:r>
            <a:r>
              <a:rPr lang="en-US" alt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vi-VN" alt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5367925" y="5425438"/>
            <a:ext cx="1193007" cy="303609"/>
            <a:chOff x="6757988" y="2717850"/>
            <a:chExt cx="1828798" cy="307180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6551611" y="5438073"/>
            <a:ext cx="1193007" cy="303609"/>
            <a:chOff x="6757988" y="2717850"/>
            <a:chExt cx="1828798" cy="307180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3"/>
          <p:cNvSpPr txBox="1">
            <a:spLocks noChangeArrowheads="1"/>
          </p:cNvSpPr>
          <p:nvPr/>
        </p:nvSpPr>
        <p:spPr bwMode="auto">
          <a:xfrm>
            <a:off x="3301428" y="2398507"/>
            <a:ext cx="2825363" cy="59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350 : 2 =</a:t>
            </a:r>
            <a:endParaRPr lang="en-US" alt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3"/>
          <p:cNvSpPr txBox="1">
            <a:spLocks noChangeArrowheads="1"/>
          </p:cNvSpPr>
          <p:nvPr/>
        </p:nvSpPr>
        <p:spPr bwMode="auto">
          <a:xfrm rot="10800000" flipV="1">
            <a:off x="5484215" y="2378107"/>
            <a:ext cx="1972612" cy="63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175 </a:t>
            </a:r>
            <a:r>
              <a:rPr lang="en-US" altLang="en-US" sz="4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(m)</a:t>
            </a:r>
            <a:endParaRPr lang="en-US" altLang="en-US" sz="4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02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6" grpId="0"/>
      <p:bldP spid="107" grpId="0" animBg="1"/>
      <p:bldP spid="108" grpId="0" animBg="1"/>
      <p:bldP spid="109" grpId="0" animBg="1"/>
      <p:bldP spid="110" grpId="0" animBg="1"/>
      <p:bldP spid="3" grpId="0" animBg="1"/>
      <p:bldP spid="54" grpId="0"/>
      <p:bldP spid="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23473" y="3395660"/>
            <a:ext cx="7558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Rectangle 3"/>
          <p:cNvSpPr txBox="1">
            <a:spLocks noChangeArrowheads="1"/>
          </p:cNvSpPr>
          <p:nvPr/>
        </p:nvSpPr>
        <p:spPr bwMode="auto">
          <a:xfrm>
            <a:off x="7345343" y="3445028"/>
            <a:ext cx="1990513" cy="59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smtClean="0">
                <a:solidFill>
                  <a:srgbClr val="152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+ 4 =</a:t>
            </a:r>
            <a:endParaRPr lang="en-US" altLang="en-US" sz="4000" dirty="0">
              <a:solidFill>
                <a:srgbClr val="1529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Rectangle 3"/>
          <p:cNvSpPr txBox="1">
            <a:spLocks noChangeArrowheads="1"/>
          </p:cNvSpPr>
          <p:nvPr/>
        </p:nvSpPr>
        <p:spPr bwMode="auto">
          <a:xfrm rot="10800000" flipV="1">
            <a:off x="9028904" y="3424628"/>
            <a:ext cx="2163993" cy="63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altLang="en-US" sz="4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0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4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4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7848" y="4221173"/>
            <a:ext cx="3029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Rectangle 3"/>
          <p:cNvSpPr txBox="1">
            <a:spLocks noChangeArrowheads="1"/>
          </p:cNvSpPr>
          <p:nvPr/>
        </p:nvSpPr>
        <p:spPr bwMode="auto">
          <a:xfrm>
            <a:off x="2963695" y="4267933"/>
            <a:ext cx="2825363" cy="59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smtClean="0">
                <a:solidFill>
                  <a:srgbClr val="152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175 : 7 x 3 =</a:t>
            </a:r>
            <a:endParaRPr lang="en-US" altLang="en-US" sz="4000" dirty="0">
              <a:solidFill>
                <a:srgbClr val="1529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7848" y="5068055"/>
            <a:ext cx="4542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Rectangle 3"/>
          <p:cNvSpPr txBox="1">
            <a:spLocks noChangeArrowheads="1"/>
          </p:cNvSpPr>
          <p:nvPr/>
        </p:nvSpPr>
        <p:spPr bwMode="auto">
          <a:xfrm>
            <a:off x="2693911" y="5135631"/>
            <a:ext cx="2667967" cy="59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smtClean="0">
                <a:solidFill>
                  <a:srgbClr val="152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175 – 75 = </a:t>
            </a:r>
            <a:endParaRPr lang="en-US" altLang="en-US" sz="4000" dirty="0">
              <a:solidFill>
                <a:srgbClr val="1529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927262" y="5314214"/>
            <a:ext cx="5264738" cy="1543786"/>
            <a:chOff x="6927262" y="5314214"/>
            <a:chExt cx="5264738" cy="1543786"/>
          </a:xfrm>
        </p:grpSpPr>
        <p:sp>
          <p:nvSpPr>
            <p:cNvPr id="2" name="Rectangle 1"/>
            <p:cNvSpPr/>
            <p:nvPr/>
          </p:nvSpPr>
          <p:spPr>
            <a:xfrm>
              <a:off x="7000875" y="5314214"/>
              <a:ext cx="5191125" cy="1543786"/>
            </a:xfrm>
            <a:prstGeom prst="rect">
              <a:avLst/>
            </a:prstGeom>
            <a:ln w="38100">
              <a:solidFill>
                <a:srgbClr val="1529E9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8" name="Rectangle 3"/>
            <p:cNvSpPr txBox="1">
              <a:spLocks noChangeArrowheads="1"/>
            </p:cNvSpPr>
            <p:nvPr/>
          </p:nvSpPr>
          <p:spPr bwMode="auto">
            <a:xfrm>
              <a:off x="6927262" y="5343463"/>
              <a:ext cx="2014492" cy="642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1pPr>
              <a:lvl2pPr marL="742950" indent="-28575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2pPr>
              <a:lvl3pPr marL="11430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3pPr>
              <a:lvl4pPr marL="16002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4pPr>
              <a:lvl5pPr marL="20574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 sz="4000" dirty="0" err="1" smtClean="0"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</a:t>
              </a:r>
              <a:r>
                <a:rPr lang="en-US" altLang="en-US" sz="4000" dirty="0" smtClean="0"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 smtClean="0"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dirty="0" smtClean="0"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endParaRPr lang="vi-VN" altLang="en-US" sz="4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8667472" y="5343463"/>
            <a:ext cx="3524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ectangle 3"/>
          <p:cNvSpPr txBox="1">
            <a:spLocks noChangeArrowheads="1"/>
          </p:cNvSpPr>
          <p:nvPr/>
        </p:nvSpPr>
        <p:spPr bwMode="auto">
          <a:xfrm rot="10800000" flipV="1">
            <a:off x="5731494" y="4233972"/>
            <a:ext cx="2239745" cy="63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 </a:t>
            </a:r>
            <a:r>
              <a:rPr lang="en-US" altLang="en-US" sz="4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(m)</a:t>
            </a:r>
            <a:endParaRPr lang="en-US" altLang="en-US" sz="4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Rectangle 3"/>
          <p:cNvSpPr txBox="1">
            <a:spLocks noChangeArrowheads="1"/>
          </p:cNvSpPr>
          <p:nvPr/>
        </p:nvSpPr>
        <p:spPr bwMode="auto">
          <a:xfrm rot="10800000" flipV="1">
            <a:off x="5116694" y="5125025"/>
            <a:ext cx="1911780" cy="63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en-US" altLang="en-US" sz="4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(m)</a:t>
            </a:r>
            <a:endParaRPr lang="en-US" altLang="en-US" sz="4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667472" y="6050151"/>
            <a:ext cx="3524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Rectangle 3"/>
          <p:cNvSpPr txBox="1">
            <a:spLocks noChangeArrowheads="1"/>
          </p:cNvSpPr>
          <p:nvPr/>
        </p:nvSpPr>
        <p:spPr bwMode="auto">
          <a:xfrm>
            <a:off x="-23473" y="1008189"/>
            <a:ext cx="3100388" cy="63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vi-VN" altLang="en-US" sz="32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 sơ đồ:</a:t>
            </a:r>
            <a:endParaRPr lang="vi-VN" altLang="en-US" sz="32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Rectangle 3"/>
          <p:cNvSpPr txBox="1">
            <a:spLocks noChangeArrowheads="1"/>
          </p:cNvSpPr>
          <p:nvPr/>
        </p:nvSpPr>
        <p:spPr bwMode="auto">
          <a:xfrm>
            <a:off x="5195314" y="-90518"/>
            <a:ext cx="202218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altLang="en-US" sz="40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Rectangle 3"/>
          <p:cNvSpPr txBox="1">
            <a:spLocks noChangeArrowheads="1"/>
          </p:cNvSpPr>
          <p:nvPr/>
        </p:nvSpPr>
        <p:spPr bwMode="auto">
          <a:xfrm>
            <a:off x="-110439" y="-94061"/>
            <a:ext cx="1394020" cy="69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marL="0" indent="0" eaLnBrk="1" hangingPunct="1"/>
            <a:r>
              <a:rPr lang="en-US" altLang="en-US" sz="3600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Rectangle 3"/>
          <p:cNvSpPr txBox="1">
            <a:spLocks noChangeArrowheads="1"/>
          </p:cNvSpPr>
          <p:nvPr/>
        </p:nvSpPr>
        <p:spPr bwMode="auto">
          <a:xfrm>
            <a:off x="1576261" y="463311"/>
            <a:ext cx="3385841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alt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alt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alt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Rectangle 3"/>
          <p:cNvSpPr txBox="1">
            <a:spLocks noChangeArrowheads="1"/>
          </p:cNvSpPr>
          <p:nvPr/>
        </p:nvSpPr>
        <p:spPr bwMode="auto">
          <a:xfrm>
            <a:off x="4744475" y="487053"/>
            <a:ext cx="2825363" cy="59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350 : 2 =</a:t>
            </a:r>
            <a:endParaRPr lang="en-US" alt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Rectangle 3"/>
          <p:cNvSpPr txBox="1">
            <a:spLocks noChangeArrowheads="1"/>
          </p:cNvSpPr>
          <p:nvPr/>
        </p:nvSpPr>
        <p:spPr bwMode="auto">
          <a:xfrm rot="10800000" flipV="1">
            <a:off x="6927262" y="466653"/>
            <a:ext cx="1972612" cy="63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175 </a:t>
            </a:r>
            <a:r>
              <a:rPr lang="en-US" altLang="en-US" sz="4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(m)</a:t>
            </a:r>
            <a:endParaRPr lang="en-US" altLang="en-US" sz="4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76261" y="1180831"/>
            <a:ext cx="9957446" cy="2174606"/>
            <a:chOff x="1584284" y="1015512"/>
            <a:chExt cx="9957446" cy="2174606"/>
          </a:xfrm>
        </p:grpSpPr>
        <p:sp>
          <p:nvSpPr>
            <p:cNvPr id="145" name="Rectangle 3"/>
            <p:cNvSpPr txBox="1">
              <a:spLocks noChangeArrowheads="1"/>
            </p:cNvSpPr>
            <p:nvPr/>
          </p:nvSpPr>
          <p:spPr bwMode="auto">
            <a:xfrm>
              <a:off x="1584284" y="1409667"/>
              <a:ext cx="3168214" cy="642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1pPr>
              <a:lvl2pPr marL="742950" indent="-28575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2pPr>
              <a:lvl3pPr marL="11430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3pPr>
              <a:lvl4pPr marL="16002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4pPr>
              <a:lvl5pPr marL="20574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 sz="4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</a:t>
              </a:r>
              <a:r>
                <a:rPr lang="en-US" altLang="en-US" sz="4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rộng</a:t>
              </a:r>
              <a:r>
                <a:rPr lang="en-US" altLang="en-US" sz="4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vi-VN" alt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" name="Rectangle 3"/>
            <p:cNvSpPr txBox="1">
              <a:spLocks noChangeArrowheads="1"/>
            </p:cNvSpPr>
            <p:nvPr/>
          </p:nvSpPr>
          <p:spPr bwMode="auto">
            <a:xfrm>
              <a:off x="1650359" y="2022054"/>
              <a:ext cx="3338812" cy="642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1pPr>
              <a:lvl2pPr marL="742950" indent="-28575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2pPr>
              <a:lvl3pPr marL="11430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3pPr>
              <a:lvl4pPr marL="16002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4pPr>
              <a:lvl5pPr marL="20574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 sz="4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</a:t>
              </a:r>
              <a:r>
                <a:rPr lang="en-US" altLang="en-US" sz="4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dài</a:t>
              </a:r>
              <a:r>
                <a:rPr lang="en-US" alt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</a:t>
              </a:r>
              <a:endParaRPr lang="vi-VN" alt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47" name="Group 146"/>
            <p:cNvGrpSpPr/>
            <p:nvPr/>
          </p:nvGrpSpPr>
          <p:grpSpPr>
            <a:xfrm>
              <a:off x="4431396" y="1658796"/>
              <a:ext cx="1193007" cy="303609"/>
              <a:chOff x="6757988" y="2717850"/>
              <a:chExt cx="1828798" cy="307180"/>
            </a:xfrm>
          </p:grpSpPr>
          <p:cxnSp>
            <p:nvCxnSpPr>
              <p:cNvPr id="148" name="Straight Connector 147"/>
              <p:cNvCxnSpPr/>
              <p:nvPr/>
            </p:nvCxnSpPr>
            <p:spPr>
              <a:xfrm>
                <a:off x="6757988" y="2889299"/>
                <a:ext cx="1814512" cy="0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>
                <a:off x="6772275" y="2724992"/>
                <a:ext cx="0" cy="300038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>
                <a:off x="8586786" y="2717850"/>
                <a:ext cx="0" cy="300038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1" name="Group 150"/>
            <p:cNvGrpSpPr/>
            <p:nvPr/>
          </p:nvGrpSpPr>
          <p:grpSpPr>
            <a:xfrm>
              <a:off x="5612505" y="1654028"/>
              <a:ext cx="1193007" cy="303609"/>
              <a:chOff x="6757988" y="2717850"/>
              <a:chExt cx="1828798" cy="307180"/>
            </a:xfrm>
          </p:grpSpPr>
          <p:cxnSp>
            <p:nvCxnSpPr>
              <p:cNvPr id="152" name="Straight Connector 151"/>
              <p:cNvCxnSpPr/>
              <p:nvPr/>
            </p:nvCxnSpPr>
            <p:spPr>
              <a:xfrm>
                <a:off x="6757988" y="2889299"/>
                <a:ext cx="1814512" cy="0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6772275" y="2724992"/>
                <a:ext cx="0" cy="300038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8586786" y="2717850"/>
                <a:ext cx="0" cy="300038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5" name="Group 154"/>
            <p:cNvGrpSpPr/>
            <p:nvPr/>
          </p:nvGrpSpPr>
          <p:grpSpPr>
            <a:xfrm>
              <a:off x="4433670" y="2253073"/>
              <a:ext cx="1193007" cy="303609"/>
              <a:chOff x="6757988" y="2717850"/>
              <a:chExt cx="1828798" cy="307180"/>
            </a:xfrm>
          </p:grpSpPr>
          <p:cxnSp>
            <p:nvCxnSpPr>
              <p:cNvPr id="156" name="Straight Connector 155"/>
              <p:cNvCxnSpPr/>
              <p:nvPr/>
            </p:nvCxnSpPr>
            <p:spPr>
              <a:xfrm>
                <a:off x="6757988" y="2889299"/>
                <a:ext cx="1814512" cy="0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6772275" y="2724992"/>
                <a:ext cx="0" cy="300038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8586786" y="2717850"/>
                <a:ext cx="0" cy="300038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9" name="Group 158"/>
            <p:cNvGrpSpPr/>
            <p:nvPr/>
          </p:nvGrpSpPr>
          <p:grpSpPr>
            <a:xfrm>
              <a:off x="5614779" y="2248305"/>
              <a:ext cx="1193007" cy="303609"/>
              <a:chOff x="6757988" y="2717850"/>
              <a:chExt cx="1828798" cy="307180"/>
            </a:xfrm>
          </p:grpSpPr>
          <p:cxnSp>
            <p:nvCxnSpPr>
              <p:cNvPr id="160" name="Straight Connector 159"/>
              <p:cNvCxnSpPr/>
              <p:nvPr/>
            </p:nvCxnSpPr>
            <p:spPr>
              <a:xfrm>
                <a:off x="6757988" y="2889299"/>
                <a:ext cx="1814512" cy="0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>
                <a:off x="6772275" y="2724992"/>
                <a:ext cx="0" cy="300038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>
                <a:off x="8586786" y="2717850"/>
                <a:ext cx="0" cy="300038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3" name="Group 162"/>
            <p:cNvGrpSpPr/>
            <p:nvPr/>
          </p:nvGrpSpPr>
          <p:grpSpPr>
            <a:xfrm>
              <a:off x="6795575" y="1654028"/>
              <a:ext cx="1193007" cy="303609"/>
              <a:chOff x="6757988" y="2717850"/>
              <a:chExt cx="1828798" cy="307180"/>
            </a:xfrm>
          </p:grpSpPr>
          <p:cxnSp>
            <p:nvCxnSpPr>
              <p:cNvPr id="164" name="Straight Connector 163"/>
              <p:cNvCxnSpPr/>
              <p:nvPr/>
            </p:nvCxnSpPr>
            <p:spPr>
              <a:xfrm>
                <a:off x="6757988" y="2889299"/>
                <a:ext cx="1814512" cy="0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>
                <a:off x="6772275" y="2724992"/>
                <a:ext cx="0" cy="300038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>
                <a:off x="8586786" y="2717850"/>
                <a:ext cx="0" cy="300038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7" name="Right Brace 166"/>
            <p:cNvSpPr/>
            <p:nvPr/>
          </p:nvSpPr>
          <p:spPr>
            <a:xfrm>
              <a:off x="9418390" y="1152648"/>
              <a:ext cx="191488" cy="1770023"/>
            </a:xfrm>
            <a:prstGeom prst="rightBrace">
              <a:avLst>
                <a:gd name="adj1" fmla="val 81965"/>
                <a:gd name="adj2" fmla="val 49432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8" name="Rectangle 3"/>
            <p:cNvSpPr txBox="1">
              <a:spLocks noChangeArrowheads="1"/>
            </p:cNvSpPr>
            <p:nvPr/>
          </p:nvSpPr>
          <p:spPr bwMode="auto">
            <a:xfrm>
              <a:off x="9775587" y="1695553"/>
              <a:ext cx="1766143" cy="550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1pPr>
              <a:lvl2pPr marL="742950" indent="-28575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2pPr>
              <a:lvl3pPr marL="11430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3pPr>
              <a:lvl4pPr marL="16002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4pPr>
              <a:lvl5pPr marL="20574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 sz="4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175 m</a:t>
              </a:r>
              <a:endPara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" name="Arc 168"/>
            <p:cNvSpPr/>
            <p:nvPr/>
          </p:nvSpPr>
          <p:spPr>
            <a:xfrm>
              <a:off x="4431395" y="1317765"/>
              <a:ext cx="3547868" cy="861677"/>
            </a:xfrm>
            <a:prstGeom prst="arc">
              <a:avLst>
                <a:gd name="adj1" fmla="val 10918348"/>
                <a:gd name="adj2" fmla="val 21394946"/>
              </a:avLst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70" name="Rectangle 3"/>
            <p:cNvSpPr txBox="1">
              <a:spLocks noChangeArrowheads="1"/>
            </p:cNvSpPr>
            <p:nvPr/>
          </p:nvSpPr>
          <p:spPr bwMode="auto">
            <a:xfrm>
              <a:off x="5637886" y="1015512"/>
              <a:ext cx="962948" cy="55070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/>
            <a:lstStyle>
              <a:lvl1pPr marL="342900" indent="-3429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1pPr>
              <a:lvl2pPr marL="742950" indent="-28575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2pPr>
              <a:lvl3pPr marL="11430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3pPr>
              <a:lvl4pPr marL="16002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4pPr>
              <a:lvl5pPr marL="20574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 sz="36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 m </a:t>
              </a:r>
              <a:endPara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" name="Arc 170"/>
            <p:cNvSpPr/>
            <p:nvPr/>
          </p:nvSpPr>
          <p:spPr>
            <a:xfrm rot="10800000">
              <a:off x="4139926" y="1862323"/>
              <a:ext cx="5032655" cy="1060349"/>
            </a:xfrm>
            <a:prstGeom prst="arc">
              <a:avLst>
                <a:gd name="adj1" fmla="val 10918348"/>
                <a:gd name="adj2" fmla="val 21316017"/>
              </a:avLst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72" name="Rectangle 3"/>
            <p:cNvSpPr txBox="1">
              <a:spLocks noChangeArrowheads="1"/>
            </p:cNvSpPr>
            <p:nvPr/>
          </p:nvSpPr>
          <p:spPr bwMode="auto">
            <a:xfrm>
              <a:off x="6062050" y="2639413"/>
              <a:ext cx="1049994" cy="55070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/>
            <a:lstStyle>
              <a:lvl1pPr marL="342900" indent="-3429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1pPr>
              <a:lvl2pPr marL="742950" indent="-28575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2pPr>
              <a:lvl3pPr marL="11430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3pPr>
              <a:lvl4pPr marL="16002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4pPr>
              <a:lvl5pPr marL="20574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 sz="36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 m </a:t>
              </a:r>
              <a:endPara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73" name="Group 172"/>
            <p:cNvGrpSpPr/>
            <p:nvPr/>
          </p:nvGrpSpPr>
          <p:grpSpPr>
            <a:xfrm>
              <a:off x="6805208" y="2239199"/>
              <a:ext cx="1193007" cy="303609"/>
              <a:chOff x="6757988" y="2717850"/>
              <a:chExt cx="1828798" cy="307180"/>
            </a:xfrm>
          </p:grpSpPr>
          <p:cxnSp>
            <p:nvCxnSpPr>
              <p:cNvPr id="174" name="Straight Connector 173"/>
              <p:cNvCxnSpPr/>
              <p:nvPr/>
            </p:nvCxnSpPr>
            <p:spPr>
              <a:xfrm>
                <a:off x="6757988" y="2889299"/>
                <a:ext cx="1814512" cy="0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6772275" y="2724992"/>
                <a:ext cx="0" cy="300038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8586786" y="2717850"/>
                <a:ext cx="0" cy="300038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Group 176"/>
            <p:cNvGrpSpPr/>
            <p:nvPr/>
          </p:nvGrpSpPr>
          <p:grpSpPr>
            <a:xfrm>
              <a:off x="7988894" y="2251834"/>
              <a:ext cx="1193007" cy="303609"/>
              <a:chOff x="6757988" y="2717850"/>
              <a:chExt cx="1828798" cy="307180"/>
            </a:xfrm>
          </p:grpSpPr>
          <p:cxnSp>
            <p:nvCxnSpPr>
              <p:cNvPr id="178" name="Straight Connector 177"/>
              <p:cNvCxnSpPr/>
              <p:nvPr/>
            </p:nvCxnSpPr>
            <p:spPr>
              <a:xfrm>
                <a:off x="6757988" y="2889299"/>
                <a:ext cx="1814512" cy="0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6772275" y="2724992"/>
                <a:ext cx="0" cy="300038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8586786" y="2717850"/>
                <a:ext cx="0" cy="300038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03932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4" grpId="0"/>
      <p:bldP spid="75" grpId="0"/>
      <p:bldP spid="79" grpId="0"/>
      <p:bldP spid="82" grpId="0"/>
      <p:bldP spid="85" grpId="0"/>
      <p:bldP spid="86" grpId="0"/>
      <p:bldP spid="91" grpId="0"/>
      <p:bldP spid="67" grpId="0"/>
      <p:bldP spid="68" grpId="0"/>
      <p:bldP spid="7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22AB17B0-85D3-451B-9A8D-C5B7FBB2D635}"/>
              </a:ext>
            </a:extLst>
          </p:cNvPr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B4FB89DB-C5BB-441E-BA76-8783FAC983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/>
        </p:blipFill>
        <p:spPr>
          <a:xfrm>
            <a:off x="5227021" y="1274330"/>
            <a:ext cx="6374670" cy="50849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EFB21C37-9B52-47CB-ADEC-5D8C65D164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6" y="681942"/>
            <a:ext cx="5960962" cy="596096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E6EE0F0F-552E-4424-BBF6-A35EA98F63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/>
        </p:blipFill>
        <p:spPr>
          <a:xfrm>
            <a:off x="6377650" y="535479"/>
            <a:ext cx="5455534" cy="27470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7057582-29C8-4D74-9F4C-EEA0A7F43A01}"/>
              </a:ext>
            </a:extLst>
          </p:cNvPr>
          <p:cNvSpPr txBox="1"/>
          <p:nvPr/>
        </p:nvSpPr>
        <p:spPr>
          <a:xfrm>
            <a:off x="5227021" y="3391042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9600" b="1" dirty="0" smtClean="0">
                <a:solidFill>
                  <a:srgbClr val="59503C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DẶN DÒ</a:t>
            </a:r>
            <a:endParaRPr lang="en-US" sz="9600" b="1" dirty="0">
              <a:solidFill>
                <a:srgbClr val="59503C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678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C39C1185-C448-4C49-B5E4-606FD037A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rgbClr val="FFD79C"/>
            </a:solidFill>
          </a:ln>
        </p:spPr>
      </p:pic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E544C6E1-E503-460D-B842-B1767BABC942}"/>
              </a:ext>
            </a:extLst>
          </p:cNvPr>
          <p:cNvSpPr txBox="1"/>
          <p:nvPr/>
        </p:nvSpPr>
        <p:spPr>
          <a:xfrm>
            <a:off x="2544574" y="3218941"/>
            <a:ext cx="66180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solidFill>
                  <a:srgbClr val="D27C15"/>
                </a:solidFill>
                <a:latin typeface="Times New Roman" panose="02020603050405020304" pitchFamily="18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CHÚC CÁC CON HỌC TỐT</a:t>
            </a:r>
            <a:endParaRPr lang="zh-CN" altLang="en-US" sz="6600" b="1" dirty="0">
              <a:solidFill>
                <a:srgbClr val="D27C15"/>
              </a:solidFill>
              <a:latin typeface="Times New Roman" panose="02020603050405020304" pitchFamily="18" charset="0"/>
              <a:ea typeface="字魂17号-萌趣果冻体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F5E5EB96-90E9-4329-BD8C-CFE3A7DA53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800" y="1408067"/>
            <a:ext cx="4187822" cy="404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11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22AB17B0-85D3-451B-9A8D-C5B7FBB2D635}"/>
              </a:ext>
            </a:extLst>
          </p:cNvPr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B4FB89DB-C5BB-441E-BA76-8783FAC983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/>
        </p:blipFill>
        <p:spPr>
          <a:xfrm>
            <a:off x="5227021" y="1274330"/>
            <a:ext cx="6374670" cy="50849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EFB21C37-9B52-47CB-ADEC-5D8C65D164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6" y="681942"/>
            <a:ext cx="5960962" cy="596096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E6EE0F0F-552E-4424-BBF6-A35EA98F63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/>
        </p:blipFill>
        <p:spPr>
          <a:xfrm>
            <a:off x="6377650" y="535479"/>
            <a:ext cx="5455534" cy="27470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9C5985F-3DF1-4084-8414-6954D0DF7130}"/>
              </a:ext>
            </a:extLst>
          </p:cNvPr>
          <p:cNvSpPr txBox="1"/>
          <p:nvPr/>
        </p:nvSpPr>
        <p:spPr>
          <a:xfrm>
            <a:off x="5440977" y="2782903"/>
            <a:ext cx="60960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KHỞI </a:t>
            </a:r>
          </a:p>
          <a:p>
            <a:pPr algn="ctr"/>
            <a:r>
              <a:rPr lang="en-US" sz="8800" b="1" dirty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ĐỘNG</a:t>
            </a:r>
          </a:p>
        </p:txBody>
      </p:sp>
    </p:spTree>
    <p:extLst>
      <p:ext uri="{BB962C8B-B14F-4D97-AF65-F5344CB8AC3E}">
        <p14:creationId xmlns:p14="http://schemas.microsoft.com/office/powerpoint/2010/main" val="118251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700" y="236863"/>
            <a:ext cx="114823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bài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1936" y="2100855"/>
            <a:ext cx="7024255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121935" y="2748196"/>
            <a:ext cx="7024255" cy="14465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121935" y="3472922"/>
            <a:ext cx="7024255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121935" y="4197648"/>
            <a:ext cx="7024255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3700" y="5259529"/>
            <a:ext cx="114823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ý: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tìm số lớn trước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9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6" grpId="0" animBg="1"/>
      <p:bldP spid="37" grpId="0" animBg="1"/>
      <p:bldP spid="38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22AB17B0-85D3-451B-9A8D-C5B7FBB2D635}"/>
              </a:ext>
            </a:extLst>
          </p:cNvPr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B4FB89DB-C5BB-441E-BA76-8783FAC983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/>
        </p:blipFill>
        <p:spPr>
          <a:xfrm>
            <a:off x="5227021" y="1274330"/>
            <a:ext cx="6374670" cy="50849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EFB21C37-9B52-47CB-ADEC-5D8C65D164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6" y="681942"/>
            <a:ext cx="5960962" cy="596096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E6EE0F0F-552E-4424-BBF6-A35EA98F63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/>
        </p:blipFill>
        <p:spPr>
          <a:xfrm>
            <a:off x="6377650" y="535479"/>
            <a:ext cx="5455534" cy="27470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626C665-1E67-454E-803E-62DF601AAEA1}"/>
              </a:ext>
            </a:extLst>
          </p:cNvPr>
          <p:cNvSpPr txBox="1"/>
          <p:nvPr/>
        </p:nvSpPr>
        <p:spPr>
          <a:xfrm>
            <a:off x="4995528" y="2962867"/>
            <a:ext cx="60960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TRẢI </a:t>
            </a:r>
          </a:p>
          <a:p>
            <a:pPr algn="ctr"/>
            <a:r>
              <a:rPr lang="en-US" sz="8800" b="1" dirty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NGHIỆM</a:t>
            </a:r>
          </a:p>
        </p:txBody>
      </p:sp>
    </p:spTree>
    <p:extLst>
      <p:ext uri="{BB962C8B-B14F-4D97-AF65-F5344CB8AC3E}">
        <p14:creationId xmlns:p14="http://schemas.microsoft.com/office/powerpoint/2010/main" val="164849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3"/>
              <p:cNvSpPr txBox="1">
                <a:spLocks noChangeArrowheads="1"/>
              </p:cNvSpPr>
              <p:nvPr/>
            </p:nvSpPr>
            <p:spPr bwMode="auto">
              <a:xfrm>
                <a:off x="-111919" y="-92676"/>
                <a:ext cx="12415838" cy="1789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1pPr>
                <a:lvl2pPr marL="742950" indent="-285750"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2pPr>
                <a:lvl3pPr marL="1143000" indent="-228600"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3pPr>
                <a:lvl4pPr marL="1600200" indent="-228600"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4pPr>
                <a:lvl5pPr marL="2057400" indent="-228600"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9pPr>
              </a:lstStyle>
              <a:p>
                <a:pPr marL="0" indent="0" eaLnBrk="1" hangingPunct="1"/>
                <a:r>
                  <a:rPr lang="en-US" altLang="en-US" sz="3600" u="sng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1</a:t>
                </a:r>
                <a:r>
                  <a:rPr lang="en-US" altLang="en-US" sz="36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alt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alt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alt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36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alt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alt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alt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chúng</a:t>
                </a:r>
                <a:r>
                  <a:rPr lang="en-US" alt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alt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198</a:t>
                </a:r>
                <a:r>
                  <a:rPr lang="en-US" alt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alt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 eaLnBrk="1" hangingPunct="1"/>
                <a:r>
                  <a:rPr lang="en-US" alt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altLang="en-US" sz="36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alt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alt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alt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alt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800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11919" y="-92676"/>
                <a:ext cx="12415838" cy="1789860"/>
              </a:xfrm>
              <a:prstGeom prst="rect">
                <a:avLst/>
              </a:prstGeom>
              <a:blipFill>
                <a:blip r:embed="rId2"/>
                <a:stretch>
                  <a:fillRect l="-1523" t="-580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21051" y="2250736"/>
            <a:ext cx="310038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vi-VN" altLang="en-US" sz="36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 sơ đồ:</a:t>
            </a:r>
            <a:endParaRPr lang="vi-VN" altLang="en-US" sz="36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24185" y="3072933"/>
            <a:ext cx="1593938" cy="63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vi-VN" alt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215363" y="3268184"/>
            <a:ext cx="941831" cy="268071"/>
            <a:chOff x="6757988" y="2717850"/>
            <a:chExt cx="1828798" cy="307180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3150263" y="3252325"/>
            <a:ext cx="941961" cy="290042"/>
            <a:chOff x="6757988" y="2717850"/>
            <a:chExt cx="1828798" cy="307180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ectangle 3"/>
          <p:cNvSpPr txBox="1">
            <a:spLocks noChangeArrowheads="1"/>
          </p:cNvSpPr>
          <p:nvPr/>
        </p:nvSpPr>
        <p:spPr bwMode="auto">
          <a:xfrm>
            <a:off x="604654" y="3621688"/>
            <a:ext cx="1610709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2231491" y="3846442"/>
            <a:ext cx="941829" cy="253065"/>
            <a:chOff x="6757988" y="2717850"/>
            <a:chExt cx="1828798" cy="307180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3166521" y="3840558"/>
            <a:ext cx="941829" cy="253065"/>
            <a:chOff x="6757988" y="2717850"/>
            <a:chExt cx="1828798" cy="307180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4094313" y="3840558"/>
            <a:ext cx="941829" cy="253065"/>
            <a:chOff x="6757988" y="2717850"/>
            <a:chExt cx="1828798" cy="307180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Right Brace 66"/>
          <p:cNvSpPr/>
          <p:nvPr/>
        </p:nvSpPr>
        <p:spPr>
          <a:xfrm>
            <a:off x="9852493" y="2986319"/>
            <a:ext cx="408763" cy="1534107"/>
          </a:xfrm>
          <a:prstGeom prst="rightBrace">
            <a:avLst>
              <a:gd name="adj1" fmla="val 81965"/>
              <a:gd name="adj2" fmla="val 49432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8" name="Rectangle 3"/>
          <p:cNvSpPr txBox="1">
            <a:spLocks noChangeArrowheads="1"/>
          </p:cNvSpPr>
          <p:nvPr/>
        </p:nvSpPr>
        <p:spPr bwMode="auto">
          <a:xfrm>
            <a:off x="10418349" y="3436982"/>
            <a:ext cx="1103025" cy="55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Arc 68"/>
          <p:cNvSpPr/>
          <p:nvPr/>
        </p:nvSpPr>
        <p:spPr>
          <a:xfrm>
            <a:off x="2215365" y="2943287"/>
            <a:ext cx="2816498" cy="847614"/>
          </a:xfrm>
          <a:prstGeom prst="arc">
            <a:avLst>
              <a:gd name="adj1" fmla="val 10918348"/>
              <a:gd name="adj2" fmla="val 21408635"/>
            </a:avLst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0" name="Rectangle 3"/>
          <p:cNvSpPr txBox="1">
            <a:spLocks noChangeArrowheads="1"/>
          </p:cNvSpPr>
          <p:nvPr/>
        </p:nvSpPr>
        <p:spPr bwMode="auto">
          <a:xfrm>
            <a:off x="3380139" y="2613484"/>
            <a:ext cx="474850" cy="5507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xtLst/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Arc 70"/>
          <p:cNvSpPr/>
          <p:nvPr/>
        </p:nvSpPr>
        <p:spPr>
          <a:xfrm rot="10800000">
            <a:off x="2215362" y="3302370"/>
            <a:ext cx="7480038" cy="1218056"/>
          </a:xfrm>
          <a:prstGeom prst="arc">
            <a:avLst>
              <a:gd name="adj1" fmla="val 10918348"/>
              <a:gd name="adj2" fmla="val 21408635"/>
            </a:avLst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2" name="Rectangle 3"/>
          <p:cNvSpPr txBox="1">
            <a:spLocks noChangeArrowheads="1"/>
          </p:cNvSpPr>
          <p:nvPr/>
        </p:nvSpPr>
        <p:spPr bwMode="auto">
          <a:xfrm>
            <a:off x="5955381" y="4264626"/>
            <a:ext cx="481541" cy="5507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xtLst/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Rectangle 3"/>
          <p:cNvSpPr txBox="1">
            <a:spLocks noChangeArrowheads="1"/>
          </p:cNvSpPr>
          <p:nvPr/>
        </p:nvSpPr>
        <p:spPr bwMode="auto">
          <a:xfrm>
            <a:off x="5017293" y="1657802"/>
            <a:ext cx="202218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altLang="en-US" sz="40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5034061" y="3840558"/>
            <a:ext cx="941829" cy="253065"/>
            <a:chOff x="6757988" y="2717850"/>
            <a:chExt cx="1828798" cy="307180"/>
          </a:xfrm>
        </p:grpSpPr>
        <p:cxnSp>
          <p:nvCxnSpPr>
            <p:cNvPr id="77" name="Straight Connector 76"/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5975890" y="3824024"/>
            <a:ext cx="941829" cy="253065"/>
            <a:chOff x="6757988" y="2717850"/>
            <a:chExt cx="1828798" cy="307180"/>
          </a:xfrm>
        </p:grpSpPr>
        <p:cxnSp>
          <p:nvCxnSpPr>
            <p:cNvPr id="81" name="Straight Connector 80"/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6910361" y="3818140"/>
            <a:ext cx="941829" cy="253065"/>
            <a:chOff x="6757988" y="2717850"/>
            <a:chExt cx="1828798" cy="307180"/>
          </a:xfrm>
        </p:grpSpPr>
        <p:cxnSp>
          <p:nvCxnSpPr>
            <p:cNvPr id="85" name="Straight Connector 84"/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7838153" y="3818140"/>
            <a:ext cx="941829" cy="253065"/>
            <a:chOff x="6757988" y="2717850"/>
            <a:chExt cx="1828798" cy="307180"/>
          </a:xfrm>
        </p:grpSpPr>
        <p:cxnSp>
          <p:nvCxnSpPr>
            <p:cNvPr id="89" name="Straight Connector 88"/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4089902" y="3238090"/>
            <a:ext cx="941961" cy="290042"/>
            <a:chOff x="6757988" y="2717850"/>
            <a:chExt cx="1828798" cy="307180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8782411" y="3804693"/>
            <a:ext cx="941829" cy="253065"/>
            <a:chOff x="6757988" y="2717850"/>
            <a:chExt cx="1828798" cy="307180"/>
          </a:xfrm>
        </p:grpSpPr>
        <p:cxnSp>
          <p:nvCxnSpPr>
            <p:cNvPr id="64" name="Straight Connector 63"/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102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/>
      <p:bldP spid="69" grpId="0" animBg="1"/>
      <p:bldP spid="70" grpId="0" animBg="1"/>
      <p:bldP spid="71" grpId="0" animBg="1"/>
      <p:bldP spid="7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1363" y="2812989"/>
            <a:ext cx="7558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Rectangle 3"/>
          <p:cNvSpPr txBox="1">
            <a:spLocks noChangeArrowheads="1"/>
          </p:cNvSpPr>
          <p:nvPr/>
        </p:nvSpPr>
        <p:spPr bwMode="auto">
          <a:xfrm>
            <a:off x="1526721" y="3416852"/>
            <a:ext cx="1990513" cy="59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smtClean="0">
                <a:solidFill>
                  <a:srgbClr val="152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+ 8 =</a:t>
            </a:r>
            <a:endParaRPr lang="en-US" altLang="en-US" sz="4000" dirty="0">
              <a:solidFill>
                <a:srgbClr val="1529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Rectangle 3"/>
          <p:cNvSpPr txBox="1">
            <a:spLocks noChangeArrowheads="1"/>
          </p:cNvSpPr>
          <p:nvPr/>
        </p:nvSpPr>
        <p:spPr bwMode="auto">
          <a:xfrm rot="10800000" flipV="1">
            <a:off x="3210282" y="3396452"/>
            <a:ext cx="2163993" cy="63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altLang="en-US" sz="4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0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4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4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90360" y="3880161"/>
            <a:ext cx="4146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Rectangle 3"/>
          <p:cNvSpPr txBox="1">
            <a:spLocks noChangeArrowheads="1"/>
          </p:cNvSpPr>
          <p:nvPr/>
        </p:nvSpPr>
        <p:spPr bwMode="auto">
          <a:xfrm>
            <a:off x="1857375" y="4554538"/>
            <a:ext cx="3171825" cy="59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smtClean="0">
                <a:solidFill>
                  <a:srgbClr val="152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 : 11 x 3 =</a:t>
            </a:r>
            <a:endParaRPr lang="en-US" altLang="en-US" sz="4000" dirty="0">
              <a:solidFill>
                <a:srgbClr val="1529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86571" y="5167671"/>
            <a:ext cx="4542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Rectangle 3"/>
          <p:cNvSpPr txBox="1">
            <a:spLocks noChangeArrowheads="1"/>
          </p:cNvSpPr>
          <p:nvPr/>
        </p:nvSpPr>
        <p:spPr bwMode="auto">
          <a:xfrm>
            <a:off x="1526721" y="5758735"/>
            <a:ext cx="2667967" cy="59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smtClean="0">
                <a:solidFill>
                  <a:srgbClr val="152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 – 54 = </a:t>
            </a:r>
            <a:endParaRPr lang="en-US" altLang="en-US" sz="4000" dirty="0">
              <a:solidFill>
                <a:srgbClr val="1529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927262" y="5314214"/>
            <a:ext cx="5264738" cy="1543786"/>
            <a:chOff x="6927262" y="5314214"/>
            <a:chExt cx="5264738" cy="1543786"/>
          </a:xfrm>
        </p:grpSpPr>
        <p:sp>
          <p:nvSpPr>
            <p:cNvPr id="2" name="Rectangle 1"/>
            <p:cNvSpPr/>
            <p:nvPr/>
          </p:nvSpPr>
          <p:spPr>
            <a:xfrm>
              <a:off x="7000875" y="5314214"/>
              <a:ext cx="5191125" cy="1543786"/>
            </a:xfrm>
            <a:prstGeom prst="rect">
              <a:avLst/>
            </a:prstGeom>
            <a:ln w="38100">
              <a:solidFill>
                <a:srgbClr val="1529E9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8" name="Rectangle 3"/>
            <p:cNvSpPr txBox="1">
              <a:spLocks noChangeArrowheads="1"/>
            </p:cNvSpPr>
            <p:nvPr/>
          </p:nvSpPr>
          <p:spPr bwMode="auto">
            <a:xfrm>
              <a:off x="6927262" y="5343463"/>
              <a:ext cx="2014492" cy="642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1pPr>
              <a:lvl2pPr marL="742950" indent="-28575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2pPr>
              <a:lvl3pPr marL="11430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3pPr>
              <a:lvl4pPr marL="16002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4pPr>
              <a:lvl5pPr marL="20574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 sz="4000" dirty="0" err="1" smtClean="0"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</a:t>
              </a:r>
              <a:r>
                <a:rPr lang="en-US" altLang="en-US" sz="4000" dirty="0" smtClean="0"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 smtClean="0"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dirty="0" smtClean="0"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endParaRPr lang="vi-VN" altLang="en-US" sz="4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8667472" y="5343463"/>
            <a:ext cx="3524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ectangle 3"/>
          <p:cNvSpPr txBox="1">
            <a:spLocks noChangeArrowheads="1"/>
          </p:cNvSpPr>
          <p:nvPr/>
        </p:nvSpPr>
        <p:spPr bwMode="auto">
          <a:xfrm rot="10800000" flipV="1">
            <a:off x="4857581" y="4534138"/>
            <a:ext cx="849201" cy="63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endParaRPr lang="en-US" altLang="en-US" sz="4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Rectangle 3"/>
          <p:cNvSpPr txBox="1">
            <a:spLocks noChangeArrowheads="1"/>
          </p:cNvSpPr>
          <p:nvPr/>
        </p:nvSpPr>
        <p:spPr bwMode="auto">
          <a:xfrm rot="10800000" flipV="1">
            <a:off x="3814685" y="5758735"/>
            <a:ext cx="1028778" cy="63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144</a:t>
            </a:r>
            <a:endParaRPr lang="en-US" altLang="en-US" sz="4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667472" y="6050151"/>
            <a:ext cx="3524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144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110439" y="-94061"/>
            <a:ext cx="12181616" cy="2869190"/>
            <a:chOff x="-110439" y="-94061"/>
            <a:chExt cx="12181616" cy="2869190"/>
          </a:xfrm>
        </p:grpSpPr>
        <p:sp>
          <p:nvSpPr>
            <p:cNvPr id="66" name="Rectangle 3"/>
            <p:cNvSpPr txBox="1">
              <a:spLocks noChangeArrowheads="1"/>
            </p:cNvSpPr>
            <p:nvPr/>
          </p:nvSpPr>
          <p:spPr bwMode="auto">
            <a:xfrm>
              <a:off x="-110439" y="-94061"/>
              <a:ext cx="1394020" cy="694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1pPr>
              <a:lvl2pPr marL="742950" indent="-28575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2pPr>
              <a:lvl3pPr marL="11430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3pPr>
              <a:lvl4pPr marL="16002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4pPr>
              <a:lvl5pPr marL="20574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9pPr>
            </a:lstStyle>
            <a:p>
              <a:pPr marL="0" indent="0" eaLnBrk="1" hangingPunct="1"/>
              <a:r>
                <a:rPr lang="en-US" altLang="en-US" sz="3600" u="sng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</a:t>
              </a:r>
              <a:r>
                <a:rPr lang="en-US" alt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" name="Rectangle 3"/>
            <p:cNvSpPr txBox="1">
              <a:spLocks noChangeArrowheads="1"/>
            </p:cNvSpPr>
            <p:nvPr/>
          </p:nvSpPr>
          <p:spPr bwMode="auto">
            <a:xfrm>
              <a:off x="579913" y="503296"/>
              <a:ext cx="2630368" cy="535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1pPr>
              <a:lvl2pPr marL="742950" indent="-28575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2pPr>
              <a:lvl3pPr marL="11430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3pPr>
              <a:lvl4pPr marL="16002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4pPr>
              <a:lvl5pPr marL="20574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vi-VN" altLang="en-US" sz="3200" dirty="0" smtClean="0"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 có sơ đồ:</a:t>
              </a:r>
              <a:endParaRPr lang="vi-VN" altLang="en-US" sz="3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" name="Rectangle 3"/>
            <p:cNvSpPr txBox="1">
              <a:spLocks noChangeArrowheads="1"/>
            </p:cNvSpPr>
            <p:nvPr/>
          </p:nvSpPr>
          <p:spPr bwMode="auto">
            <a:xfrm>
              <a:off x="1173988" y="1032731"/>
              <a:ext cx="1593938" cy="636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1pPr>
              <a:lvl2pPr marL="742950" indent="-28575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2pPr>
              <a:lvl3pPr marL="11430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3pPr>
              <a:lvl4pPr marL="16002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4pPr>
              <a:lvl5pPr marL="20574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 sz="36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altLang="en-US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</a:t>
              </a:r>
              <a:endParaRPr lang="vi-VN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9" name="Group 158"/>
            <p:cNvGrpSpPr/>
            <p:nvPr/>
          </p:nvGrpSpPr>
          <p:grpSpPr>
            <a:xfrm>
              <a:off x="2765166" y="1227982"/>
              <a:ext cx="941831" cy="268071"/>
              <a:chOff x="6757988" y="2717850"/>
              <a:chExt cx="1828798" cy="307180"/>
            </a:xfrm>
          </p:grpSpPr>
          <p:cxnSp>
            <p:nvCxnSpPr>
              <p:cNvPr id="160" name="Straight Connector 159"/>
              <p:cNvCxnSpPr/>
              <p:nvPr/>
            </p:nvCxnSpPr>
            <p:spPr>
              <a:xfrm>
                <a:off x="6757988" y="2889299"/>
                <a:ext cx="1814512" cy="0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>
                <a:off x="6772275" y="2724992"/>
                <a:ext cx="0" cy="300038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>
                <a:off x="8586786" y="2717850"/>
                <a:ext cx="0" cy="300038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3" name="Group 162"/>
            <p:cNvGrpSpPr/>
            <p:nvPr/>
          </p:nvGrpSpPr>
          <p:grpSpPr>
            <a:xfrm>
              <a:off x="3700066" y="1212123"/>
              <a:ext cx="941961" cy="290042"/>
              <a:chOff x="6757988" y="2717850"/>
              <a:chExt cx="1828798" cy="307180"/>
            </a:xfrm>
          </p:grpSpPr>
          <p:cxnSp>
            <p:nvCxnSpPr>
              <p:cNvPr id="164" name="Straight Connector 163"/>
              <p:cNvCxnSpPr/>
              <p:nvPr/>
            </p:nvCxnSpPr>
            <p:spPr>
              <a:xfrm>
                <a:off x="6757988" y="2889299"/>
                <a:ext cx="1814512" cy="0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>
                <a:off x="6772275" y="2724992"/>
                <a:ext cx="0" cy="300038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>
                <a:off x="8586786" y="2717850"/>
                <a:ext cx="0" cy="300038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7" name="Rectangle 3"/>
            <p:cNvSpPr txBox="1">
              <a:spLocks noChangeArrowheads="1"/>
            </p:cNvSpPr>
            <p:nvPr/>
          </p:nvSpPr>
          <p:spPr bwMode="auto">
            <a:xfrm>
              <a:off x="1154457" y="1581486"/>
              <a:ext cx="1610709" cy="642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1pPr>
              <a:lvl2pPr marL="742950" indent="-28575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2pPr>
              <a:lvl3pPr marL="11430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3pPr>
              <a:lvl4pPr marL="16002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4pPr>
              <a:lvl5pPr marL="20574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 sz="36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altLang="en-US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vi-VN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68" name="Group 167"/>
            <p:cNvGrpSpPr/>
            <p:nvPr/>
          </p:nvGrpSpPr>
          <p:grpSpPr>
            <a:xfrm>
              <a:off x="2781294" y="1806240"/>
              <a:ext cx="941829" cy="253065"/>
              <a:chOff x="6757988" y="2717850"/>
              <a:chExt cx="1828798" cy="307180"/>
            </a:xfrm>
          </p:grpSpPr>
          <p:cxnSp>
            <p:nvCxnSpPr>
              <p:cNvPr id="169" name="Straight Connector 168"/>
              <p:cNvCxnSpPr/>
              <p:nvPr/>
            </p:nvCxnSpPr>
            <p:spPr>
              <a:xfrm>
                <a:off x="6757988" y="2889299"/>
                <a:ext cx="1814512" cy="0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>
                <a:off x="6772275" y="2724992"/>
                <a:ext cx="0" cy="300038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8586786" y="2717850"/>
                <a:ext cx="0" cy="300038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2" name="Group 171"/>
            <p:cNvGrpSpPr/>
            <p:nvPr/>
          </p:nvGrpSpPr>
          <p:grpSpPr>
            <a:xfrm>
              <a:off x="3716324" y="1800356"/>
              <a:ext cx="941829" cy="253065"/>
              <a:chOff x="6757988" y="2717850"/>
              <a:chExt cx="1828798" cy="307180"/>
            </a:xfrm>
          </p:grpSpPr>
          <p:cxnSp>
            <p:nvCxnSpPr>
              <p:cNvPr id="173" name="Straight Connector 172"/>
              <p:cNvCxnSpPr/>
              <p:nvPr/>
            </p:nvCxnSpPr>
            <p:spPr>
              <a:xfrm>
                <a:off x="6757988" y="2889299"/>
                <a:ext cx="1814512" cy="0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6772275" y="2724992"/>
                <a:ext cx="0" cy="300038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8586786" y="2717850"/>
                <a:ext cx="0" cy="300038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6" name="Group 175"/>
            <p:cNvGrpSpPr/>
            <p:nvPr/>
          </p:nvGrpSpPr>
          <p:grpSpPr>
            <a:xfrm>
              <a:off x="4644116" y="1800356"/>
              <a:ext cx="941829" cy="253065"/>
              <a:chOff x="6757988" y="2717850"/>
              <a:chExt cx="1828798" cy="307180"/>
            </a:xfrm>
          </p:grpSpPr>
          <p:cxnSp>
            <p:nvCxnSpPr>
              <p:cNvPr id="177" name="Straight Connector 176"/>
              <p:cNvCxnSpPr/>
              <p:nvPr/>
            </p:nvCxnSpPr>
            <p:spPr>
              <a:xfrm>
                <a:off x="6757988" y="2889299"/>
                <a:ext cx="1814512" cy="0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6772275" y="2724992"/>
                <a:ext cx="0" cy="300038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8586786" y="2717850"/>
                <a:ext cx="0" cy="300038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0" name="Right Brace 179"/>
            <p:cNvSpPr/>
            <p:nvPr/>
          </p:nvSpPr>
          <p:spPr>
            <a:xfrm>
              <a:off x="10402296" y="946117"/>
              <a:ext cx="408763" cy="1534107"/>
            </a:xfrm>
            <a:prstGeom prst="rightBrace">
              <a:avLst>
                <a:gd name="adj1" fmla="val 81965"/>
                <a:gd name="adj2" fmla="val 49432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81" name="Rectangle 3"/>
            <p:cNvSpPr txBox="1">
              <a:spLocks noChangeArrowheads="1"/>
            </p:cNvSpPr>
            <p:nvPr/>
          </p:nvSpPr>
          <p:spPr bwMode="auto">
            <a:xfrm>
              <a:off x="10968152" y="1396780"/>
              <a:ext cx="1103025" cy="550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1pPr>
              <a:lvl2pPr marL="742950" indent="-28575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2pPr>
              <a:lvl3pPr marL="11430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3pPr>
              <a:lvl4pPr marL="16002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4pPr>
              <a:lvl5pPr marL="20574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 sz="36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198</a:t>
              </a:r>
              <a:endPara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2" name="Arc 181"/>
            <p:cNvSpPr/>
            <p:nvPr/>
          </p:nvSpPr>
          <p:spPr>
            <a:xfrm>
              <a:off x="2765168" y="903085"/>
              <a:ext cx="2816498" cy="847614"/>
            </a:xfrm>
            <a:prstGeom prst="arc">
              <a:avLst>
                <a:gd name="adj1" fmla="val 10918348"/>
                <a:gd name="adj2" fmla="val 21408635"/>
              </a:avLst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83" name="Rectangle 3"/>
            <p:cNvSpPr txBox="1">
              <a:spLocks noChangeArrowheads="1"/>
            </p:cNvSpPr>
            <p:nvPr/>
          </p:nvSpPr>
          <p:spPr bwMode="auto">
            <a:xfrm>
              <a:off x="3929942" y="573282"/>
              <a:ext cx="474850" cy="55070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/>
            <a:lstStyle>
              <a:lvl1pPr marL="342900" indent="-3429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1pPr>
              <a:lvl2pPr marL="742950" indent="-28575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2pPr>
              <a:lvl3pPr marL="11430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3pPr>
              <a:lvl4pPr marL="16002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4pPr>
              <a:lvl5pPr marL="20574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 sz="36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 </a:t>
              </a:r>
              <a:endPara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" name="Arc 183"/>
            <p:cNvSpPr/>
            <p:nvPr/>
          </p:nvSpPr>
          <p:spPr>
            <a:xfrm rot="10800000">
              <a:off x="2765165" y="1262168"/>
              <a:ext cx="7480038" cy="1218056"/>
            </a:xfrm>
            <a:prstGeom prst="arc">
              <a:avLst>
                <a:gd name="adj1" fmla="val 10918348"/>
                <a:gd name="adj2" fmla="val 21408635"/>
              </a:avLst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85" name="Rectangle 3"/>
            <p:cNvSpPr txBox="1">
              <a:spLocks noChangeArrowheads="1"/>
            </p:cNvSpPr>
            <p:nvPr/>
          </p:nvSpPr>
          <p:spPr bwMode="auto">
            <a:xfrm>
              <a:off x="6505184" y="2224424"/>
              <a:ext cx="481541" cy="55070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/>
            <a:lstStyle>
              <a:lvl1pPr marL="342900" indent="-3429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1pPr>
              <a:lvl2pPr marL="742950" indent="-28575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2pPr>
              <a:lvl3pPr marL="11430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3pPr>
              <a:lvl4pPr marL="16002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4pPr>
              <a:lvl5pPr marL="20574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 sz="36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 </a:t>
              </a:r>
              <a:endPara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6" name="Rectangle 3"/>
            <p:cNvSpPr txBox="1">
              <a:spLocks noChangeArrowheads="1"/>
            </p:cNvSpPr>
            <p:nvPr/>
          </p:nvSpPr>
          <p:spPr bwMode="auto">
            <a:xfrm>
              <a:off x="5137605" y="-49635"/>
              <a:ext cx="2022188" cy="642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1pPr>
              <a:lvl2pPr marL="742950" indent="-28575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2pPr>
              <a:lvl3pPr marL="11430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3pPr>
              <a:lvl4pPr marL="16002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4pPr>
              <a:lvl5pPr marL="20574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 sz="4000" dirty="0" err="1" smtClean="0"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altLang="en-US" sz="4000" dirty="0" smtClean="0"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 smtClean="0"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endParaRPr lang="vi-VN" altLang="en-US" sz="4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87" name="Group 186"/>
            <p:cNvGrpSpPr/>
            <p:nvPr/>
          </p:nvGrpSpPr>
          <p:grpSpPr>
            <a:xfrm>
              <a:off x="5583864" y="1800356"/>
              <a:ext cx="941829" cy="253065"/>
              <a:chOff x="6757988" y="2717850"/>
              <a:chExt cx="1828798" cy="307180"/>
            </a:xfrm>
          </p:grpSpPr>
          <p:cxnSp>
            <p:nvCxnSpPr>
              <p:cNvPr id="188" name="Straight Connector 187"/>
              <p:cNvCxnSpPr/>
              <p:nvPr/>
            </p:nvCxnSpPr>
            <p:spPr>
              <a:xfrm>
                <a:off x="6757988" y="2889299"/>
                <a:ext cx="1814512" cy="0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6772275" y="2724992"/>
                <a:ext cx="0" cy="300038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>
                <a:off x="8586786" y="2717850"/>
                <a:ext cx="0" cy="300038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1" name="Group 190"/>
            <p:cNvGrpSpPr/>
            <p:nvPr/>
          </p:nvGrpSpPr>
          <p:grpSpPr>
            <a:xfrm>
              <a:off x="6525693" y="1783822"/>
              <a:ext cx="941829" cy="253065"/>
              <a:chOff x="6757988" y="2717850"/>
              <a:chExt cx="1828798" cy="307180"/>
            </a:xfrm>
          </p:grpSpPr>
          <p:cxnSp>
            <p:nvCxnSpPr>
              <p:cNvPr id="192" name="Straight Connector 191"/>
              <p:cNvCxnSpPr/>
              <p:nvPr/>
            </p:nvCxnSpPr>
            <p:spPr>
              <a:xfrm>
                <a:off x="6757988" y="2889299"/>
                <a:ext cx="1814512" cy="0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>
              <a:xfrm>
                <a:off x="6772275" y="2724992"/>
                <a:ext cx="0" cy="300038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>
                <a:off x="8586786" y="2717850"/>
                <a:ext cx="0" cy="300038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5" name="Group 194"/>
            <p:cNvGrpSpPr/>
            <p:nvPr/>
          </p:nvGrpSpPr>
          <p:grpSpPr>
            <a:xfrm>
              <a:off x="7460164" y="1777938"/>
              <a:ext cx="941829" cy="253065"/>
              <a:chOff x="6757988" y="2717850"/>
              <a:chExt cx="1828798" cy="307180"/>
            </a:xfrm>
          </p:grpSpPr>
          <p:cxnSp>
            <p:nvCxnSpPr>
              <p:cNvPr id="196" name="Straight Connector 195"/>
              <p:cNvCxnSpPr/>
              <p:nvPr/>
            </p:nvCxnSpPr>
            <p:spPr>
              <a:xfrm>
                <a:off x="6757988" y="2889299"/>
                <a:ext cx="1814512" cy="0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>
                <a:off x="6772275" y="2724992"/>
                <a:ext cx="0" cy="300038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>
                <a:off x="8586786" y="2717850"/>
                <a:ext cx="0" cy="300038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9" name="Group 198"/>
            <p:cNvGrpSpPr/>
            <p:nvPr/>
          </p:nvGrpSpPr>
          <p:grpSpPr>
            <a:xfrm>
              <a:off x="8387956" y="1777938"/>
              <a:ext cx="941829" cy="253065"/>
              <a:chOff x="6757988" y="2717850"/>
              <a:chExt cx="1828798" cy="307180"/>
            </a:xfrm>
          </p:grpSpPr>
          <p:cxnSp>
            <p:nvCxnSpPr>
              <p:cNvPr id="200" name="Straight Connector 199"/>
              <p:cNvCxnSpPr/>
              <p:nvPr/>
            </p:nvCxnSpPr>
            <p:spPr>
              <a:xfrm>
                <a:off x="6757988" y="2889299"/>
                <a:ext cx="1814512" cy="0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>
                <a:off x="6772275" y="2724992"/>
                <a:ext cx="0" cy="300038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>
                <a:off x="8586786" y="2717850"/>
                <a:ext cx="0" cy="300038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3" name="Group 202"/>
            <p:cNvGrpSpPr/>
            <p:nvPr/>
          </p:nvGrpSpPr>
          <p:grpSpPr>
            <a:xfrm>
              <a:off x="4639705" y="1197888"/>
              <a:ext cx="941961" cy="290042"/>
              <a:chOff x="6757988" y="2717850"/>
              <a:chExt cx="1828798" cy="307180"/>
            </a:xfrm>
          </p:grpSpPr>
          <p:cxnSp>
            <p:nvCxnSpPr>
              <p:cNvPr id="204" name="Straight Connector 203"/>
              <p:cNvCxnSpPr/>
              <p:nvPr/>
            </p:nvCxnSpPr>
            <p:spPr>
              <a:xfrm>
                <a:off x="6757988" y="2889299"/>
                <a:ext cx="1814512" cy="0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>
              <a:xfrm>
                <a:off x="6772275" y="2724992"/>
                <a:ext cx="0" cy="300038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>
                <a:off x="8586786" y="2717850"/>
                <a:ext cx="0" cy="300038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7" name="Group 206"/>
            <p:cNvGrpSpPr/>
            <p:nvPr/>
          </p:nvGrpSpPr>
          <p:grpSpPr>
            <a:xfrm>
              <a:off x="9332214" y="1764491"/>
              <a:ext cx="941829" cy="253065"/>
              <a:chOff x="6757988" y="2717850"/>
              <a:chExt cx="1828798" cy="307180"/>
            </a:xfrm>
          </p:grpSpPr>
          <p:cxnSp>
            <p:nvCxnSpPr>
              <p:cNvPr id="208" name="Straight Connector 207"/>
              <p:cNvCxnSpPr/>
              <p:nvPr/>
            </p:nvCxnSpPr>
            <p:spPr>
              <a:xfrm>
                <a:off x="6757988" y="2889299"/>
                <a:ext cx="1814512" cy="0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>
                <a:off x="6772275" y="2724992"/>
                <a:ext cx="0" cy="300038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>
              <a:xfrm>
                <a:off x="8586786" y="2717850"/>
                <a:ext cx="0" cy="300038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10683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4" grpId="0"/>
      <p:bldP spid="75" grpId="0"/>
      <p:bldP spid="79" grpId="0"/>
      <p:bldP spid="82" grpId="0"/>
      <p:bldP spid="85" grpId="0"/>
      <p:bldP spid="86" grpId="0"/>
      <p:bldP spid="91" grpId="0"/>
      <p:bldP spid="67" grpId="0"/>
      <p:bldP spid="68" grpId="0"/>
      <p:bldP spid="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3"/>
              <p:cNvSpPr txBox="1">
                <a:spLocks noChangeArrowheads="1"/>
              </p:cNvSpPr>
              <p:nvPr/>
            </p:nvSpPr>
            <p:spPr bwMode="auto">
              <a:xfrm>
                <a:off x="-111919" y="-92676"/>
                <a:ext cx="12415838" cy="1789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1pPr>
                <a:lvl2pPr marL="742950" indent="-285750"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2pPr>
                <a:lvl3pPr marL="1143000" indent="-228600"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3pPr>
                <a:lvl4pPr marL="1600200" indent="-228600"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4pPr>
                <a:lvl5pPr marL="2057400" indent="-228600"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9pPr>
              </a:lstStyle>
              <a:p>
                <a:pPr marL="0" indent="0" eaLnBrk="1" hangingPunct="1"/>
                <a:r>
                  <a:rPr lang="en-US" altLang="en-US" sz="3600" u="sng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2</a:t>
                </a:r>
                <a:r>
                  <a:rPr lang="en-US" altLang="en-US" sz="36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alt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alt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người</a:t>
                </a:r>
                <a:r>
                  <a:rPr lang="en-US" alt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alt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alt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alt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280 </a:t>
                </a:r>
                <a:r>
                  <a:rPr lang="en-US" altLang="en-US" sz="36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alt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cam </a:t>
                </a:r>
                <a:r>
                  <a:rPr lang="en-US" altLang="en-US" sz="36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alt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quýt</a:t>
                </a:r>
                <a:r>
                  <a:rPr lang="en-US" alt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36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alt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alt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cam </a:t>
                </a:r>
                <a:r>
                  <a:rPr lang="en-US" altLang="en-US" sz="36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alt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800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quýt</a:t>
                </a:r>
                <a:r>
                  <a:rPr lang="en-US" alt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alt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alt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cam, </a:t>
                </a:r>
                <a:r>
                  <a:rPr lang="en-US" alt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quýt</a:t>
                </a:r>
                <a:r>
                  <a:rPr lang="en-US" alt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alt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alt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alt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11919" y="-92676"/>
                <a:ext cx="12415838" cy="1789860"/>
              </a:xfrm>
              <a:prstGeom prst="rect">
                <a:avLst/>
              </a:prstGeom>
              <a:blipFill>
                <a:blip r:embed="rId2"/>
                <a:stretch>
                  <a:fillRect l="-1523" t="-580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35328" y="2444923"/>
            <a:ext cx="310038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vi-VN" altLang="en-US" sz="4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 sơ đồ:</a:t>
            </a:r>
            <a:endParaRPr lang="vi-VN" altLang="en-US" sz="40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Rectangle 3"/>
          <p:cNvSpPr txBox="1">
            <a:spLocks noChangeArrowheads="1"/>
          </p:cNvSpPr>
          <p:nvPr/>
        </p:nvSpPr>
        <p:spPr bwMode="auto">
          <a:xfrm>
            <a:off x="5084906" y="1969278"/>
            <a:ext cx="202218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altLang="en-US" sz="40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 bwMode="auto">
          <a:xfrm>
            <a:off x="416367" y="3606163"/>
            <a:ext cx="1593938" cy="63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Cam:</a:t>
            </a:r>
            <a:endParaRPr lang="vi-VN" alt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007545" y="3801414"/>
            <a:ext cx="941831" cy="268071"/>
            <a:chOff x="6757988" y="2717850"/>
            <a:chExt cx="1828798" cy="307180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2942445" y="3785555"/>
            <a:ext cx="941961" cy="290042"/>
            <a:chOff x="6757988" y="2717850"/>
            <a:chExt cx="1828798" cy="307180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ctangle 3"/>
          <p:cNvSpPr txBox="1">
            <a:spLocks noChangeArrowheads="1"/>
          </p:cNvSpPr>
          <p:nvPr/>
        </p:nvSpPr>
        <p:spPr bwMode="auto">
          <a:xfrm>
            <a:off x="396836" y="4154918"/>
            <a:ext cx="1610709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Quýt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023673" y="4379672"/>
            <a:ext cx="941829" cy="253065"/>
            <a:chOff x="6757988" y="2717850"/>
            <a:chExt cx="1828798" cy="307180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2958703" y="4373788"/>
            <a:ext cx="941829" cy="253065"/>
            <a:chOff x="6757988" y="2717850"/>
            <a:chExt cx="1828798" cy="307180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3886495" y="4373788"/>
            <a:ext cx="941829" cy="253065"/>
            <a:chOff x="6757988" y="2717850"/>
            <a:chExt cx="1828798" cy="307180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ight Brace 55"/>
          <p:cNvSpPr/>
          <p:nvPr/>
        </p:nvSpPr>
        <p:spPr>
          <a:xfrm>
            <a:off x="6943048" y="3475805"/>
            <a:ext cx="408763" cy="1534107"/>
          </a:xfrm>
          <a:prstGeom prst="rightBrace">
            <a:avLst>
              <a:gd name="adj1" fmla="val 81965"/>
              <a:gd name="adj2" fmla="val 49432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7" name="Rectangle 3"/>
          <p:cNvSpPr txBox="1">
            <a:spLocks noChangeArrowheads="1"/>
          </p:cNvSpPr>
          <p:nvPr/>
        </p:nvSpPr>
        <p:spPr bwMode="auto">
          <a:xfrm>
            <a:off x="7584957" y="3944775"/>
            <a:ext cx="1822279" cy="55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280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Arc 57"/>
          <p:cNvSpPr/>
          <p:nvPr/>
        </p:nvSpPr>
        <p:spPr>
          <a:xfrm>
            <a:off x="2007547" y="3540695"/>
            <a:ext cx="1892985" cy="679433"/>
          </a:xfrm>
          <a:prstGeom prst="arc">
            <a:avLst>
              <a:gd name="adj1" fmla="val 10918348"/>
              <a:gd name="adj2" fmla="val 21408635"/>
            </a:avLst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9" name="Rectangle 3"/>
          <p:cNvSpPr txBox="1">
            <a:spLocks noChangeArrowheads="1"/>
          </p:cNvSpPr>
          <p:nvPr/>
        </p:nvSpPr>
        <p:spPr bwMode="auto">
          <a:xfrm>
            <a:off x="2292941" y="3148053"/>
            <a:ext cx="1330407" cy="5507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xtLst/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Arc 59"/>
          <p:cNvSpPr/>
          <p:nvPr/>
        </p:nvSpPr>
        <p:spPr>
          <a:xfrm rot="10800000">
            <a:off x="2007544" y="3835600"/>
            <a:ext cx="4695000" cy="1218056"/>
          </a:xfrm>
          <a:prstGeom prst="arc">
            <a:avLst>
              <a:gd name="adj1" fmla="val 10918348"/>
              <a:gd name="adj2" fmla="val 21408635"/>
            </a:avLst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Rectangle 3"/>
          <p:cNvSpPr txBox="1">
            <a:spLocks noChangeArrowheads="1"/>
          </p:cNvSpPr>
          <p:nvPr/>
        </p:nvSpPr>
        <p:spPr bwMode="auto">
          <a:xfrm>
            <a:off x="3635716" y="4741532"/>
            <a:ext cx="1359531" cy="5507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xtLst/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4826243" y="4373788"/>
            <a:ext cx="941829" cy="253065"/>
            <a:chOff x="6757988" y="2717850"/>
            <a:chExt cx="1828798" cy="307180"/>
          </a:xfrm>
        </p:grpSpPr>
        <p:cxnSp>
          <p:nvCxnSpPr>
            <p:cNvPr id="68" name="Straight Connector 67"/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5768072" y="4357254"/>
            <a:ext cx="941829" cy="253065"/>
            <a:chOff x="6757988" y="2717850"/>
            <a:chExt cx="1828798" cy="307180"/>
          </a:xfrm>
        </p:grpSpPr>
        <p:cxnSp>
          <p:nvCxnSpPr>
            <p:cNvPr id="72" name="Straight Connector 71"/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2424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/>
      <p:bldP spid="58" grpId="0" animBg="1"/>
      <p:bldP spid="59" grpId="0" animBg="1"/>
      <p:bldP spid="60" grpId="0" animBg="1"/>
      <p:bldP spid="6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1363" y="2812989"/>
            <a:ext cx="7558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Rectangle 3"/>
          <p:cNvSpPr txBox="1">
            <a:spLocks noChangeArrowheads="1"/>
          </p:cNvSpPr>
          <p:nvPr/>
        </p:nvSpPr>
        <p:spPr bwMode="auto">
          <a:xfrm>
            <a:off x="1526721" y="3416852"/>
            <a:ext cx="1990513" cy="59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smtClean="0">
                <a:solidFill>
                  <a:srgbClr val="152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+ 5 =</a:t>
            </a:r>
            <a:endParaRPr lang="en-US" altLang="en-US" sz="4000" dirty="0">
              <a:solidFill>
                <a:srgbClr val="1529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Rectangle 3"/>
          <p:cNvSpPr txBox="1">
            <a:spLocks noChangeArrowheads="1"/>
          </p:cNvSpPr>
          <p:nvPr/>
        </p:nvSpPr>
        <p:spPr bwMode="auto">
          <a:xfrm rot="10800000" flipV="1">
            <a:off x="3210282" y="3396452"/>
            <a:ext cx="2163993" cy="63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altLang="en-US" sz="4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0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4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4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90360" y="3880161"/>
            <a:ext cx="4146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Rectangle 3"/>
          <p:cNvSpPr txBox="1">
            <a:spLocks noChangeArrowheads="1"/>
          </p:cNvSpPr>
          <p:nvPr/>
        </p:nvSpPr>
        <p:spPr bwMode="auto">
          <a:xfrm>
            <a:off x="1857375" y="4554538"/>
            <a:ext cx="2825363" cy="59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smtClean="0">
                <a:solidFill>
                  <a:srgbClr val="152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280 : 7 x 2 =</a:t>
            </a:r>
            <a:endParaRPr lang="en-US" altLang="en-US" sz="4000" dirty="0">
              <a:solidFill>
                <a:srgbClr val="1529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86571" y="5167671"/>
            <a:ext cx="4542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Rectangle 3"/>
          <p:cNvSpPr txBox="1">
            <a:spLocks noChangeArrowheads="1"/>
          </p:cNvSpPr>
          <p:nvPr/>
        </p:nvSpPr>
        <p:spPr bwMode="auto">
          <a:xfrm>
            <a:off x="1526721" y="5758735"/>
            <a:ext cx="2667967" cy="59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smtClean="0">
                <a:solidFill>
                  <a:srgbClr val="152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– 80 = </a:t>
            </a:r>
            <a:endParaRPr lang="en-US" altLang="en-US" sz="4000" dirty="0">
              <a:solidFill>
                <a:srgbClr val="1529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927262" y="5314214"/>
            <a:ext cx="5264738" cy="1543786"/>
            <a:chOff x="6927262" y="5314214"/>
            <a:chExt cx="5264738" cy="1543786"/>
          </a:xfrm>
        </p:grpSpPr>
        <p:sp>
          <p:nvSpPr>
            <p:cNvPr id="2" name="Rectangle 1"/>
            <p:cNvSpPr/>
            <p:nvPr/>
          </p:nvSpPr>
          <p:spPr>
            <a:xfrm>
              <a:off x="7000875" y="5314214"/>
              <a:ext cx="5191125" cy="1543786"/>
            </a:xfrm>
            <a:prstGeom prst="rect">
              <a:avLst/>
            </a:prstGeom>
            <a:ln w="38100">
              <a:solidFill>
                <a:srgbClr val="1529E9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8" name="Rectangle 3"/>
            <p:cNvSpPr txBox="1">
              <a:spLocks noChangeArrowheads="1"/>
            </p:cNvSpPr>
            <p:nvPr/>
          </p:nvSpPr>
          <p:spPr bwMode="auto">
            <a:xfrm>
              <a:off x="6927262" y="5343463"/>
              <a:ext cx="2014492" cy="642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1pPr>
              <a:lvl2pPr marL="742950" indent="-28575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2pPr>
              <a:lvl3pPr marL="11430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3pPr>
              <a:lvl4pPr marL="16002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4pPr>
              <a:lvl5pPr marL="20574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 sz="4000" dirty="0" err="1" smtClean="0"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</a:t>
              </a:r>
              <a:r>
                <a:rPr lang="en-US" altLang="en-US" sz="4000" dirty="0" smtClean="0"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 smtClean="0"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dirty="0" smtClean="0"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endParaRPr lang="vi-VN" altLang="en-US" sz="4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8667472" y="5343463"/>
            <a:ext cx="3524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Cam: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ectangle 3"/>
          <p:cNvSpPr txBox="1">
            <a:spLocks noChangeArrowheads="1"/>
          </p:cNvSpPr>
          <p:nvPr/>
        </p:nvSpPr>
        <p:spPr bwMode="auto">
          <a:xfrm rot="10800000" flipV="1">
            <a:off x="4525072" y="4534138"/>
            <a:ext cx="2337008" cy="63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</a:t>
            </a:r>
            <a:r>
              <a:rPr lang="en-US" altLang="en-US" sz="4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0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4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4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Rectangle 3"/>
          <p:cNvSpPr txBox="1">
            <a:spLocks noChangeArrowheads="1"/>
          </p:cNvSpPr>
          <p:nvPr/>
        </p:nvSpPr>
        <p:spPr bwMode="auto">
          <a:xfrm rot="10800000" flipV="1">
            <a:off x="3814684" y="5758735"/>
            <a:ext cx="2281315" cy="63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</a:t>
            </a:r>
            <a:r>
              <a:rPr lang="en-US" altLang="en-US" sz="4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0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4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4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667472" y="6050151"/>
            <a:ext cx="3524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Quýt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Rectangle 3"/>
          <p:cNvSpPr txBox="1">
            <a:spLocks noChangeArrowheads="1"/>
          </p:cNvSpPr>
          <p:nvPr/>
        </p:nvSpPr>
        <p:spPr bwMode="auto">
          <a:xfrm>
            <a:off x="-23473" y="539797"/>
            <a:ext cx="3100388" cy="63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vi-VN" altLang="en-US" sz="32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 sơ đồ:</a:t>
            </a:r>
            <a:endParaRPr lang="vi-VN" altLang="en-US" sz="32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Rectangle 3"/>
          <p:cNvSpPr txBox="1">
            <a:spLocks noChangeArrowheads="1"/>
          </p:cNvSpPr>
          <p:nvPr/>
        </p:nvSpPr>
        <p:spPr bwMode="auto">
          <a:xfrm>
            <a:off x="5195314" y="-90518"/>
            <a:ext cx="202218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altLang="en-US" sz="40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Rectangle 3"/>
          <p:cNvSpPr txBox="1">
            <a:spLocks noChangeArrowheads="1"/>
          </p:cNvSpPr>
          <p:nvPr/>
        </p:nvSpPr>
        <p:spPr bwMode="auto">
          <a:xfrm>
            <a:off x="-110439" y="-94061"/>
            <a:ext cx="1394020" cy="69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marL="0" indent="0" eaLnBrk="1" hangingPunct="1"/>
            <a:r>
              <a:rPr lang="en-US" altLang="en-US" sz="3600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Rectangle 3"/>
          <p:cNvSpPr txBox="1">
            <a:spLocks noChangeArrowheads="1"/>
          </p:cNvSpPr>
          <p:nvPr/>
        </p:nvSpPr>
        <p:spPr bwMode="auto">
          <a:xfrm>
            <a:off x="1303112" y="918034"/>
            <a:ext cx="1593938" cy="63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Cam:</a:t>
            </a:r>
            <a:endParaRPr lang="vi-VN" alt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6" name="Group 105"/>
          <p:cNvGrpSpPr/>
          <p:nvPr/>
        </p:nvGrpSpPr>
        <p:grpSpPr>
          <a:xfrm>
            <a:off x="2894290" y="1113285"/>
            <a:ext cx="941831" cy="268071"/>
            <a:chOff x="6757988" y="2717850"/>
            <a:chExt cx="1828798" cy="307180"/>
          </a:xfrm>
        </p:grpSpPr>
        <p:cxnSp>
          <p:nvCxnSpPr>
            <p:cNvPr id="107" name="Straight Connector 106"/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oup 114"/>
          <p:cNvGrpSpPr/>
          <p:nvPr/>
        </p:nvGrpSpPr>
        <p:grpSpPr>
          <a:xfrm>
            <a:off x="3829190" y="1097426"/>
            <a:ext cx="941961" cy="290042"/>
            <a:chOff x="6757988" y="2717850"/>
            <a:chExt cx="1828798" cy="307180"/>
          </a:xfrm>
        </p:grpSpPr>
        <p:cxnSp>
          <p:nvCxnSpPr>
            <p:cNvPr id="116" name="Straight Connector 115"/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5" name="Rectangle 3"/>
          <p:cNvSpPr txBox="1">
            <a:spLocks noChangeArrowheads="1"/>
          </p:cNvSpPr>
          <p:nvPr/>
        </p:nvSpPr>
        <p:spPr bwMode="auto">
          <a:xfrm>
            <a:off x="1283581" y="1466789"/>
            <a:ext cx="1610709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Quýt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6" name="Group 135"/>
          <p:cNvGrpSpPr/>
          <p:nvPr/>
        </p:nvGrpSpPr>
        <p:grpSpPr>
          <a:xfrm>
            <a:off x="2910418" y="1691543"/>
            <a:ext cx="941829" cy="253065"/>
            <a:chOff x="6757988" y="2717850"/>
            <a:chExt cx="1828798" cy="307180"/>
          </a:xfrm>
        </p:grpSpPr>
        <p:cxnSp>
          <p:nvCxnSpPr>
            <p:cNvPr id="137" name="Straight Connector 136"/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39"/>
          <p:cNvGrpSpPr/>
          <p:nvPr/>
        </p:nvGrpSpPr>
        <p:grpSpPr>
          <a:xfrm>
            <a:off x="3845448" y="1685659"/>
            <a:ext cx="941829" cy="253065"/>
            <a:chOff x="6757988" y="2717850"/>
            <a:chExt cx="1828798" cy="307180"/>
          </a:xfrm>
        </p:grpSpPr>
        <p:cxnSp>
          <p:nvCxnSpPr>
            <p:cNvPr id="141" name="Straight Connector 140"/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Group 143"/>
          <p:cNvGrpSpPr/>
          <p:nvPr/>
        </p:nvGrpSpPr>
        <p:grpSpPr>
          <a:xfrm>
            <a:off x="4773240" y="1685659"/>
            <a:ext cx="941829" cy="253065"/>
            <a:chOff x="6757988" y="2717850"/>
            <a:chExt cx="1828798" cy="307180"/>
          </a:xfrm>
        </p:grpSpPr>
        <p:cxnSp>
          <p:nvCxnSpPr>
            <p:cNvPr id="145" name="Straight Connector 144"/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8" name="Right Brace 147"/>
          <p:cNvSpPr/>
          <p:nvPr/>
        </p:nvSpPr>
        <p:spPr>
          <a:xfrm>
            <a:off x="7829793" y="787676"/>
            <a:ext cx="408763" cy="1534107"/>
          </a:xfrm>
          <a:prstGeom prst="rightBrace">
            <a:avLst>
              <a:gd name="adj1" fmla="val 81965"/>
              <a:gd name="adj2" fmla="val 49432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9" name="Rectangle 3"/>
          <p:cNvSpPr txBox="1">
            <a:spLocks noChangeArrowheads="1"/>
          </p:cNvSpPr>
          <p:nvPr/>
        </p:nvSpPr>
        <p:spPr bwMode="auto">
          <a:xfrm>
            <a:off x="8471702" y="1256646"/>
            <a:ext cx="1822279" cy="55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280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0" name="Arc 149"/>
          <p:cNvSpPr/>
          <p:nvPr/>
        </p:nvSpPr>
        <p:spPr>
          <a:xfrm>
            <a:off x="2894292" y="852566"/>
            <a:ext cx="1892985" cy="679433"/>
          </a:xfrm>
          <a:prstGeom prst="arc">
            <a:avLst>
              <a:gd name="adj1" fmla="val 10918348"/>
              <a:gd name="adj2" fmla="val 21408635"/>
            </a:avLst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1" name="Rectangle 3"/>
          <p:cNvSpPr txBox="1">
            <a:spLocks noChangeArrowheads="1"/>
          </p:cNvSpPr>
          <p:nvPr/>
        </p:nvSpPr>
        <p:spPr bwMode="auto">
          <a:xfrm>
            <a:off x="3179686" y="459924"/>
            <a:ext cx="1330407" cy="5507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xtLst/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" name="Arc 151"/>
          <p:cNvSpPr/>
          <p:nvPr/>
        </p:nvSpPr>
        <p:spPr>
          <a:xfrm rot="10800000">
            <a:off x="2894289" y="1147471"/>
            <a:ext cx="4695000" cy="1218056"/>
          </a:xfrm>
          <a:prstGeom prst="arc">
            <a:avLst>
              <a:gd name="adj1" fmla="val 10918348"/>
              <a:gd name="adj2" fmla="val 21408635"/>
            </a:avLst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3" name="Rectangle 3"/>
          <p:cNvSpPr txBox="1">
            <a:spLocks noChangeArrowheads="1"/>
          </p:cNvSpPr>
          <p:nvPr/>
        </p:nvSpPr>
        <p:spPr bwMode="auto">
          <a:xfrm>
            <a:off x="4522461" y="2053403"/>
            <a:ext cx="1359531" cy="5507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xtLst/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4" name="Group 153"/>
          <p:cNvGrpSpPr/>
          <p:nvPr/>
        </p:nvGrpSpPr>
        <p:grpSpPr>
          <a:xfrm>
            <a:off x="5712988" y="1685659"/>
            <a:ext cx="941829" cy="253065"/>
            <a:chOff x="6757988" y="2717850"/>
            <a:chExt cx="1828798" cy="307180"/>
          </a:xfrm>
        </p:grpSpPr>
        <p:cxnSp>
          <p:nvCxnSpPr>
            <p:cNvPr id="155" name="Straight Connector 154"/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8" name="Group 157"/>
          <p:cNvGrpSpPr/>
          <p:nvPr/>
        </p:nvGrpSpPr>
        <p:grpSpPr>
          <a:xfrm>
            <a:off x="6654817" y="1669125"/>
            <a:ext cx="941829" cy="253065"/>
            <a:chOff x="6757988" y="2717850"/>
            <a:chExt cx="1828798" cy="307180"/>
          </a:xfrm>
        </p:grpSpPr>
        <p:cxnSp>
          <p:nvCxnSpPr>
            <p:cNvPr id="159" name="Straight Connector 158"/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1889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4" grpId="0"/>
      <p:bldP spid="75" grpId="0"/>
      <p:bldP spid="79" grpId="0"/>
      <p:bldP spid="82" grpId="0"/>
      <p:bldP spid="85" grpId="0"/>
      <p:bldP spid="86" grpId="0"/>
      <p:bldP spid="91" grpId="0"/>
      <p:bldP spid="67" grpId="0"/>
      <p:bldP spid="68" grpId="0"/>
      <p:bldP spid="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-111919" y="-92676"/>
            <a:ext cx="12415838" cy="178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marL="0" indent="0" eaLnBrk="1" hangingPunct="1"/>
            <a:r>
              <a:rPr lang="en-US" altLang="en-US" sz="3600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4A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4B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330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4A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34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4B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Rectangle 3"/>
          <p:cNvSpPr txBox="1">
            <a:spLocks noChangeArrowheads="1"/>
          </p:cNvSpPr>
          <p:nvPr/>
        </p:nvSpPr>
        <p:spPr bwMode="auto">
          <a:xfrm>
            <a:off x="5084906" y="1697184"/>
            <a:ext cx="202218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altLang="en-US" sz="40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3"/>
          <p:cNvSpPr txBox="1">
            <a:spLocks noChangeArrowheads="1"/>
          </p:cNvSpPr>
          <p:nvPr/>
        </p:nvSpPr>
        <p:spPr bwMode="auto">
          <a:xfrm>
            <a:off x="235814" y="2340122"/>
            <a:ext cx="6511349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alt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Rectangle 3"/>
          <p:cNvSpPr txBox="1">
            <a:spLocks noChangeArrowheads="1"/>
          </p:cNvSpPr>
          <p:nvPr/>
        </p:nvSpPr>
        <p:spPr bwMode="auto">
          <a:xfrm>
            <a:off x="6595630" y="2371224"/>
            <a:ext cx="2825363" cy="59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 + 32 =</a:t>
            </a:r>
            <a:endParaRPr lang="en-US" alt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Rectangle 3"/>
          <p:cNvSpPr txBox="1">
            <a:spLocks noChangeArrowheads="1"/>
          </p:cNvSpPr>
          <p:nvPr/>
        </p:nvSpPr>
        <p:spPr bwMode="auto">
          <a:xfrm rot="10800000" flipV="1">
            <a:off x="8778417" y="2350824"/>
            <a:ext cx="3136491" cy="63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 </a:t>
            </a:r>
            <a:r>
              <a:rPr lang="en-US" altLang="en-US" sz="4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0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4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4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Rectangle 3"/>
          <p:cNvSpPr txBox="1">
            <a:spLocks noChangeArrowheads="1"/>
          </p:cNvSpPr>
          <p:nvPr/>
        </p:nvSpPr>
        <p:spPr bwMode="auto">
          <a:xfrm>
            <a:off x="235814" y="3115972"/>
            <a:ext cx="6511349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alt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Rectangle 3"/>
          <p:cNvSpPr txBox="1">
            <a:spLocks noChangeArrowheads="1"/>
          </p:cNvSpPr>
          <p:nvPr/>
        </p:nvSpPr>
        <p:spPr bwMode="auto">
          <a:xfrm>
            <a:off x="6595630" y="3147074"/>
            <a:ext cx="2825363" cy="59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330 : 66 =</a:t>
            </a:r>
            <a:endParaRPr lang="en-US" alt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Rectangle 3"/>
          <p:cNvSpPr txBox="1">
            <a:spLocks noChangeArrowheads="1"/>
          </p:cNvSpPr>
          <p:nvPr/>
        </p:nvSpPr>
        <p:spPr bwMode="auto">
          <a:xfrm rot="10800000" flipV="1">
            <a:off x="8778417" y="3126674"/>
            <a:ext cx="3136491" cy="63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altLang="en-US" sz="4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0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4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4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Rectangle 3"/>
          <p:cNvSpPr txBox="1">
            <a:spLocks noChangeArrowheads="1"/>
          </p:cNvSpPr>
          <p:nvPr/>
        </p:nvSpPr>
        <p:spPr bwMode="auto">
          <a:xfrm>
            <a:off x="235814" y="3910014"/>
            <a:ext cx="6511349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4A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alt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Rectangle 3"/>
          <p:cNvSpPr txBox="1">
            <a:spLocks noChangeArrowheads="1"/>
          </p:cNvSpPr>
          <p:nvPr/>
        </p:nvSpPr>
        <p:spPr bwMode="auto">
          <a:xfrm>
            <a:off x="6886576" y="3939286"/>
            <a:ext cx="1891842" cy="59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x 34 =</a:t>
            </a:r>
            <a:endParaRPr lang="en-US" alt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Rectangle 3"/>
          <p:cNvSpPr txBox="1">
            <a:spLocks noChangeArrowheads="1"/>
          </p:cNvSpPr>
          <p:nvPr/>
        </p:nvSpPr>
        <p:spPr bwMode="auto">
          <a:xfrm rot="10800000" flipV="1">
            <a:off x="8778417" y="3920716"/>
            <a:ext cx="3136491" cy="63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 </a:t>
            </a:r>
            <a:r>
              <a:rPr lang="en-US" altLang="en-US" sz="4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0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4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4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Rectangle 3"/>
          <p:cNvSpPr txBox="1">
            <a:spLocks noChangeArrowheads="1"/>
          </p:cNvSpPr>
          <p:nvPr/>
        </p:nvSpPr>
        <p:spPr bwMode="auto">
          <a:xfrm>
            <a:off x="235813" y="4704056"/>
            <a:ext cx="6511349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4B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alt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alt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Rectangle 3"/>
          <p:cNvSpPr txBox="1">
            <a:spLocks noChangeArrowheads="1"/>
          </p:cNvSpPr>
          <p:nvPr/>
        </p:nvSpPr>
        <p:spPr bwMode="auto">
          <a:xfrm>
            <a:off x="6886575" y="4713221"/>
            <a:ext cx="2991716" cy="59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330 - 170 =</a:t>
            </a:r>
            <a:endParaRPr lang="en-US" alt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Rectangle 3"/>
          <p:cNvSpPr txBox="1">
            <a:spLocks noChangeArrowheads="1"/>
          </p:cNvSpPr>
          <p:nvPr/>
        </p:nvSpPr>
        <p:spPr bwMode="auto">
          <a:xfrm rot="10800000" flipV="1">
            <a:off x="9420993" y="4672422"/>
            <a:ext cx="2152916" cy="63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160 </a:t>
            </a:r>
            <a:r>
              <a:rPr lang="en-US" altLang="en-US" sz="4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0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4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4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6927262" y="5314214"/>
            <a:ext cx="5264738" cy="1543786"/>
            <a:chOff x="6927262" y="5314214"/>
            <a:chExt cx="5264738" cy="1543786"/>
          </a:xfrm>
        </p:grpSpPr>
        <p:sp>
          <p:nvSpPr>
            <p:cNvPr id="88" name="Rectangle 87"/>
            <p:cNvSpPr/>
            <p:nvPr/>
          </p:nvSpPr>
          <p:spPr>
            <a:xfrm>
              <a:off x="7000875" y="5314214"/>
              <a:ext cx="5191125" cy="1543786"/>
            </a:xfrm>
            <a:prstGeom prst="rect">
              <a:avLst/>
            </a:prstGeom>
            <a:ln w="38100">
              <a:solidFill>
                <a:srgbClr val="1529E9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9" name="Rectangle 3"/>
            <p:cNvSpPr txBox="1">
              <a:spLocks noChangeArrowheads="1"/>
            </p:cNvSpPr>
            <p:nvPr/>
          </p:nvSpPr>
          <p:spPr bwMode="auto">
            <a:xfrm>
              <a:off x="6927262" y="5343463"/>
              <a:ext cx="2014492" cy="642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1pPr>
              <a:lvl2pPr marL="742950" indent="-28575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2pPr>
              <a:lvl3pPr marL="11430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3pPr>
              <a:lvl4pPr marL="16002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4pPr>
              <a:lvl5pPr marL="20574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 sz="4000" dirty="0" err="1" smtClean="0"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</a:t>
              </a:r>
              <a:r>
                <a:rPr lang="en-US" altLang="en-US" sz="4000" dirty="0" smtClean="0"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 smtClean="0"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dirty="0" smtClean="0"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endParaRPr lang="vi-VN" altLang="en-US" sz="4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8667472" y="5343463"/>
            <a:ext cx="3524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4A: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8667472" y="6050151"/>
            <a:ext cx="3524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4B: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160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55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5" grpId="0"/>
      <p:bldP spid="66" grpId="0"/>
      <p:bldP spid="74" grpId="0"/>
      <p:bldP spid="78" grpId="0"/>
      <p:bldP spid="80" grpId="0"/>
      <p:bldP spid="81" grpId="0"/>
      <p:bldP spid="90" grpId="0"/>
      <p:bldP spid="9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604</Words>
  <Application>Microsoft Office PowerPoint</Application>
  <PresentationFormat>Custom</PresentationFormat>
  <Paragraphs>125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9</cp:revision>
  <dcterms:created xsi:type="dcterms:W3CDTF">2022-03-29T13:42:06Z</dcterms:created>
  <dcterms:modified xsi:type="dcterms:W3CDTF">2023-03-14T23:25:40Z</dcterms:modified>
</cp:coreProperties>
</file>