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6"/>
  </p:notesMasterIdLst>
  <p:sldIdLst>
    <p:sldId id="257" r:id="rId4"/>
    <p:sldId id="258" r:id="rId5"/>
    <p:sldId id="326" r:id="rId6"/>
    <p:sldId id="327" r:id="rId7"/>
    <p:sldId id="328" r:id="rId8"/>
    <p:sldId id="329" r:id="rId9"/>
    <p:sldId id="331" r:id="rId10"/>
    <p:sldId id="289" r:id="rId11"/>
    <p:sldId id="299" r:id="rId12"/>
    <p:sldId id="332" r:id="rId13"/>
    <p:sldId id="333" r:id="rId14"/>
    <p:sldId id="32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30B67-7421-436F-AA39-C542B906055C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2C807-98E9-491D-9F38-A4C0098E4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78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92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541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914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76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khi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hoàn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thành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xong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thầy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cô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nhấp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hình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hoặc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chuột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phím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-&gt;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để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chuyển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sang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tiếp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theo.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691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khi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hoàn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thành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xong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thầy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cô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nhấp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hình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hoặc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chuột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phím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-&gt;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để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chuyển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sang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tiếp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theo.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134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899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937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84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2022/1/3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74CE8B9-D3ED-4BA4-B587-B94AC7BA5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42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4737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59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3333-75B2-4745-AF58-812DCE720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6C01C-D6AD-4768-9A62-AC5772020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A4877-3B66-4C54-A28B-97C39AC2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29427-8EFC-4B56-9706-F68E7ABF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107B7-FECB-48E6-B3D9-E87865BC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125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84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3C35-4E0C-4994-8A80-FD7CDD51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8C5F1-B2C4-44FB-9A3D-EC79E0FC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ECF44-5EAA-4073-912F-289673BF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FDC7E-23A7-4CFE-BA10-AC823135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D79EE-629F-4DC1-905F-C74B5933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412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5928-898B-45B1-A7DA-3972F1F0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9798A-314F-4957-97C6-A5E211E15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3C6BF-7E3F-43B5-A92B-8831CEB38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EF661-BA2D-4BF4-AB69-784F8ACA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4EF0E-3256-4E31-8B1F-889EE6BF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B174D-886E-4312-A48D-132F9385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268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BD02-BAC7-4DD8-A4B7-95774C9E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2AEC2-9F0D-4CDE-A50A-69C6E0E74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F7EFF-F9A3-40EE-86C6-655E8D4D9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1A951-F4D9-4C17-AFC7-E034211C2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8F376-0DF0-403F-8142-CA4A8FAA0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82C31-A641-4725-999F-7E94BBF6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9091D-33C3-4D3B-ABB8-3AEEDE70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38F5F0-80C4-4386-80EE-D1AF6077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249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D7B0-807A-47B4-81BC-E49C21B3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27401-68DA-4A4E-B91C-FDAC7AD1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A7212-36F2-4B5E-8F78-5B9B8003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EF3C-F38C-44FC-9151-E747A01E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501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65C24-7A23-4259-86C5-8616EADD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5AE87-9D38-4D78-8C8E-C7DBFF8E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D5D5D-EB57-463F-8B74-C578DFFC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6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337C-9153-4184-AA44-7FD3192F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79437-9AC3-40D3-8983-14F454E8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B4F61-9881-4B40-AC7C-E93ADDFA8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9D15D-8888-4032-A812-C6E8058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571E9-C45A-4FCC-8BC4-20601D73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96BAE-FAEA-4EB9-9636-59D322ED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362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2022/1/3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59CBA46-FDC6-46EE-8736-EE40838993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50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C175C-C830-47F7-9AA9-5C876D88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235759-141D-469F-9A1F-3E6CD3F7A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F29D7-969E-4248-8F51-433C03D4B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40237-12B0-4EC6-9BAE-D1D7AB43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B2865-03B6-4860-8949-23A21F5A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5C6FE-BB3D-466A-B474-AA9A0FBD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532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B8BC-EFD0-4528-945F-A5F6FEB5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3B003-1B17-4E01-8776-3EFEBB1A4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73CF8-80E1-4017-B864-BC06C136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8E2CD-F983-4360-9C8F-244C4659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7DF1D-EE58-4A68-86A7-FC994F3F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908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AE1EB0-E0E7-4A3D-BD57-28106C10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94DBC-B5B6-48A2-972C-2B4479D1D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C64C-6C71-4F0C-99F9-08B03E65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7E54B-C0BC-426A-B4D5-DEA7D03A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F72D2-E0BC-4EAC-9A8C-0339621E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273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392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447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77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050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417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44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359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2022/1/3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3DD989-B404-47B3-8E76-A410E4DD5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65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495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630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206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359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281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09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87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6426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4945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589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85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2DB2FE-E9BB-4592-ABF0-6D9A4DBD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362B9-A212-4636-930F-8E280C6B7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926F1-7C5D-4AEB-93C4-B41ACAC33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687F8-9398-47E0-92F0-116456CA5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C9736-C06A-4629-9229-24589F512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66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93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8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7.png"/><Relationship Id="rId2" Type="http://schemas.openxmlformats.org/officeDocument/2006/relationships/audio" Target="../media/media1.mp3"/><Relationship Id="rId16" Type="http://schemas.openxmlformats.org/officeDocument/2006/relationships/image" Target="../media/image26.emf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9.png"/><Relationship Id="rId15" Type="http://schemas.microsoft.com/office/2007/relationships/hdphoto" Target="../media/hdphoto1.wdp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5.png"/><Relationship Id="rId12" Type="http://schemas.openxmlformats.org/officeDocument/2006/relationships/image" Target="../media/image21.png"/><Relationship Id="rId17" Type="http://schemas.openxmlformats.org/officeDocument/2006/relationships/image" Target="../media/image28.png"/><Relationship Id="rId2" Type="http://schemas.openxmlformats.org/officeDocument/2006/relationships/audio" Target="../media/media1.mp3"/><Relationship Id="rId16" Type="http://schemas.openxmlformats.org/officeDocument/2006/relationships/image" Target="../media/image27.png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11" Type="http://schemas.openxmlformats.org/officeDocument/2006/relationships/image" Target="../media/image20.png"/><Relationship Id="rId5" Type="http://schemas.openxmlformats.org/officeDocument/2006/relationships/image" Target="../media/image9.png"/><Relationship Id="rId15" Type="http://schemas.openxmlformats.org/officeDocument/2006/relationships/image" Target="../media/image26.emf"/><Relationship Id="rId10" Type="http://schemas.openxmlformats.org/officeDocument/2006/relationships/image" Target="../media/image19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7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0.png"/><Relationship Id="rId12" Type="http://schemas.openxmlformats.org/officeDocument/2006/relationships/image" Target="../media/image22.png"/><Relationship Id="rId2" Type="http://schemas.openxmlformats.org/officeDocument/2006/relationships/audio" Target="../media/media1.mp3"/><Relationship Id="rId16" Type="http://schemas.openxmlformats.org/officeDocument/2006/relationships/image" Target="../media/image28.png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9.png"/><Relationship Id="rId15" Type="http://schemas.openxmlformats.org/officeDocument/2006/relationships/image" Target="../media/image27.png"/><Relationship Id="rId10" Type="http://schemas.microsoft.com/office/2007/relationships/hdphoto" Target="../media/hdphoto1.wdp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5.png"/><Relationship Id="rId14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24.xml"/><Relationship Id="rId4" Type="http://schemas.microsoft.com/office/2007/relationships/media" Target="../media/media2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B588D7D1-0819-4831-B693-14682E2BA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53" y="-336546"/>
            <a:ext cx="5905429" cy="4491451"/>
          </a:xfrm>
          <a:prstGeom prst="rect">
            <a:avLst/>
          </a:prstGeom>
        </p:spPr>
      </p:pic>
      <p:pic>
        <p:nvPicPr>
          <p:cNvPr id="19" name="淘宝网chenying0907出品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4" y="1994363"/>
            <a:ext cx="449181" cy="429861"/>
          </a:xfrm>
          <a:prstGeom prst="rect">
            <a:avLst/>
          </a:prstGeom>
        </p:spPr>
      </p:pic>
      <p:pic>
        <p:nvPicPr>
          <p:cNvPr id="21" name="淘宝网chenying0907出品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045" y="842099"/>
            <a:ext cx="743548" cy="711567"/>
          </a:xfrm>
          <a:prstGeom prst="rect">
            <a:avLst/>
          </a:prstGeom>
        </p:spPr>
      </p:pic>
      <p:pic>
        <p:nvPicPr>
          <p:cNvPr id="27" name="淘宝网chenying0907出品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544" y="523343"/>
            <a:ext cx="449181" cy="429861"/>
          </a:xfrm>
          <a:prstGeom prst="rect">
            <a:avLst/>
          </a:prstGeom>
        </p:spPr>
      </p:pic>
      <p:pic>
        <p:nvPicPr>
          <p:cNvPr id="22" name="淘宝网chenying0907出品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108" y="3046266"/>
            <a:ext cx="799873" cy="765469"/>
          </a:xfrm>
          <a:prstGeom prst="rect">
            <a:avLst/>
          </a:prstGeom>
        </p:spPr>
      </p:pic>
      <p:sp>
        <p:nvSpPr>
          <p:cNvPr id="11" name="矩形: 圆角 13"/>
          <p:cNvSpPr/>
          <p:nvPr/>
        </p:nvSpPr>
        <p:spPr>
          <a:xfrm>
            <a:off x="2631262" y="2209294"/>
            <a:ext cx="7182028" cy="98406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lnSpc>
                <a:spcPct val="120000"/>
              </a:lnSpc>
            </a:pPr>
            <a:r>
              <a:rPr lang="en-US" altLang="zh-CN" sz="3733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Thứ</a:t>
            </a:r>
            <a:r>
              <a:rPr lang="en-US" altLang="zh-CN" sz="3733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lang="en-US" altLang="zh-CN" sz="3733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ngày</a:t>
            </a:r>
            <a:r>
              <a:rPr lang="en-US" altLang="zh-CN" sz="3733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lang="en-US" altLang="zh-CN" sz="3733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tháng</a:t>
            </a:r>
            <a:r>
              <a:rPr lang="en-US" altLang="zh-CN" sz="3733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lang="en-US" altLang="zh-CN" sz="3733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năm</a:t>
            </a:r>
            <a:r>
              <a:rPr lang="en-US" altLang="zh-CN" sz="3733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2021</a:t>
            </a:r>
            <a:endParaRPr lang="zh-CN" altLang="en-US" sz="3733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sp>
        <p:nvSpPr>
          <p:cNvPr id="13" name="矩形: 圆角 14"/>
          <p:cNvSpPr/>
          <p:nvPr/>
        </p:nvSpPr>
        <p:spPr>
          <a:xfrm>
            <a:off x="5156531" y="3457211"/>
            <a:ext cx="2131488" cy="869280"/>
          </a:xfrm>
          <a:prstGeom prst="roundRect">
            <a:avLst>
              <a:gd name="adj" fmla="val 50000"/>
            </a:avLst>
          </a:prstGeom>
          <a:solidFill>
            <a:srgbClr val="89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lnSpc>
                <a:spcPct val="120000"/>
              </a:lnSpc>
            </a:pPr>
            <a:r>
              <a:rPr lang="en-US" altLang="zh-CN" sz="4800" b="1" u="sng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Toán</a:t>
            </a:r>
            <a:endParaRPr lang="zh-CN" altLang="en-US" sz="4800" b="1" u="sng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F7C5C0-6EEB-4377-A9E9-660433D91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0911" y="4418757"/>
            <a:ext cx="8382727" cy="20179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67917 -0.00896 L 0.67917 -0.00896 C 0.67622 -0.00555 0.67361 -0.00155 0.67049 0.00184 C 0.66945 0.00277 0.66806 0.00277 0.66684 0.004 C 0.66511 0.00586 0.66372 0.00832 0.66198 0.01049 C 0.65955 0.01357 0.65747 0.01789 0.65469 0.01913 L 0.64497 0.02345 C 0.64288 0.02561 0.64115 0.029 0.63889 0.02993 C 0.63368 0.03209 0.6283 0.03209 0.62292 0.03209 C 0.60018 0.03209 0.57743 0.03055 0.55469 0.02993 C 0.55347 0.02931 0.55226 0.02839 0.55104 0.02777 C 0.54757 0.02623 0.54097 0.02437 0.53768 0.02345 C 0.53646 0.02283 0.53525 0.0219 0.53403 0.02129 C 0.53073 0.01974 0.52431 0.01697 0.52431 0.01697 L 0.33646 0.01913 C 0.33472 0.01913 0.33316 0.02067 0.3316 0.02129 C 0.32882 0.02221 0.32587 0.02252 0.32309 0.02345 C 0.32136 0.02407 0.31979 0.02499 0.31823 0.02561 C 0.31268 0.02746 0.3099 0.02777 0.30469 0.02993 C 0.29879 0.03271 0.30278 0.03302 0.29497 0.03425 C 0.28924 0.03549 0.28368 0.03579 0.27795 0.03641 C 0.26129 0.04135 0.28195 0.03549 0.25834 0.04073 C 0.24931 0.04289 0.25365 0.04228 0.24618 0.04505 C 0.24219 0.0466 0.2382 0.04907 0.23403 0.04937 L 0.2158 0.05184 L 0.14618 0.04937 C 0.11042 0.04752 0.14497 0.04937 0.13038 0.04505 C 0.12674 0.04413 0.12309 0.04382 0.11945 0.04289 C 0.1165 0.04228 0.11372 0.04166 0.11094 0.04073 C 0.10851 0.04011 0.10608 0.03919 0.10347 0.03857 C 0.09948 0.03765 0.09549 0.03734 0.09132 0.03641 C 0.08021 0.02993 0.09775 0.04011 0.0816 0.03209 C 0.07917 0.03086 0.07674 0.029 0.07431 0.02777 C 0.07101 0.02623 0.06771 0.0253 0.06459 0.02345 C 0.06216 0.0219 0.05972 0.01974 0.05729 0.01913 L 0.04861 0.01697 C 0.03993 0.01172 0.05087 0.0182 0.04011 0.01265 C 0.03889 0.01203 0.03768 0.0111 0.03646 0.01049 C 0.0349 0.00956 0.03316 0.00925 0.0316 0.00832 C 0.02917 0.00709 0.02691 0.00462 0.02431 0.004 C 0.02066 0.00308 0.00938 -5.55556E-6 0.00608 -0.00032 C 0.004 -0.00063 0.00191 -0.00032 -5.55556E-7 -0.00032 L -5.55556E-7 -0.00032 " pathEditMode="relative" ptsTypes="AAAAAAAAAAAAAAAAAAAAAAAAAAAAAAAAAAAAAAAAAAA">
                                      <p:cBhvr>
                                        <p:cTn id="9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5608 -0.1108 L 0.35608 -0.1108 C 0.35278 -0.10586 0.34983 -0.1 0.34618 -0.09568 C 0.34479 -0.09414 0.34288 -0.09475 0.34132 -0.09352 C 0.33959 -0.09259 0.3382 -0.09043 0.33646 -0.0892 C 0.32952 -0.08395 0.33611 -0.09043 0.32795 -0.08488 C 0.32622 -0.08395 0.32483 -0.08117 0.32309 -0.08056 C 0.31858 -0.07901 0.31406 -0.07932 0.30972 -0.07839 C 0.28906 -0.07438 0.31424 -0.07562 0.27431 -0.07407 L 0.17309 -0.07191 L 0.16459 -0.06975 C 0.16216 -0.06914 0.15972 -0.0679 0.15729 -0.06759 C 0.14948 -0.06667 0.14184 -0.06605 0.13403 -0.06543 C 0.12466 -0.0571 0.13212 -0.06235 0.1158 -0.05895 C 0.11337 -0.05833 0.11094 -0.05772 0.10851 -0.05679 C 0.10677 -0.05617 0.10521 -0.05494 0.10365 -0.05463 C 0.07865 -0.04815 0.10087 -0.05586 0.08525 -0.05031 C 0.07379 -0.04012 0.0882 -0.05185 0.07309 -0.04383 C 0.07136 -0.0429 0.06997 -0.04043 0.06823 -0.03951 C 0.06372 -0.03673 0.05712 -0.03457 0.05243 -0.03302 C 0.05122 -0.03148 0.05 -0.02932 0.04861 -0.0287 C 0.04636 -0.02716 0.04375 -0.02716 0.04132 -0.02654 C 0.03941 -0.02593 0.03733 -0.025 0.03525 -0.02438 C 0.03368 -0.02377 0.03195 -0.02284 0.03038 -0.02222 C 0.02917 -0.0216 0.02795 -0.02037 0.02674 -0.02006 C 0.02344 -0.01883 0.02031 -0.01852 0.01702 -0.0179 C 0.01025 -0.01389 0.01632 -0.0179 0.00972 -0.01142 C 0.00816 -0.00957 0.00625 -0.00864 0.00486 -0.0071 C -0.00451 0.00401 0.00834 -0.00802 2.22222E-6 -0.00031 L 2.22222E-6 -0.00031 " pathEditMode="relative" ptsTypes="AAAAAAAAAAAAAAAAAAAAAAAAAAAAAA">
                                      <p:cBhvr>
                                        <p:cTn id="16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8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743 -0.08488 L 0.0743 -0.08488 C 0.071 -0.08272 0.06771 -0.08087 0.06441 -0.0784 C 0.06284 -0.07716 0.06128 -0.07531 0.05955 -0.07408 C 0.05694 -0.07253 0.04687 -0.07037 0.04496 -0.06976 C 0.03455 -0.06358 0.05121 -0.07315 0.03403 -0.06544 C 0.03159 -0.06451 0.02673 -0.06111 0.02673 -0.06111 C 0.02552 -0.05988 0.02448 -0.05803 0.02309 -0.05679 C 0.02066 -0.05494 0.0158 -0.05247 0.0158 -0.05247 C 0.01493 -0.05093 0.01406 -0.0497 0.01337 -0.04815 C 0.01232 -0.04599 0.01198 -0.04352 0.01093 -0.04167 C 0.00989 -0.03982 0.0085 -0.03889 0.00729 -0.03735 C 0.00642 -0.03519 0.00538 -0.03334 0.00486 -0.03087 C 0.00416 -0.02809 0.00399 -0.025 0.00364 -0.02223 C 0.00278 -0.0179 0.00173 -0.01358 0.00121 -0.00926 L 2.5E-6 -0.00031 L 2.5E-6 -0.00031 " pathEditMode="relative" ptsTypes="AAAAAAAAAAAAAAAAA">
                                      <p:cBhvr>
                                        <p:cTn id="23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5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243 -0.30618 L -0.05243 -0.30618 C -0.0533 -0.2997 -0.054 -0.29322 -0.05487 -0.28674 C -0.05521 -0.28396 -0.05573 -0.28118 -0.05608 -0.27809 C -0.0573 -0.26914 -0.05764 -0.26359 -0.05851 -0.25433 C -0.05851 -0.25217 -0.05938 -0.22223 -0.05608 -0.21081 C -0.05539 -0.20865 -0.05452 -0.20649 -0.05365 -0.20433 C -0.05157 -0.19291 -0.05313 -0.1997 -0.04757 -0.18488 C -0.04671 -0.18272 -0.04566 -0.18087 -0.04514 -0.1784 C -0.04358 -0.16976 -0.0448 -0.17346 -0.0415 -0.1676 C -0.04063 -0.16328 -0.04046 -0.15834 -0.03907 -0.15464 L -0.03421 -0.14137 C -0.0323 -0.1284 -0.03351 -0.1355 -0.03056 -0.11976 C -0.03021 -0.1176 -0.03021 -0.11482 -0.02934 -0.11328 L -0.02691 -0.10896 C -0.02657 -0.1068 -0.02622 -0.10433 -0.0257 -0.10248 C -0.02414 -0.09692 -0.02309 -0.09569 -0.02084 -0.09167 C -0.01806 -0.07655 -0.02014 -0.0818 -0.01598 -0.07408 C -0.01511 -0.071 -0.0125 -0.06328 -0.01233 -0.05896 C -0.01112 -0.04167 -0.01268 -0.03025 -0.00868 -0.01575 C -0.00782 -0.01266 -0.00747 -0.00927 -0.00625 -0.00711 C -0.00521 -0.00525 -0.00382 -0.00556 -0.00261 -0.00495 L 1.94444E-6 -0.00032 L 1.94444E-6 -0.00032 " pathEditMode="relative" ptsTypes="AAAAAAAAAAAAAAAAAAAAAAAA">
                                      <p:cBhvr>
                                        <p:cTn id="30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2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C512C43-B60B-4387-9452-DA0077118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1942" r="3396" b="7832"/>
          <a:stretch>
            <a:fillRect/>
          </a:stretch>
        </p:blipFill>
        <p:spPr bwMode="auto">
          <a:xfrm>
            <a:off x="804069" y="480219"/>
            <a:ext cx="2057400" cy="87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E207797-D90C-4A21-883B-1F9B7867E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2269" y="708819"/>
            <a:ext cx="136306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DFE7160B-FD9D-4B2D-860C-03C6B7A01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0269" y="2309019"/>
            <a:ext cx="9397206" cy="341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21809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ED1EA29-BFE6-4D3E-B99A-D1E69999A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4294" y="323850"/>
            <a:ext cx="6400800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42084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1" y="4992915"/>
            <a:ext cx="3322293" cy="1964899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5" t="9643" r="19841" b="19224"/>
          <a:stretch/>
        </p:blipFill>
        <p:spPr>
          <a:xfrm>
            <a:off x="2360991" y="2012649"/>
            <a:ext cx="7411963" cy="249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43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97153 3.7037E-6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2"/>
            <a:ext cx="3634040" cy="2149275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2126429" y="1951888"/>
            <a:ext cx="7881171" cy="21624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865"/>
            <a:ext cx="12202003" cy="8714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593E1B-5FC0-44F6-9131-81F89692E7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1" y="900751"/>
            <a:ext cx="3853732" cy="5302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301D85-EE01-4ABC-A0A4-A0ECC6332D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3" y="592853"/>
            <a:ext cx="7086667" cy="2332377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52F28D-03D3-4D6D-AC5E-DF195FFC53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25" y="3166728"/>
            <a:ext cx="1960807" cy="7431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57" y="4094105"/>
            <a:ext cx="1395087" cy="956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58" y="4829350"/>
            <a:ext cx="1960807" cy="5873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11" y="4094105"/>
            <a:ext cx="1395087" cy="9562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314" y="4829350"/>
            <a:ext cx="1960807" cy="5873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38" y="5060983"/>
            <a:ext cx="1395087" cy="9562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441" y="5796229"/>
            <a:ext cx="1960807" cy="5873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28C8E1-4AB8-4A41-87EE-B146A8D27D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16" y="5915673"/>
            <a:ext cx="762616" cy="7663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55" y="5035509"/>
            <a:ext cx="1395087" cy="9562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58" y="5770754"/>
            <a:ext cx="1960807" cy="587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3F3338-918A-4A02-A719-5D95465F4A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851908"/>
            <a:ext cx="12192000" cy="6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814130-806D-4A96-9B87-64A3AD07FB4B}"/>
              </a:ext>
            </a:extLst>
          </p:cNvPr>
          <p:cNvSpPr txBox="1"/>
          <p:nvPr/>
        </p:nvSpPr>
        <p:spPr>
          <a:xfrm>
            <a:off x="-1561292" y="4753713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Nhạc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nền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479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2"/>
            <a:ext cx="12202003" cy="692774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554" y="4637203"/>
            <a:ext cx="1306543" cy="80501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2" y="5256192"/>
            <a:ext cx="1836359" cy="49451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29" y="4637203"/>
            <a:ext cx="1239385" cy="77354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3" y="5231995"/>
            <a:ext cx="1741967" cy="47518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44" y="5596699"/>
            <a:ext cx="1165675" cy="76944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14" y="6188339"/>
            <a:ext cx="1638365" cy="47266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627" y="5442214"/>
            <a:ext cx="1281741" cy="81154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0" y="6016044"/>
            <a:ext cx="1801497" cy="49852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1748851" y="4330955"/>
            <a:ext cx="2303701" cy="2531488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316808" y="1527341"/>
            <a:ext cx="9103811" cy="2519440"/>
            <a:chOff x="-2205188" y="1423111"/>
            <a:chExt cx="9103810" cy="251944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B4C7E7A-5F81-463B-9FDA-5F8A47FCDC1D}"/>
                </a:ext>
              </a:extLst>
            </p:cNvPr>
            <p:cNvGrpSpPr/>
            <p:nvPr/>
          </p:nvGrpSpPr>
          <p:grpSpPr>
            <a:xfrm>
              <a:off x="-2205188" y="1423111"/>
              <a:ext cx="9103810" cy="2519440"/>
              <a:chOff x="7363195" y="1809989"/>
              <a:chExt cx="9103810" cy="2519440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2A6F710-A8CF-4338-BF74-99DD36D700F5}"/>
                  </a:ext>
                </a:extLst>
              </p:cNvPr>
              <p:cNvSpPr/>
              <p:nvPr/>
            </p:nvSpPr>
            <p:spPr>
              <a:xfrm>
                <a:off x="9490920" y="1809989"/>
                <a:ext cx="6976085" cy="2251299"/>
              </a:xfrm>
              <a:custGeom>
                <a:avLst/>
                <a:gdLst>
                  <a:gd name="connsiteX0" fmla="*/ 708935 w 4772605"/>
                  <a:gd name="connsiteY0" fmla="*/ 0 h 1863939"/>
                  <a:gd name="connsiteX1" fmla="*/ 4461942 w 4772605"/>
                  <a:gd name="connsiteY1" fmla="*/ 0 h 1863939"/>
                  <a:gd name="connsiteX2" fmla="*/ 4772605 w 4772605"/>
                  <a:gd name="connsiteY2" fmla="*/ 310663 h 1863939"/>
                  <a:gd name="connsiteX3" fmla="*/ 4772605 w 4772605"/>
                  <a:gd name="connsiteY3" fmla="*/ 1553276 h 1863939"/>
                  <a:gd name="connsiteX4" fmla="*/ 4461942 w 4772605"/>
                  <a:gd name="connsiteY4" fmla="*/ 1863939 h 1863939"/>
                  <a:gd name="connsiteX5" fmla="*/ 708935 w 4772605"/>
                  <a:gd name="connsiteY5" fmla="*/ 1863939 h 1863939"/>
                  <a:gd name="connsiteX6" fmla="*/ 398272 w 4772605"/>
                  <a:gd name="connsiteY6" fmla="*/ 1553276 h 1863939"/>
                  <a:gd name="connsiteX7" fmla="*/ 398272 w 4772605"/>
                  <a:gd name="connsiteY7" fmla="*/ 622317 h 1863939"/>
                  <a:gd name="connsiteX8" fmla="*/ 0 w 4772605"/>
                  <a:gd name="connsiteY8" fmla="*/ 622317 h 1863939"/>
                  <a:gd name="connsiteX9" fmla="*/ 398272 w 4772605"/>
                  <a:gd name="connsiteY9" fmla="*/ 446165 h 1863939"/>
                  <a:gd name="connsiteX10" fmla="*/ 398272 w 4772605"/>
                  <a:gd name="connsiteY10" fmla="*/ 310663 h 1863939"/>
                  <a:gd name="connsiteX11" fmla="*/ 708935 w 4772605"/>
                  <a:gd name="connsiteY11" fmla="*/ 0 h 186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72605" h="1863939">
                    <a:moveTo>
                      <a:pt x="708935" y="0"/>
                    </a:moveTo>
                    <a:lnTo>
                      <a:pt x="4461942" y="0"/>
                    </a:lnTo>
                    <a:cubicBezTo>
                      <a:pt x="4633516" y="0"/>
                      <a:pt x="4772605" y="139089"/>
                      <a:pt x="4772605" y="310663"/>
                    </a:cubicBezTo>
                    <a:lnTo>
                      <a:pt x="4772605" y="1553276"/>
                    </a:lnTo>
                    <a:cubicBezTo>
                      <a:pt x="4772605" y="1724850"/>
                      <a:pt x="4633516" y="1863939"/>
                      <a:pt x="4461942" y="1863939"/>
                    </a:cubicBezTo>
                    <a:lnTo>
                      <a:pt x="708935" y="1863939"/>
                    </a:lnTo>
                    <a:cubicBezTo>
                      <a:pt x="537361" y="1863939"/>
                      <a:pt x="398272" y="1724850"/>
                      <a:pt x="398272" y="1553276"/>
                    </a:cubicBezTo>
                    <a:lnTo>
                      <a:pt x="398272" y="622317"/>
                    </a:lnTo>
                    <a:lnTo>
                      <a:pt x="0" y="622317"/>
                    </a:lnTo>
                    <a:lnTo>
                      <a:pt x="398272" y="446165"/>
                    </a:lnTo>
                    <a:lnTo>
                      <a:pt x="398272" y="310663"/>
                    </a:lnTo>
                    <a:cubicBezTo>
                      <a:pt x="398272" y="139089"/>
                      <a:pt x="537361" y="0"/>
                      <a:pt x="708935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8575" cap="flat" cmpd="sng" algn="ctr">
                <a:solidFill>
                  <a:srgbClr val="9C5043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Rectangle: Rounded Corners 37">
                <a:extLst>
                  <a:ext uri="{FF2B5EF4-FFF2-40B4-BE49-F238E27FC236}">
                    <a16:creationId xmlns:a16="http://schemas.microsoft.com/office/drawing/2014/main" id="{556501E9-9FDB-43AC-A584-2F09815162C2}"/>
                  </a:ext>
                </a:extLst>
              </p:cNvPr>
              <p:cNvSpPr/>
              <p:nvPr/>
            </p:nvSpPr>
            <p:spPr>
              <a:xfrm>
                <a:off x="7363195" y="2485320"/>
                <a:ext cx="4035311" cy="1844109"/>
              </a:xfrm>
              <a:prstGeom prst="round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1779525" y="1699024"/>
              <a:ext cx="4356645" cy="748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Đáp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án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: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Thứ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hai</a:t>
              </a:r>
              <a:endPara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思源黑体 CN Normal"/>
                <a:ea typeface="+mn-ea"/>
                <a:cs typeface="+mn-cs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580457" y="293639"/>
            <a:ext cx="9365816" cy="872180"/>
            <a:chOff x="1580457" y="293638"/>
            <a:chExt cx="9365815" cy="87218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9365815" cy="872180"/>
              <a:chOff x="150128" y="102542"/>
              <a:chExt cx="16882134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5925197" cy="1863939"/>
                <a:chOff x="1107064" y="247999"/>
                <a:chExt cx="16291693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07064" y="247999"/>
                  <a:ext cx="16291693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2111343" y="477497"/>
              <a:ext cx="88349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Tiết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chào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cờ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thường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diễn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ra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vào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thứ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mấy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?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21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2"/>
            <a:ext cx="12202003" cy="692774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2" y="5256192"/>
            <a:ext cx="1836359" cy="49451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4202527" y="3733819"/>
            <a:ext cx="2303701" cy="253148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075" y="5410743"/>
            <a:ext cx="1306543" cy="80501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29" y="4637203"/>
            <a:ext cx="1239385" cy="77354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3" y="5231995"/>
            <a:ext cx="1741967" cy="47518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44" y="5596699"/>
            <a:ext cx="1165675" cy="76944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14" y="6188339"/>
            <a:ext cx="1638365" cy="4726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0" y="6016044"/>
            <a:ext cx="1801497" cy="498529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316808" y="1527340"/>
            <a:ext cx="9103811" cy="2519441"/>
            <a:chOff x="-2205188" y="1423111"/>
            <a:chExt cx="9103810" cy="251944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B4C7E7A-5F81-463B-9FDA-5F8A47FCDC1D}"/>
                </a:ext>
              </a:extLst>
            </p:cNvPr>
            <p:cNvGrpSpPr/>
            <p:nvPr/>
          </p:nvGrpSpPr>
          <p:grpSpPr>
            <a:xfrm>
              <a:off x="-2205188" y="1423111"/>
              <a:ext cx="9103810" cy="2519440"/>
              <a:chOff x="7363195" y="1809989"/>
              <a:chExt cx="9103810" cy="2519440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2A6F710-A8CF-4338-BF74-99DD36D700F5}"/>
                  </a:ext>
                </a:extLst>
              </p:cNvPr>
              <p:cNvSpPr/>
              <p:nvPr/>
            </p:nvSpPr>
            <p:spPr>
              <a:xfrm>
                <a:off x="9490920" y="1809989"/>
                <a:ext cx="6976085" cy="2251299"/>
              </a:xfrm>
              <a:custGeom>
                <a:avLst/>
                <a:gdLst>
                  <a:gd name="connsiteX0" fmla="*/ 708935 w 4772605"/>
                  <a:gd name="connsiteY0" fmla="*/ 0 h 1863939"/>
                  <a:gd name="connsiteX1" fmla="*/ 4461942 w 4772605"/>
                  <a:gd name="connsiteY1" fmla="*/ 0 h 1863939"/>
                  <a:gd name="connsiteX2" fmla="*/ 4772605 w 4772605"/>
                  <a:gd name="connsiteY2" fmla="*/ 310663 h 1863939"/>
                  <a:gd name="connsiteX3" fmla="*/ 4772605 w 4772605"/>
                  <a:gd name="connsiteY3" fmla="*/ 1553276 h 1863939"/>
                  <a:gd name="connsiteX4" fmla="*/ 4461942 w 4772605"/>
                  <a:gd name="connsiteY4" fmla="*/ 1863939 h 1863939"/>
                  <a:gd name="connsiteX5" fmla="*/ 708935 w 4772605"/>
                  <a:gd name="connsiteY5" fmla="*/ 1863939 h 1863939"/>
                  <a:gd name="connsiteX6" fmla="*/ 398272 w 4772605"/>
                  <a:gd name="connsiteY6" fmla="*/ 1553276 h 1863939"/>
                  <a:gd name="connsiteX7" fmla="*/ 398272 w 4772605"/>
                  <a:gd name="connsiteY7" fmla="*/ 622317 h 1863939"/>
                  <a:gd name="connsiteX8" fmla="*/ 0 w 4772605"/>
                  <a:gd name="connsiteY8" fmla="*/ 622317 h 1863939"/>
                  <a:gd name="connsiteX9" fmla="*/ 398272 w 4772605"/>
                  <a:gd name="connsiteY9" fmla="*/ 446165 h 1863939"/>
                  <a:gd name="connsiteX10" fmla="*/ 398272 w 4772605"/>
                  <a:gd name="connsiteY10" fmla="*/ 310663 h 1863939"/>
                  <a:gd name="connsiteX11" fmla="*/ 708935 w 4772605"/>
                  <a:gd name="connsiteY11" fmla="*/ 0 h 186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72605" h="1863939">
                    <a:moveTo>
                      <a:pt x="708935" y="0"/>
                    </a:moveTo>
                    <a:lnTo>
                      <a:pt x="4461942" y="0"/>
                    </a:lnTo>
                    <a:cubicBezTo>
                      <a:pt x="4633516" y="0"/>
                      <a:pt x="4772605" y="139089"/>
                      <a:pt x="4772605" y="310663"/>
                    </a:cubicBezTo>
                    <a:lnTo>
                      <a:pt x="4772605" y="1553276"/>
                    </a:lnTo>
                    <a:cubicBezTo>
                      <a:pt x="4772605" y="1724850"/>
                      <a:pt x="4633516" y="1863939"/>
                      <a:pt x="4461942" y="1863939"/>
                    </a:cubicBezTo>
                    <a:lnTo>
                      <a:pt x="708935" y="1863939"/>
                    </a:lnTo>
                    <a:cubicBezTo>
                      <a:pt x="537361" y="1863939"/>
                      <a:pt x="398272" y="1724850"/>
                      <a:pt x="398272" y="1553276"/>
                    </a:cubicBezTo>
                    <a:lnTo>
                      <a:pt x="398272" y="622317"/>
                    </a:lnTo>
                    <a:lnTo>
                      <a:pt x="0" y="622317"/>
                    </a:lnTo>
                    <a:lnTo>
                      <a:pt x="398272" y="446165"/>
                    </a:lnTo>
                    <a:lnTo>
                      <a:pt x="398272" y="310663"/>
                    </a:lnTo>
                    <a:cubicBezTo>
                      <a:pt x="398272" y="139089"/>
                      <a:pt x="537361" y="0"/>
                      <a:pt x="708935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8575" cap="flat" cmpd="sng" algn="ctr">
                <a:solidFill>
                  <a:srgbClr val="9C5043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Rectangle: Rounded Corners 37">
                <a:extLst>
                  <a:ext uri="{FF2B5EF4-FFF2-40B4-BE49-F238E27FC236}">
                    <a16:creationId xmlns:a16="http://schemas.microsoft.com/office/drawing/2014/main" id="{556501E9-9FDB-43AC-A584-2F09815162C2}"/>
                  </a:ext>
                </a:extLst>
              </p:cNvPr>
              <p:cNvSpPr/>
              <p:nvPr/>
            </p:nvSpPr>
            <p:spPr>
              <a:xfrm>
                <a:off x="7363195" y="2485320"/>
                <a:ext cx="4035311" cy="1844109"/>
              </a:xfrm>
              <a:prstGeom prst="round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2034172" y="1817536"/>
              <a:ext cx="4356645" cy="748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Đáp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án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: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thứ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sáu</a:t>
              </a:r>
              <a:endPara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思源黑体 CN Normal"/>
                <a:ea typeface="+mn-ea"/>
                <a:cs typeface="+mn-cs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580457" y="293639"/>
            <a:ext cx="10259117" cy="872180"/>
            <a:chOff x="1580457" y="293638"/>
            <a:chExt cx="10259116" cy="87218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10049567" cy="872180"/>
              <a:chOff x="150128" y="102542"/>
              <a:chExt cx="18114616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7157679" cy="1863939"/>
                <a:chOff x="1107064" y="247999"/>
                <a:chExt cx="17552538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07064" y="247999"/>
                  <a:ext cx="17552538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1748849" y="420927"/>
              <a:ext cx="100907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Tiết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sinh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hoạt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lớp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thường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diễn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ra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vào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thứ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mấy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8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2"/>
            <a:ext cx="12202003" cy="692774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034" y="4573417"/>
            <a:ext cx="1306543" cy="80501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3" y="5231995"/>
            <a:ext cx="1741967" cy="47518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2" y="5256192"/>
            <a:ext cx="1836359" cy="49451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5511504" y="3351887"/>
            <a:ext cx="2303701" cy="253148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44" y="5596699"/>
            <a:ext cx="1165675" cy="76944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14" y="6188339"/>
            <a:ext cx="1638365" cy="4726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0" y="6016044"/>
            <a:ext cx="1801497" cy="498529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1580457" y="293639"/>
            <a:ext cx="8654707" cy="872180"/>
            <a:chOff x="1580457" y="293638"/>
            <a:chExt cx="8654706" cy="87218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8654706" cy="872180"/>
              <a:chOff x="150128" y="102542"/>
              <a:chExt cx="15600341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4643404" cy="1863939"/>
                <a:chOff x="1107064" y="247999"/>
                <a:chExt cx="14980401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07064" y="247999"/>
                  <a:ext cx="14980401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2671124" y="420927"/>
              <a:ext cx="68539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Tết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thiếu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nhi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diễn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ra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vào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ngày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nào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?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3943215" y="1742077"/>
            <a:ext cx="4309813" cy="10927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867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586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lang="en-US" sz="586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1/6</a:t>
            </a:r>
            <a:endParaRPr kumimoji="0" lang="en-US" sz="5867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1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3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  <p:pic>
        <p:nvPicPr>
          <p:cNvPr id="2" name="Tieng-yeah-tre-con-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181.693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642479" y="209731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1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4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38212" y="187993"/>
            <a:ext cx="10315575" cy="9835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7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 defTabSz="914377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đàn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thỏ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rốt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B173F8-1224-4F9E-99BA-C6E0FE2E3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462" y="1297907"/>
            <a:ext cx="6600825" cy="53721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331AA8D-3C8E-4C41-A689-8F6B37DF3838}"/>
              </a:ext>
            </a:extLst>
          </p:cNvPr>
          <p:cNvSpPr/>
          <p:nvPr/>
        </p:nvSpPr>
        <p:spPr>
          <a:xfrm>
            <a:off x="3867150" y="2705100"/>
            <a:ext cx="3933825" cy="6477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32BD87C-019B-494B-9394-79EC9EBD0EDC}"/>
              </a:ext>
            </a:extLst>
          </p:cNvPr>
          <p:cNvSpPr/>
          <p:nvPr/>
        </p:nvSpPr>
        <p:spPr>
          <a:xfrm>
            <a:off x="3867149" y="5236243"/>
            <a:ext cx="3933825" cy="6477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BBB3B794-6263-4A2F-A380-9897C52CE92A}"/>
              </a:ext>
            </a:extLst>
          </p:cNvPr>
          <p:cNvSpPr/>
          <p:nvPr/>
        </p:nvSpPr>
        <p:spPr>
          <a:xfrm>
            <a:off x="938211" y="190500"/>
            <a:ext cx="10315575" cy="9835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7"/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 các ngày nào đàn thỏ ăn nhiều hơn 27 củ cà rốt?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0A654626-E566-4DD3-9756-2A12A165D4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5" y="3876676"/>
            <a:ext cx="704849" cy="704849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DF1F548D-30BD-45B4-BD66-EE57F84B43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5" y="4531394"/>
            <a:ext cx="704849" cy="704849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72AB6E3C-FDFF-4475-A325-AA13A6B530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12" y="5795712"/>
            <a:ext cx="704849" cy="70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07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4" grpId="0" animBg="1"/>
      <p:bldP spid="26" grpId="0" animBg="1"/>
      <p:bldP spid="27" grpId="0" animBg="1"/>
      <p:bldP spid="2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47994" y="321343"/>
            <a:ext cx="4414731" cy="5283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 sát tranh rồi trả lời.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9A9D37-F009-4B6F-BC11-4A8BB03A3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062" y="1160462"/>
            <a:ext cx="8461058" cy="4040907"/>
          </a:xfrm>
          <a:prstGeom prst="rect">
            <a:avLst/>
          </a:prstGeom>
        </p:spPr>
      </p:pic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84AD53BB-8247-4BB5-9DBC-8189D116EF0D}"/>
              </a:ext>
            </a:extLst>
          </p:cNvPr>
          <p:cNvSpPr/>
          <p:nvPr/>
        </p:nvSpPr>
        <p:spPr>
          <a:xfrm>
            <a:off x="2614719" y="5433378"/>
            <a:ext cx="6729306" cy="5283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fr-FR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fr-FR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fr-FR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fr-FR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mai” là </a:t>
            </a:r>
            <a:r>
              <a:rPr lang="fr-FR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fr-FR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fr-FR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B6AAB160-688A-41E3-9927-6669212ACE72}"/>
              </a:ext>
            </a:extLst>
          </p:cNvPr>
          <p:cNvSpPr/>
          <p:nvPr/>
        </p:nvSpPr>
        <p:spPr>
          <a:xfrm>
            <a:off x="9544050" y="2438400"/>
            <a:ext cx="2647950" cy="2238375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542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221</Words>
  <Application>Microsoft Office PowerPoint</Application>
  <PresentationFormat>Widescreen</PresentationFormat>
  <Paragraphs>29</Paragraphs>
  <Slides>12</Slides>
  <Notes>9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DFPOP1-W9</vt:lpstr>
      <vt:lpstr>iCiel Cadena</vt:lpstr>
      <vt:lpstr>思源黑体 CN Normal</vt:lpstr>
      <vt:lpstr>Office 主题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thao</cp:lastModifiedBy>
  <cp:revision>4</cp:revision>
  <dcterms:created xsi:type="dcterms:W3CDTF">2022-01-03T15:56:02Z</dcterms:created>
  <dcterms:modified xsi:type="dcterms:W3CDTF">2022-01-03T16:06:40Z</dcterms:modified>
</cp:coreProperties>
</file>