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Lst>
  <p:notesMasterIdLst>
    <p:notesMasterId r:id="rId11"/>
  </p:notesMasterIdLst>
  <p:sldIdLst>
    <p:sldId id="260" r:id="rId3"/>
    <p:sldId id="284" r:id="rId4"/>
    <p:sldId id="265" r:id="rId5"/>
    <p:sldId id="334" r:id="rId6"/>
    <p:sldId id="277" r:id="rId7"/>
    <p:sldId id="278" r:id="rId8"/>
    <p:sldId id="2007577128" r:id="rId9"/>
    <p:sldId id="2007577129" r:id="rId10"/>
  </p:sldIdLst>
  <p:sldSz cx="12192000" cy="6858000"/>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737"/>
    <a:srgbClr val="D5F9EA"/>
    <a:srgbClr val="CCFFF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0" autoAdjust="0"/>
    <p:restoredTop sz="94660"/>
  </p:normalViewPr>
  <p:slideViewPr>
    <p:cSldViewPr snapToGrid="0">
      <p:cViewPr varScale="1">
        <p:scale>
          <a:sx n="71" d="100"/>
          <a:sy n="71" d="100"/>
        </p:scale>
        <p:origin x="798"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2023/4/5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4475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83328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89061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278396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7</a:t>
            </a:fld>
            <a:endParaRPr lang="en-US"/>
          </a:p>
        </p:txBody>
      </p:sp>
    </p:spTree>
    <p:extLst>
      <p:ext uri="{BB962C8B-B14F-4D97-AF65-F5344CB8AC3E}">
        <p14:creationId xmlns:p14="http://schemas.microsoft.com/office/powerpoint/2010/main" val="235861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4841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2295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79297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7629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5122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4496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3747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2874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17850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9968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494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2040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30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70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4/5/2023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4229740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Layout" Target="../slideLayouts/slideLayout7.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image" Target="../media/image10.jpg"/><Relationship Id="rId9" Type="http://schemas.openxmlformats.org/officeDocument/2006/relationships/image" Target="../media/image14.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40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microsoft.com/office/2007/relationships/hdphoto" Target="../media/hdphoto8.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5"/>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6"/>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7"/>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8"/>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9"/>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10"/>
          <a:stretch>
            <a:fillRect/>
          </a:stretch>
        </p:blipFill>
        <p:spPr>
          <a:xfrm flipH="1">
            <a:off x="1971784" y="1384578"/>
            <a:ext cx="1371719" cy="835224"/>
          </a:xfrm>
          <a:prstGeom prst="rect">
            <a:avLst/>
          </a:prstGeom>
        </p:spPr>
      </p:pic>
      <p:pic>
        <p:nvPicPr>
          <p:cNvPr id="11" name="5c44c091b8da2">
            <a:hlinkClick r:id="" action="ppaction://media"/>
            <a:extLst>
              <a:ext uri="{FF2B5EF4-FFF2-40B4-BE49-F238E27FC236}">
                <a16:creationId xmlns:a16="http://schemas.microsoft.com/office/drawing/2014/main"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3017" y="-504825"/>
            <a:ext cx="609600" cy="609600"/>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algn="ct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endPar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ppt\素材包\边框-1\未标题-1-15.png">
            <a:extLst>
              <a:ext uri="{FF2B5EF4-FFF2-40B4-BE49-F238E27FC236}">
                <a16:creationId xmlns:a16="http://schemas.microsoft.com/office/drawing/2014/main" id="{92602319-27B1-47C5-83E2-24B72DFE51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02927" y="1412874"/>
            <a:ext cx="7716643" cy="3727252"/>
          </a:xfrm>
          <a:prstGeom prst="rect">
            <a:avLst/>
          </a:prstGeom>
          <a:noFill/>
          <a:ln>
            <a:noFill/>
          </a:ln>
        </p:spPr>
      </p:pic>
      <p:sp>
        <p:nvSpPr>
          <p:cNvPr id="12" name="TextBox 11">
            <a:extLst>
              <a:ext uri="{FF2B5EF4-FFF2-40B4-BE49-F238E27FC236}">
                <a16:creationId xmlns:a16="http://schemas.microsoft.com/office/drawing/2014/main" id="{25C5766E-7191-41DF-AAFD-BF5FCD7906F7}"/>
              </a:ext>
            </a:extLst>
          </p:cNvPr>
          <p:cNvSpPr txBox="1"/>
          <p:nvPr/>
        </p:nvSpPr>
        <p:spPr>
          <a:xfrm>
            <a:off x="4594302" y="2654481"/>
            <a:ext cx="7025268" cy="2246769"/>
          </a:xfrm>
          <a:prstGeom prst="rect">
            <a:avLst/>
          </a:prstGeom>
          <a:noFill/>
        </p:spPr>
        <p:txBody>
          <a:bodyPr wrap="square" rtlCol="0">
            <a:spAutoFit/>
          </a:bodyPr>
          <a:lstStyle/>
          <a:p>
            <a:pPr algn="ctr"/>
            <a:r>
              <a:rPr lang="en-US" sz="2800" dirty="0" err="1"/>
              <a:t>Lông</a:t>
            </a:r>
            <a:r>
              <a:rPr lang="en-US" sz="2800" dirty="0"/>
              <a:t> </a:t>
            </a:r>
            <a:r>
              <a:rPr lang="en-US" sz="2800" dirty="0" err="1"/>
              <a:t>vằn</a:t>
            </a:r>
            <a:r>
              <a:rPr lang="en-US" sz="2800" dirty="0"/>
              <a:t> </a:t>
            </a:r>
            <a:r>
              <a:rPr lang="en-US" sz="2800" dirty="0" err="1"/>
              <a:t>lông</a:t>
            </a:r>
            <a:r>
              <a:rPr lang="en-US" sz="2800" dirty="0"/>
              <a:t> </a:t>
            </a:r>
            <a:r>
              <a:rPr lang="en-US" sz="2800" dirty="0" err="1"/>
              <a:t>vện</a:t>
            </a:r>
            <a:r>
              <a:rPr lang="en-US" sz="2800" dirty="0"/>
              <a:t> </a:t>
            </a:r>
            <a:r>
              <a:rPr lang="en-US" sz="2800" dirty="0" err="1"/>
              <a:t>mắt</a:t>
            </a:r>
            <a:r>
              <a:rPr lang="en-US" sz="2800" dirty="0"/>
              <a:t> </a:t>
            </a:r>
            <a:r>
              <a:rPr lang="en-US" sz="2800" dirty="0" err="1"/>
              <a:t>xanh</a:t>
            </a:r>
            <a:r>
              <a:rPr lang="en-US" sz="2800" dirty="0"/>
              <a:t>,</a:t>
            </a:r>
          </a:p>
          <a:p>
            <a:pPr algn="ctr"/>
            <a:r>
              <a:rPr lang="en-US" sz="2800" dirty="0" err="1"/>
              <a:t>Dáng</a:t>
            </a:r>
            <a:r>
              <a:rPr lang="en-US" sz="2800" dirty="0"/>
              <a:t> </a:t>
            </a:r>
            <a:r>
              <a:rPr lang="en-US" sz="2800" dirty="0" err="1"/>
              <a:t>đi</a:t>
            </a:r>
            <a:r>
              <a:rPr lang="en-US" sz="2800" dirty="0"/>
              <a:t> </a:t>
            </a:r>
            <a:r>
              <a:rPr lang="en-US" sz="2800" dirty="0" err="1"/>
              <a:t>uyển</a:t>
            </a:r>
            <a:r>
              <a:rPr lang="en-US" sz="2800" dirty="0"/>
              <a:t> </a:t>
            </a:r>
            <a:r>
              <a:rPr lang="en-US" sz="2800" dirty="0" err="1"/>
              <a:t>chuyển</a:t>
            </a:r>
            <a:r>
              <a:rPr lang="en-US" sz="2800" dirty="0"/>
              <a:t> </a:t>
            </a:r>
            <a:r>
              <a:rPr lang="en-US" sz="2800" dirty="0" err="1"/>
              <a:t>nhe</a:t>
            </a:r>
            <a:r>
              <a:rPr lang="en-US" sz="2800" dirty="0"/>
              <a:t> </a:t>
            </a:r>
            <a:r>
              <a:rPr lang="en-US" sz="2800" dirty="0" err="1"/>
              <a:t>nanh</a:t>
            </a:r>
            <a:r>
              <a:rPr lang="en-US" sz="2800" dirty="0"/>
              <a:t> </a:t>
            </a:r>
            <a:r>
              <a:rPr lang="en-US" sz="2800" dirty="0" err="1"/>
              <a:t>tìm</a:t>
            </a:r>
            <a:r>
              <a:rPr lang="en-US" sz="2800" dirty="0"/>
              <a:t> </a:t>
            </a:r>
            <a:r>
              <a:rPr lang="en-US" sz="2800" dirty="0" err="1"/>
              <a:t>mồi</a:t>
            </a:r>
            <a:r>
              <a:rPr lang="en-US" sz="2800" dirty="0"/>
              <a:t>,</a:t>
            </a:r>
          </a:p>
          <a:p>
            <a:pPr algn="ctr"/>
            <a:r>
              <a:rPr lang="en-US" sz="2800" dirty="0" err="1"/>
              <a:t>Thỏ</a:t>
            </a:r>
            <a:r>
              <a:rPr lang="en-US" sz="2800" dirty="0"/>
              <a:t> </a:t>
            </a:r>
            <a:r>
              <a:rPr lang="en-US" sz="2800" dirty="0" err="1"/>
              <a:t>nai</a:t>
            </a:r>
            <a:r>
              <a:rPr lang="en-US" sz="2800" dirty="0"/>
              <a:t> </a:t>
            </a:r>
            <a:r>
              <a:rPr lang="en-US" sz="2800" dirty="0" err="1"/>
              <a:t>gặp</a:t>
            </a:r>
            <a:r>
              <a:rPr lang="en-US" sz="2800" dirty="0"/>
              <a:t> </a:t>
            </a:r>
            <a:r>
              <a:rPr lang="en-US" sz="2800" dirty="0" err="1"/>
              <a:t>phải</a:t>
            </a:r>
            <a:r>
              <a:rPr lang="en-US" sz="2800" dirty="0"/>
              <a:t>, </a:t>
            </a:r>
            <a:r>
              <a:rPr lang="en-US" sz="2800" dirty="0" err="1"/>
              <a:t>hỡi</a:t>
            </a:r>
            <a:r>
              <a:rPr lang="en-US" sz="2800" dirty="0"/>
              <a:t> </a:t>
            </a:r>
            <a:r>
              <a:rPr lang="en-US" sz="2800" dirty="0" err="1"/>
              <a:t>ôi</a:t>
            </a:r>
            <a:r>
              <a:rPr lang="en-US" sz="2800" dirty="0"/>
              <a:t>,</a:t>
            </a:r>
          </a:p>
          <a:p>
            <a:pPr algn="ctr"/>
            <a:r>
              <a:rPr lang="en-US" sz="2800" dirty="0" err="1"/>
              <a:t>Muông</a:t>
            </a:r>
            <a:r>
              <a:rPr lang="en-US" sz="2800" dirty="0"/>
              <a:t> </a:t>
            </a:r>
            <a:r>
              <a:rPr lang="en-US" sz="2800" dirty="0" err="1"/>
              <a:t>thú</a:t>
            </a:r>
            <a:r>
              <a:rPr lang="en-US" sz="2800" dirty="0"/>
              <a:t> </a:t>
            </a:r>
            <a:r>
              <a:rPr lang="en-US" sz="2800" dirty="0" err="1"/>
              <a:t>khiếp</a:t>
            </a:r>
            <a:r>
              <a:rPr lang="en-US" sz="2800" dirty="0"/>
              <a:t> </a:t>
            </a:r>
            <a:r>
              <a:rPr lang="en-US" sz="2800" dirty="0" err="1"/>
              <a:t>sợ</a:t>
            </a:r>
            <a:r>
              <a:rPr lang="en-US" sz="2800" dirty="0"/>
              <a:t> </a:t>
            </a:r>
            <a:r>
              <a:rPr lang="en-US" sz="2800" dirty="0" err="1"/>
              <a:t>tôn</a:t>
            </a:r>
            <a:r>
              <a:rPr lang="en-US" sz="2800" dirty="0"/>
              <a:t> </a:t>
            </a:r>
            <a:r>
              <a:rPr lang="en-US" sz="2800" dirty="0" err="1"/>
              <a:t>ngôi</a:t>
            </a:r>
            <a:r>
              <a:rPr lang="en-US" sz="2800" dirty="0"/>
              <a:t> </a:t>
            </a:r>
            <a:r>
              <a:rPr lang="en-US" sz="2800" dirty="0" err="1"/>
              <a:t>chúa</a:t>
            </a:r>
            <a:r>
              <a:rPr lang="en-US" sz="2800" dirty="0"/>
              <a:t> </a:t>
            </a:r>
            <a:r>
              <a:rPr lang="en-US" sz="2800" dirty="0" err="1"/>
              <a:t>rừng</a:t>
            </a:r>
            <a:r>
              <a:rPr lang="en-US" sz="2800" dirty="0"/>
              <a:t>.</a:t>
            </a:r>
          </a:p>
          <a:p>
            <a:pPr algn="ctr"/>
            <a:r>
              <a:rPr lang="en-US" sz="2800" dirty="0"/>
              <a:t>								(</a:t>
            </a:r>
            <a:r>
              <a:rPr lang="en-US" sz="2800" dirty="0" err="1"/>
              <a:t>Là</a:t>
            </a:r>
            <a:r>
              <a:rPr lang="en-US" sz="2800" dirty="0"/>
              <a:t> con </a:t>
            </a:r>
            <a:r>
              <a:rPr lang="en-US" sz="2800" dirty="0" err="1"/>
              <a:t>gì</a:t>
            </a:r>
            <a:r>
              <a:rPr lang="en-US" sz="2800" dirty="0"/>
              <a:t>?)</a:t>
            </a:r>
          </a:p>
        </p:txBody>
      </p:sp>
      <p:pic>
        <p:nvPicPr>
          <p:cNvPr id="14" name="Picture 13">
            <a:extLst>
              <a:ext uri="{FF2B5EF4-FFF2-40B4-BE49-F238E27FC236}">
                <a16:creationId xmlns:a16="http://schemas.microsoft.com/office/drawing/2014/main" id="{C0D4A661-B7D9-48F1-BBCD-11159DDC7B04}"/>
              </a:ext>
            </a:extLst>
          </p:cNvPr>
          <p:cNvPicPr>
            <a:picLocks noChangeAspect="1"/>
          </p:cNvPicPr>
          <p:nvPr/>
        </p:nvPicPr>
        <p:blipFill>
          <a:blip r:embed="rId4"/>
          <a:stretch>
            <a:fillRect/>
          </a:stretch>
        </p:blipFill>
        <p:spPr>
          <a:xfrm>
            <a:off x="572431" y="2325374"/>
            <a:ext cx="3486614" cy="1815882"/>
          </a:xfrm>
          <a:prstGeom prst="rect">
            <a:avLst/>
          </a:prstGeom>
          <a:ln>
            <a:noFill/>
          </a:ln>
          <a:effectLst>
            <a:softEdge rad="112500"/>
          </a:effectLst>
        </p:spPr>
      </p:pic>
      <p:sp>
        <p:nvSpPr>
          <p:cNvPr id="15" name="TextBox 14">
            <a:extLst>
              <a:ext uri="{FF2B5EF4-FFF2-40B4-BE49-F238E27FC236}">
                <a16:creationId xmlns:a16="http://schemas.microsoft.com/office/drawing/2014/main" id="{EF85959C-8D0F-48A0-8878-7A9FB56E5997}"/>
              </a:ext>
            </a:extLst>
          </p:cNvPr>
          <p:cNvSpPr txBox="1"/>
          <p:nvPr/>
        </p:nvSpPr>
        <p:spPr>
          <a:xfrm>
            <a:off x="1618300" y="4317525"/>
            <a:ext cx="1888273" cy="646331"/>
          </a:xfrm>
          <a:prstGeom prst="rect">
            <a:avLst/>
          </a:prstGeom>
          <a:noFill/>
        </p:spPr>
        <p:txBody>
          <a:bodyPr wrap="square" rtlCol="0">
            <a:spAutoFit/>
          </a:bodyPr>
          <a:lstStyle/>
          <a:p>
            <a:r>
              <a:rPr lang="en-US" sz="3600" dirty="0">
                <a:solidFill>
                  <a:srgbClr val="00B050"/>
                </a:solidFill>
              </a:rPr>
              <a:t>Con </a:t>
            </a:r>
            <a:r>
              <a:rPr lang="en-US" sz="3600" dirty="0" err="1">
                <a:solidFill>
                  <a:srgbClr val="00B050"/>
                </a:solidFill>
              </a:rPr>
              <a:t>hổ</a:t>
            </a:r>
            <a:endParaRPr lang="en-US" sz="3600" dirty="0">
              <a:solidFill>
                <a:srgbClr val="00B050"/>
              </a:solidFill>
            </a:endParaRPr>
          </a:p>
        </p:txBody>
      </p:sp>
      <p:sp>
        <p:nvSpPr>
          <p:cNvPr id="16" name="TextBox 15">
            <a:extLst>
              <a:ext uri="{FF2B5EF4-FFF2-40B4-BE49-F238E27FC236}">
                <a16:creationId xmlns:a16="http://schemas.microsoft.com/office/drawing/2014/main" id="{325995AA-9AC9-4047-A6AD-003EF72DB527}"/>
              </a:ext>
            </a:extLst>
          </p:cNvPr>
          <p:cNvSpPr txBox="1"/>
          <p:nvPr/>
        </p:nvSpPr>
        <p:spPr>
          <a:xfrm>
            <a:off x="6876585" y="1089708"/>
            <a:ext cx="3605561" cy="646331"/>
          </a:xfrm>
          <a:prstGeom prst="rect">
            <a:avLst/>
          </a:prstGeom>
          <a:noFill/>
        </p:spPr>
        <p:txBody>
          <a:bodyPr wrap="square" rtlCol="0">
            <a:spAutoFit/>
          </a:bodyPr>
          <a:lstStyle/>
          <a:p>
            <a:r>
              <a:rPr lang="en-US" sz="3600" dirty="0" err="1">
                <a:solidFill>
                  <a:schemeClr val="accent3"/>
                </a:solidFill>
                <a:effectLst>
                  <a:outerShdw blurRad="38100" dist="38100" dir="2700000" algn="tl">
                    <a:srgbClr val="000000">
                      <a:alpha val="43137"/>
                    </a:srgbClr>
                  </a:outerShdw>
                </a:effectLst>
              </a:rPr>
              <a:t>Giải</a:t>
            </a:r>
            <a:r>
              <a:rPr lang="en-US" sz="3600" dirty="0">
                <a:solidFill>
                  <a:schemeClr val="accent3"/>
                </a:solidFill>
                <a:effectLst>
                  <a:outerShdw blurRad="38100" dist="38100" dir="2700000" algn="tl">
                    <a:srgbClr val="000000">
                      <a:alpha val="43137"/>
                    </a:srgbClr>
                  </a:outerShdw>
                </a:effectLst>
              </a:rPr>
              <a:t> </a:t>
            </a:r>
            <a:r>
              <a:rPr lang="en-US" sz="3600" dirty="0" err="1">
                <a:solidFill>
                  <a:schemeClr val="accent3"/>
                </a:solidFill>
                <a:effectLst>
                  <a:outerShdw blurRad="38100" dist="38100" dir="2700000" algn="tl">
                    <a:srgbClr val="000000">
                      <a:alpha val="43137"/>
                    </a:srgbClr>
                  </a:outerShdw>
                </a:effectLst>
              </a:rPr>
              <a:t>câu</a:t>
            </a:r>
            <a:r>
              <a:rPr lang="en-US" sz="3600" dirty="0">
                <a:solidFill>
                  <a:schemeClr val="accent3"/>
                </a:solidFill>
                <a:effectLst>
                  <a:outerShdw blurRad="38100" dist="38100" dir="2700000" algn="tl">
                    <a:srgbClr val="000000">
                      <a:alpha val="43137"/>
                    </a:srgbClr>
                  </a:outerShdw>
                </a:effectLst>
              </a:rPr>
              <a:t> </a:t>
            </a:r>
            <a:r>
              <a:rPr lang="en-US" sz="3600" dirty="0" err="1">
                <a:solidFill>
                  <a:schemeClr val="accent3"/>
                </a:solidFill>
                <a:effectLst>
                  <a:outerShdw blurRad="38100" dist="38100" dir="2700000" algn="tl">
                    <a:srgbClr val="000000">
                      <a:alpha val="43137"/>
                    </a:srgbClr>
                  </a:outerShdw>
                </a:effectLst>
              </a:rPr>
              <a:t>đố</a:t>
            </a:r>
            <a:endParaRPr lang="en-US" sz="3600"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91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49808" flipV="1">
            <a:off x="5492186" y="3854595"/>
            <a:ext cx="786313" cy="78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9"/>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10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250"/>
                                        <p:tgtEl>
                                          <p:spTgt spid="15"/>
                                        </p:tgtEl>
                                      </p:cBhvr>
                                    </p:animEffect>
                                    <p:anim calcmode="lin" valueType="num">
                                      <p:cBhvr>
                                        <p:cTn id="19" dur="1250" fill="hold"/>
                                        <p:tgtEl>
                                          <p:spTgt spid="15"/>
                                        </p:tgtEl>
                                        <p:attrNameLst>
                                          <p:attrName>ppt_x</p:attrName>
                                        </p:attrNameLst>
                                      </p:cBhvr>
                                      <p:tavLst>
                                        <p:tav tm="0">
                                          <p:val>
                                            <p:strVal val="#ppt_x"/>
                                          </p:val>
                                        </p:tav>
                                        <p:tav tm="100000">
                                          <p:val>
                                            <p:strVal val="#ppt_x"/>
                                          </p:val>
                                        </p:tav>
                                      </p:tavLst>
                                    </p:anim>
                                    <p:anim calcmode="lin" valueType="num">
                                      <p:cBhvr>
                                        <p:cTn id="20" dur="125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7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200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strVal val="#ppt_w*0.70"/>
                                          </p:val>
                                        </p:tav>
                                        <p:tav tm="100000">
                                          <p:val>
                                            <p:strVal val="#ppt_w"/>
                                          </p:val>
                                        </p:tav>
                                      </p:tavLst>
                                    </p:anim>
                                    <p:anim calcmode="lin" valueType="num">
                                      <p:cBhvr>
                                        <p:cTn id="44" dur="500" fill="hold"/>
                                        <p:tgtEl>
                                          <p:spTgt spid="20"/>
                                        </p:tgtEl>
                                        <p:attrNameLst>
                                          <p:attrName>ppt_h</p:attrName>
                                        </p:attrNameLst>
                                      </p:cBhvr>
                                      <p:tavLst>
                                        <p:tav tm="0">
                                          <p:val>
                                            <p:strVal val="#ppt_h"/>
                                          </p:val>
                                        </p:tav>
                                        <p:tav tm="100000">
                                          <p:val>
                                            <p:strVal val="#ppt_h"/>
                                          </p:val>
                                        </p:tav>
                                      </p:tavLst>
                                    </p:anim>
                                    <p:animEffect transition="in" filter="fade">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lt">
                                    <p:tmPct val="10000"/>
                                  </p:iterate>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strVal val="#ppt_w*0.70"/>
                                          </p:val>
                                        </p:tav>
                                        <p:tav tm="100000">
                                          <p:val>
                                            <p:strVal val="#ppt_w"/>
                                          </p:val>
                                        </p:tav>
                                      </p:tavLst>
                                    </p:anim>
                                    <p:anim calcmode="lin" valueType="num">
                                      <p:cBhvr>
                                        <p:cTn id="53" dur="500" fill="hold"/>
                                        <p:tgtEl>
                                          <p:spTgt spid="21"/>
                                        </p:tgtEl>
                                        <p:attrNameLst>
                                          <p:attrName>ppt_h</p:attrName>
                                        </p:attrNameLst>
                                      </p:cBhvr>
                                      <p:tavLst>
                                        <p:tav tm="0">
                                          <p:val>
                                            <p:strVal val="#ppt_h"/>
                                          </p:val>
                                        </p:tav>
                                        <p:tav tm="100000">
                                          <p:val>
                                            <p:strVal val="#ppt_h"/>
                                          </p:val>
                                        </p:tav>
                                      </p:tavLst>
                                    </p:anim>
                                    <p:animEffect transition="in" filter="fade">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533400" y="1509327"/>
            <a:ext cx="11569390" cy="4031873"/>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dữ</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3200" dirty="0">
                <a:latin typeface="Arial-Rounded" panose="020B0500000000000000" pitchFamily="34" charset="0"/>
                <a:ea typeface="Arial-Rounded" panose="020B0500000000000000" pitchFamily="34" charset="0"/>
                <a:cs typeface="Arial-Rounded" panose="020B0500000000000000" pitchFamily="34" charset="0"/>
              </a:rPr>
              <a:t>(Theo </a:t>
            </a:r>
            <a:r>
              <a:rPr lang="en-US" sz="32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54790" y="306382"/>
            <a:ext cx="3048000"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290933" y="5023347"/>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Đọc_ Chúa tể rừng xanh_HTS">
            <a:hlinkClick r:id="" action="ppaction://media"/>
            <a:extLst>
              <a:ext uri="{FF2B5EF4-FFF2-40B4-BE49-F238E27FC236}">
                <a16:creationId xmlns:a16="http://schemas.microsoft.com/office/drawing/2014/main" id="{37D10A30-5605-44E0-A61F-ED0789676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556" y="6068122"/>
            <a:ext cx="609600" cy="609600"/>
          </a:xfrm>
          <a:prstGeom prst="rect">
            <a:avLst/>
          </a:prstGeom>
        </p:spPr>
      </p:pic>
    </p:spTree>
    <p:extLst>
      <p:ext uri="{BB962C8B-B14F-4D97-AF65-F5344CB8AC3E}">
        <p14:creationId xmlns:p14="http://schemas.microsoft.com/office/powerpoint/2010/main" val="337040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79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740EAD-07F0-4586-8458-06E76F88704B}"/>
              </a:ext>
            </a:extLst>
          </p:cNvPr>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2">
            <a:extLst>
              <a:ext uri="{FF2B5EF4-FFF2-40B4-BE49-F238E27FC236}">
                <a16:creationId xmlns:a16="http://schemas.microsoft.com/office/drawing/2014/main" id="{8A9CD7AB-0400-4E76-8F7C-B0DB77A565DA}"/>
              </a:ext>
            </a:extLst>
          </p:cNvPr>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TextBox 13">
            <a:extLst>
              <a:ext uri="{FF2B5EF4-FFF2-40B4-BE49-F238E27FC236}">
                <a16:creationId xmlns:a16="http://schemas.microsoft.com/office/drawing/2014/main" id="{7C942B56-C60E-48C6-A341-C7A7C8725DD3}"/>
              </a:ext>
            </a:extLst>
          </p:cNvPr>
          <p:cNvSpPr txBox="1"/>
          <p:nvPr/>
        </p:nvSpPr>
        <p:spPr>
          <a:xfrm>
            <a:off x="4260879" y="138670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15" name="Picture 2">
            <a:extLst>
              <a:ext uri="{FF2B5EF4-FFF2-40B4-BE49-F238E27FC236}">
                <a16:creationId xmlns:a16="http://schemas.microsoft.com/office/drawing/2014/main" id="{79372190-BDF3-41F6-BAB8-C8A6E63F33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828907" y="532493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1942439B-75DA-47B4-9B3B-B9584A4FC580}"/>
              </a:ext>
            </a:extLst>
          </p:cNvPr>
          <p:cNvSpPr/>
          <p:nvPr/>
        </p:nvSpPr>
        <p:spPr>
          <a:xfrm>
            <a:off x="952501" y="2358709"/>
            <a:ext cx="10287000" cy="1077218"/>
          </a:xfrm>
          <a:prstGeom prst="rect">
            <a:avLst/>
          </a:prstGeom>
        </p:spPr>
        <p:txBody>
          <a:bodyPr wrap="square">
            <a:spAutoFit/>
          </a:bodyPr>
          <a:lstStyle/>
          <a:p>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a:t>
            </a:r>
            <a:endParaRPr lang="en-US" dirty="0"/>
          </a:p>
        </p:txBody>
      </p:sp>
      <p:cxnSp>
        <p:nvCxnSpPr>
          <p:cNvPr id="17" name="Straight Connector 16">
            <a:extLst>
              <a:ext uri="{FF2B5EF4-FFF2-40B4-BE49-F238E27FC236}">
                <a16:creationId xmlns:a16="http://schemas.microsoft.com/office/drawing/2014/main" id="{16B6D4E0-E426-45CE-9C1F-126A85502200}"/>
              </a:ext>
            </a:extLst>
          </p:cNvPr>
          <p:cNvCxnSpPr/>
          <p:nvPr/>
        </p:nvCxnSpPr>
        <p:spPr>
          <a:xfrm flipH="1">
            <a:off x="55626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CE2E831-573C-4C3A-86A4-F22F81714054}"/>
              </a:ext>
            </a:extLst>
          </p:cNvPr>
          <p:cNvGrpSpPr/>
          <p:nvPr/>
        </p:nvGrpSpPr>
        <p:grpSpPr>
          <a:xfrm>
            <a:off x="8991600" y="2485948"/>
            <a:ext cx="98712" cy="435617"/>
            <a:chOff x="2590800" y="2272159"/>
            <a:chExt cx="98712" cy="435617"/>
          </a:xfrm>
        </p:grpSpPr>
        <p:cxnSp>
          <p:nvCxnSpPr>
            <p:cNvPr id="19" name="Straight Connector 18">
              <a:extLst>
                <a:ext uri="{FF2B5EF4-FFF2-40B4-BE49-F238E27FC236}">
                  <a16:creationId xmlns:a16="http://schemas.microsoft.com/office/drawing/2014/main" id="{07B00E0A-17E8-431B-8676-00550F7CFA6F}"/>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B76E3-277E-4DB7-B174-ECD3BA8DC3BB}"/>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4F7EB05-86B5-4BDA-A600-5817C54D7DC4}"/>
              </a:ext>
            </a:extLst>
          </p:cNvPr>
          <p:cNvCxnSpPr/>
          <p:nvPr/>
        </p:nvCxnSpPr>
        <p:spPr>
          <a:xfrm flipH="1">
            <a:off x="4672012"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38AEC1E-23BE-42E2-9B8F-DB3FF5C65909}"/>
              </a:ext>
            </a:extLst>
          </p:cNvPr>
          <p:cNvGrpSpPr/>
          <p:nvPr/>
        </p:nvGrpSpPr>
        <p:grpSpPr>
          <a:xfrm>
            <a:off x="8258171" y="2978676"/>
            <a:ext cx="98712" cy="435617"/>
            <a:chOff x="2590800" y="2272159"/>
            <a:chExt cx="98712" cy="435617"/>
          </a:xfrm>
        </p:grpSpPr>
        <p:cxnSp>
          <p:nvCxnSpPr>
            <p:cNvPr id="23" name="Straight Connector 22">
              <a:extLst>
                <a:ext uri="{FF2B5EF4-FFF2-40B4-BE49-F238E27FC236}">
                  <a16:creationId xmlns:a16="http://schemas.microsoft.com/office/drawing/2014/main" id="{B6A3E141-60DB-4E6F-ABEB-0D4220341981}"/>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C25B3A-C024-4D02-B98C-AAAFEF6A4AB6}"/>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8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9" name="TextBox 8"/>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105934"/>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Hổ ăn(……..) và sống(……).</a:t>
            </a: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041697"/>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Rectangle 15"/>
              <p:cNvSpPr/>
              <p:nvPr/>
            </p:nvSpPr>
            <p:spPr>
              <a:xfrm>
                <a:off x="-1905000" y="3509671"/>
                <a:ext cx="12020714"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oMath>
                </a14:m>
                <a:r>
                  <a:rPr lang="en-US" sz="3350" b="1" dirty="0">
                    <a:solidFill>
                      <a:srgbClr val="7030A0"/>
                    </a:solidFill>
                    <a:latin typeface="HP001 4 hàng" pitchFamily="34" charset="0"/>
                    <a:ea typeface="Arial-Rounded" pitchFamily="34" charset="0"/>
                    <a:cs typeface="Arial-Rounded" pitchFamily="34" charset="0"/>
                  </a:rPr>
                  <a:t>ǟừng.</a:t>
                </a:r>
              </a:p>
            </p:txBody>
          </p:sp>
        </mc:Choice>
        <mc:Fallback xmlns="">
          <p:sp>
            <p:nvSpPr>
              <p:cNvPr id="16" name="Rectangle 15"/>
              <p:cNvSpPr>
                <a:spLocks noRot="1" noChangeAspect="1" noMove="1" noResize="1" noEditPoints="1" noAdjustHandles="1" noChangeArrowheads="1" noChangeShapeType="1" noTextEdit="1"/>
              </p:cNvSpPr>
              <p:nvPr/>
            </p:nvSpPr>
            <p:spPr>
              <a:xfrm>
                <a:off x="-1905000" y="3509671"/>
                <a:ext cx="12020714" cy="607859"/>
              </a:xfrm>
              <a:prstGeom prst="rect">
                <a:avLst/>
              </a:prstGeom>
              <a:blipFill>
                <a:blip r:embed="rId7"/>
                <a:stretch>
                  <a:fillRect t="-10101" b="-3939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211261"/>
            <a:ext cx="12020714" cy="607859"/>
          </a:xfrm>
          <a:prstGeom prst="rect">
            <a:avLst/>
          </a:prstGeom>
        </p:spPr>
        <p:txBody>
          <a:bodyPr wrap="square">
            <a:spAutoFit/>
          </a:bodyPr>
          <a:lstStyle/>
          <a:p>
            <a:pPr algn="ctr"/>
            <a:r>
              <a:rPr lang="en-US" sz="3350" b="1" dirty="0" err="1">
                <a:solidFill>
                  <a:srgbClr val="7030A0"/>
                </a:solidFill>
                <a:latin typeface="HP001 4 hàng" pitchFamily="34" charset="0"/>
                <a:ea typeface="Arial-Rounded" pitchFamily="34" charset="0"/>
                <a:cs typeface="Arial-Rounded" pitchFamily="34" charset="0"/>
              </a:rPr>
              <a:t>Đuċ</a:t>
            </a:r>
            <a:r>
              <a:rPr lang="en-US" sz="3350" b="1" dirty="0">
                <a:solidFill>
                  <a:srgbClr val="7030A0"/>
                </a:solidFill>
                <a:latin typeface="HP001 4 hàng" pitchFamily="34" charset="0"/>
                <a:ea typeface="Arial-Rounded" pitchFamily="34" charset="0"/>
                <a:cs typeface="Arial-Rounded" pitchFamily="34" charset="0"/>
              </a:rPr>
              <a:t> hổ dài và cứng như ǟ</a:t>
            </a:r>
            <a:r>
              <a:rPr lang="el-GR" sz="3350" b="1" dirty="0">
                <a:solidFill>
                  <a:srgbClr val="7030A0"/>
                </a:solidFill>
                <a:latin typeface="HP001 4 hàng" pitchFamily="34" charset="0"/>
                <a:ea typeface="Arial-Rounded" pitchFamily="34" charset="0"/>
                <a:cs typeface="Arial-Rounded" pitchFamily="34" charset="0"/>
              </a:rPr>
              <a:t>Ρ</a:t>
            </a:r>
            <a:r>
              <a:rPr lang="en-US" sz="3350" b="1" dirty="0">
                <a:solidFill>
                  <a:srgbClr val="7030A0"/>
                </a:solidFill>
                <a:latin typeface="HP001 4 hàng" pitchFamily="34" charset="0"/>
                <a:ea typeface="Arial-Rounded" pitchFamily="34" charset="0"/>
                <a:cs typeface="Arial-Rounded" pitchFamily="34" charset="0"/>
              </a:rPr>
              <a:t> </a:t>
            </a:r>
            <a:r>
              <a:rPr lang="en-US" sz="3350" b="1" dirty="0" err="1">
                <a:solidFill>
                  <a:srgbClr val="7030A0"/>
                </a:solidFill>
                <a:latin typeface="HP001 4 hàng" pitchFamily="34" charset="0"/>
                <a:ea typeface="Arial-Rounded" pitchFamily="34" charset="0"/>
                <a:cs typeface="Arial-Rounded" pitchFamily="34" charset="0"/>
              </a:rPr>
              <a:t>ǧắt</a:t>
            </a:r>
            <a:r>
              <a:rPr lang="en-US" sz="3350" b="1" dirty="0">
                <a:solidFill>
                  <a:srgbClr val="7030A0"/>
                </a:solidFill>
                <a:latin typeface="HP001 4 hàng" pitchFamily="34" charset="0"/>
                <a:ea typeface="Arial-Rounded" pitchFamily="34" charset="0"/>
                <a:cs typeface="Arial-Rounded" pitchFamily="34" charset="0"/>
              </a:rPr>
              <a:t>.</a:t>
            </a: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1" name="Right Arrow 20"/>
          <p:cNvSpPr/>
          <p:nvPr/>
        </p:nvSpPr>
        <p:spPr>
          <a:xfrm>
            <a:off x="499007" y="3821523"/>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a:off x="428910" y="4515190"/>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4" name="Minus 23"/>
          <p:cNvSpPr/>
          <p:nvPr/>
        </p:nvSpPr>
        <p:spPr>
          <a:xfrm>
            <a:off x="1116766" y="3851690"/>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Minus 24"/>
          <p:cNvSpPr/>
          <p:nvPr/>
        </p:nvSpPr>
        <p:spPr>
          <a:xfrm>
            <a:off x="989012" y="4498766"/>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7" name="Right Arrow 26"/>
          <p:cNvSpPr/>
          <p:nvPr/>
        </p:nvSpPr>
        <p:spPr>
          <a:xfrm rot="6791113">
            <a:off x="6878782" y="341030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ight Arrow 27"/>
          <p:cNvSpPr/>
          <p:nvPr/>
        </p:nvSpPr>
        <p:spPr>
          <a:xfrm rot="6791113">
            <a:off x="7055066" y="4067332"/>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400620" y="5902349"/>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30" name="Straight Arrow Connector 29"/>
          <p:cNvCxnSpPr/>
          <p:nvPr/>
        </p:nvCxnSpPr>
        <p:spPr>
          <a:xfrm>
            <a:off x="18288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2438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a:xfrm>
            <a:off x="3200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a:off x="38100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4800600" y="3022147"/>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8674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p:nvPr/>
        </p:nvCxnSpPr>
        <p:spPr>
          <a:xfrm>
            <a:off x="2057400" y="405460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p:nvPr/>
        </p:nvCxnSpPr>
        <p:spPr>
          <a:xfrm>
            <a:off x="2590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p:cNvCxnSpPr/>
          <p:nvPr/>
        </p:nvCxnSpPr>
        <p:spPr>
          <a:xfrm>
            <a:off x="3352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3886200"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a:off x="4953000" y="4057682"/>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5879667"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p:nvPr/>
        </p:nvCxnSpPr>
        <p:spPr>
          <a:xfrm>
            <a:off x="6553200" y="411192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43" name="Picture 2">
            <a:extLst>
              <a:ext uri="{FF2B5EF4-FFF2-40B4-BE49-F238E27FC236}">
                <a16:creationId xmlns:a16="http://schemas.microsoft.com/office/drawing/2014/main" id="{E2BC4CC0-E661-488A-A377-FE2476B8F3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23624"/>
          <a:stretch/>
        </p:blipFill>
        <p:spPr bwMode="auto">
          <a:xfrm>
            <a:off x="8578582" y="1216525"/>
            <a:ext cx="3402981" cy="17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83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80">
                                          <p:stCondLst>
                                            <p:cond delay="0"/>
                                          </p:stCondLst>
                                        </p:cTn>
                                        <p:tgtEl>
                                          <p:spTgt spid="21"/>
                                        </p:tgtEl>
                                      </p:cBhvr>
                                    </p:animEffect>
                                    <p:anim calcmode="lin" valueType="num">
                                      <p:cBhvr>
                                        <p:cTn id="4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0" dur="26">
                                          <p:stCondLst>
                                            <p:cond delay="650"/>
                                          </p:stCondLst>
                                        </p:cTn>
                                        <p:tgtEl>
                                          <p:spTgt spid="21"/>
                                        </p:tgtEl>
                                      </p:cBhvr>
                                      <p:to x="100000" y="60000"/>
                                    </p:animScale>
                                    <p:animScale>
                                      <p:cBhvr>
                                        <p:cTn id="51" dur="166" decel="50000">
                                          <p:stCondLst>
                                            <p:cond delay="676"/>
                                          </p:stCondLst>
                                        </p:cTn>
                                        <p:tgtEl>
                                          <p:spTgt spid="21"/>
                                        </p:tgtEl>
                                      </p:cBhvr>
                                      <p:to x="100000" y="100000"/>
                                    </p:animScale>
                                    <p:animScale>
                                      <p:cBhvr>
                                        <p:cTn id="52" dur="26">
                                          <p:stCondLst>
                                            <p:cond delay="1312"/>
                                          </p:stCondLst>
                                        </p:cTn>
                                        <p:tgtEl>
                                          <p:spTgt spid="21"/>
                                        </p:tgtEl>
                                      </p:cBhvr>
                                      <p:to x="100000" y="80000"/>
                                    </p:animScale>
                                    <p:animScale>
                                      <p:cBhvr>
                                        <p:cTn id="53" dur="166" decel="50000">
                                          <p:stCondLst>
                                            <p:cond delay="1338"/>
                                          </p:stCondLst>
                                        </p:cTn>
                                        <p:tgtEl>
                                          <p:spTgt spid="21"/>
                                        </p:tgtEl>
                                      </p:cBhvr>
                                      <p:to x="100000" y="100000"/>
                                    </p:animScale>
                                    <p:animScale>
                                      <p:cBhvr>
                                        <p:cTn id="54" dur="26">
                                          <p:stCondLst>
                                            <p:cond delay="1642"/>
                                          </p:stCondLst>
                                        </p:cTn>
                                        <p:tgtEl>
                                          <p:spTgt spid="21"/>
                                        </p:tgtEl>
                                      </p:cBhvr>
                                      <p:to x="100000" y="90000"/>
                                    </p:animScale>
                                    <p:animScale>
                                      <p:cBhvr>
                                        <p:cTn id="55" dur="166" decel="50000">
                                          <p:stCondLst>
                                            <p:cond delay="1668"/>
                                          </p:stCondLst>
                                        </p:cTn>
                                        <p:tgtEl>
                                          <p:spTgt spid="21"/>
                                        </p:tgtEl>
                                      </p:cBhvr>
                                      <p:to x="100000" y="100000"/>
                                    </p:animScale>
                                    <p:animScale>
                                      <p:cBhvr>
                                        <p:cTn id="56" dur="26">
                                          <p:stCondLst>
                                            <p:cond delay="1808"/>
                                          </p:stCondLst>
                                        </p:cTn>
                                        <p:tgtEl>
                                          <p:spTgt spid="21"/>
                                        </p:tgtEl>
                                      </p:cBhvr>
                                      <p:to x="100000" y="95000"/>
                                    </p:animScale>
                                    <p:animScale>
                                      <p:cBhvr>
                                        <p:cTn id="57" dur="166" decel="50000">
                                          <p:stCondLst>
                                            <p:cond delay="1834"/>
                                          </p:stCondLst>
                                        </p:cTn>
                                        <p:tgtEl>
                                          <p:spTgt spid="21"/>
                                        </p:tgtEl>
                                      </p:cBhvr>
                                      <p:to x="100000" y="100000"/>
                                    </p:animScale>
                                  </p:childTnLst>
                                </p:cTn>
                              </p:par>
                            </p:childTnLst>
                          </p:cTn>
                        </p:par>
                        <p:par>
                          <p:cTn id="58" fill="hold">
                            <p:stCondLst>
                              <p:cond delay="2000"/>
                            </p:stCondLst>
                            <p:childTnLst>
                              <p:par>
                                <p:cTn id="59" presetID="26"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2000" fill="hold"/>
                                        <p:tgtEl>
                                          <p:spTgt spid="24"/>
                                        </p:tgtEl>
                                        <p:attrNameLst>
                                          <p:attrName>ppt_x</p:attrName>
                                        </p:attrNameLst>
                                      </p:cBhvr>
                                      <p:tavLst>
                                        <p:tav tm="0">
                                          <p:val>
                                            <p:strVal val="#ppt_x"/>
                                          </p:val>
                                        </p:tav>
                                        <p:tav tm="100000">
                                          <p:val>
                                            <p:strVal val="#ppt_x"/>
                                          </p:val>
                                        </p:tav>
                                      </p:tavLst>
                                    </p:anim>
                                    <p:anim calcmode="lin" valueType="num">
                                      <p:cBhvr additive="base">
                                        <p:cTn id="84" dur="20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2000" fill="hold"/>
                                        <p:tgtEl>
                                          <p:spTgt spid="25"/>
                                        </p:tgtEl>
                                        <p:attrNameLst>
                                          <p:attrName>ppt_x</p:attrName>
                                        </p:attrNameLst>
                                      </p:cBhvr>
                                      <p:tavLst>
                                        <p:tav tm="0">
                                          <p:val>
                                            <p:strVal val="#ppt_x"/>
                                          </p:val>
                                        </p:tav>
                                        <p:tav tm="100000">
                                          <p:val>
                                            <p:strVal val="#ppt_x"/>
                                          </p:val>
                                        </p:tav>
                                      </p:tavLst>
                                    </p:anim>
                                    <p:anim calcmode="lin" valueType="num">
                                      <p:cBhvr additive="base">
                                        <p:cTn id="8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1+#ppt_w/2"/>
                                          </p:val>
                                        </p:tav>
                                        <p:tav tm="100000">
                                          <p:val>
                                            <p:strVal val="#ppt_x"/>
                                          </p:val>
                                        </p:tav>
                                      </p:tavLst>
                                    </p:anim>
                                    <p:anim calcmode="lin" valueType="num">
                                      <p:cBhvr additive="base">
                                        <p:cTn id="94" dur="500" fill="hold"/>
                                        <p:tgtEl>
                                          <p:spTgt spid="26"/>
                                        </p:tgtEl>
                                        <p:attrNameLst>
                                          <p:attrName>ppt_y</p:attrName>
                                        </p:attrNameLst>
                                      </p:cBhvr>
                                      <p:tavLst>
                                        <p:tav tm="0">
                                          <p:val>
                                            <p:strVal val="#ppt_y"/>
                                          </p:val>
                                        </p:tav>
                                        <p:tav tm="100000">
                                          <p:val>
                                            <p:strVal val="#ppt_y"/>
                                          </p:val>
                                        </p:tav>
                                      </p:tavLst>
                                    </p:anim>
                                  </p:childTnLst>
                                </p:cTn>
                              </p:par>
                              <p:par>
                                <p:cTn id="95" presetID="26"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80">
                                          <p:stCondLst>
                                            <p:cond delay="0"/>
                                          </p:stCondLst>
                                        </p:cTn>
                                        <p:tgtEl>
                                          <p:spTgt spid="27"/>
                                        </p:tgtEl>
                                      </p:cBhvr>
                                    </p:animEffect>
                                    <p:anim calcmode="lin" valueType="num">
                                      <p:cBhvr>
                                        <p:cTn id="9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3" dur="26">
                                          <p:stCondLst>
                                            <p:cond delay="650"/>
                                          </p:stCondLst>
                                        </p:cTn>
                                        <p:tgtEl>
                                          <p:spTgt spid="27"/>
                                        </p:tgtEl>
                                      </p:cBhvr>
                                      <p:to x="100000" y="60000"/>
                                    </p:animScale>
                                    <p:animScale>
                                      <p:cBhvr>
                                        <p:cTn id="104" dur="166" decel="50000">
                                          <p:stCondLst>
                                            <p:cond delay="676"/>
                                          </p:stCondLst>
                                        </p:cTn>
                                        <p:tgtEl>
                                          <p:spTgt spid="27"/>
                                        </p:tgtEl>
                                      </p:cBhvr>
                                      <p:to x="100000" y="100000"/>
                                    </p:animScale>
                                    <p:animScale>
                                      <p:cBhvr>
                                        <p:cTn id="105" dur="26">
                                          <p:stCondLst>
                                            <p:cond delay="1312"/>
                                          </p:stCondLst>
                                        </p:cTn>
                                        <p:tgtEl>
                                          <p:spTgt spid="27"/>
                                        </p:tgtEl>
                                      </p:cBhvr>
                                      <p:to x="100000" y="80000"/>
                                    </p:animScale>
                                    <p:animScale>
                                      <p:cBhvr>
                                        <p:cTn id="106" dur="166" decel="50000">
                                          <p:stCondLst>
                                            <p:cond delay="1338"/>
                                          </p:stCondLst>
                                        </p:cTn>
                                        <p:tgtEl>
                                          <p:spTgt spid="27"/>
                                        </p:tgtEl>
                                      </p:cBhvr>
                                      <p:to x="100000" y="100000"/>
                                    </p:animScale>
                                    <p:animScale>
                                      <p:cBhvr>
                                        <p:cTn id="107" dur="26">
                                          <p:stCondLst>
                                            <p:cond delay="1642"/>
                                          </p:stCondLst>
                                        </p:cTn>
                                        <p:tgtEl>
                                          <p:spTgt spid="27"/>
                                        </p:tgtEl>
                                      </p:cBhvr>
                                      <p:to x="100000" y="90000"/>
                                    </p:animScale>
                                    <p:animScale>
                                      <p:cBhvr>
                                        <p:cTn id="108" dur="166" decel="50000">
                                          <p:stCondLst>
                                            <p:cond delay="1668"/>
                                          </p:stCondLst>
                                        </p:cTn>
                                        <p:tgtEl>
                                          <p:spTgt spid="27"/>
                                        </p:tgtEl>
                                      </p:cBhvr>
                                      <p:to x="100000" y="100000"/>
                                    </p:animScale>
                                    <p:animScale>
                                      <p:cBhvr>
                                        <p:cTn id="109" dur="26">
                                          <p:stCondLst>
                                            <p:cond delay="1808"/>
                                          </p:stCondLst>
                                        </p:cTn>
                                        <p:tgtEl>
                                          <p:spTgt spid="27"/>
                                        </p:tgtEl>
                                      </p:cBhvr>
                                      <p:to x="100000" y="95000"/>
                                    </p:animScale>
                                    <p:animScale>
                                      <p:cBhvr>
                                        <p:cTn id="110" dur="166" decel="50000">
                                          <p:stCondLst>
                                            <p:cond delay="1834"/>
                                          </p:stCondLst>
                                        </p:cTn>
                                        <p:tgtEl>
                                          <p:spTgt spid="27"/>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80">
                                          <p:stCondLst>
                                            <p:cond delay="0"/>
                                          </p:stCondLst>
                                        </p:cTn>
                                        <p:tgtEl>
                                          <p:spTgt spid="28"/>
                                        </p:tgtEl>
                                      </p:cBhvr>
                                    </p:animEffect>
                                    <p:anim calcmode="lin" valueType="num">
                                      <p:cBhvr>
                                        <p:cTn id="1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9" dur="26">
                                          <p:stCondLst>
                                            <p:cond delay="650"/>
                                          </p:stCondLst>
                                        </p:cTn>
                                        <p:tgtEl>
                                          <p:spTgt spid="28"/>
                                        </p:tgtEl>
                                      </p:cBhvr>
                                      <p:to x="100000" y="60000"/>
                                    </p:animScale>
                                    <p:animScale>
                                      <p:cBhvr>
                                        <p:cTn id="120" dur="166" decel="50000">
                                          <p:stCondLst>
                                            <p:cond delay="676"/>
                                          </p:stCondLst>
                                        </p:cTn>
                                        <p:tgtEl>
                                          <p:spTgt spid="28"/>
                                        </p:tgtEl>
                                      </p:cBhvr>
                                      <p:to x="100000" y="100000"/>
                                    </p:animScale>
                                    <p:animScale>
                                      <p:cBhvr>
                                        <p:cTn id="121" dur="26">
                                          <p:stCondLst>
                                            <p:cond delay="1312"/>
                                          </p:stCondLst>
                                        </p:cTn>
                                        <p:tgtEl>
                                          <p:spTgt spid="28"/>
                                        </p:tgtEl>
                                      </p:cBhvr>
                                      <p:to x="100000" y="80000"/>
                                    </p:animScale>
                                    <p:animScale>
                                      <p:cBhvr>
                                        <p:cTn id="122" dur="166" decel="50000">
                                          <p:stCondLst>
                                            <p:cond delay="1338"/>
                                          </p:stCondLst>
                                        </p:cTn>
                                        <p:tgtEl>
                                          <p:spTgt spid="28"/>
                                        </p:tgtEl>
                                      </p:cBhvr>
                                      <p:to x="100000" y="100000"/>
                                    </p:animScale>
                                    <p:animScale>
                                      <p:cBhvr>
                                        <p:cTn id="123" dur="26">
                                          <p:stCondLst>
                                            <p:cond delay="1642"/>
                                          </p:stCondLst>
                                        </p:cTn>
                                        <p:tgtEl>
                                          <p:spTgt spid="28"/>
                                        </p:tgtEl>
                                      </p:cBhvr>
                                      <p:to x="100000" y="90000"/>
                                    </p:animScale>
                                    <p:animScale>
                                      <p:cBhvr>
                                        <p:cTn id="124" dur="166" decel="50000">
                                          <p:stCondLst>
                                            <p:cond delay="1668"/>
                                          </p:stCondLst>
                                        </p:cTn>
                                        <p:tgtEl>
                                          <p:spTgt spid="28"/>
                                        </p:tgtEl>
                                      </p:cBhvr>
                                      <p:to x="100000" y="100000"/>
                                    </p:animScale>
                                    <p:animScale>
                                      <p:cBhvr>
                                        <p:cTn id="125" dur="26">
                                          <p:stCondLst>
                                            <p:cond delay="1808"/>
                                          </p:stCondLst>
                                        </p:cTn>
                                        <p:tgtEl>
                                          <p:spTgt spid="28"/>
                                        </p:tgtEl>
                                      </p:cBhvr>
                                      <p:to x="100000" y="95000"/>
                                    </p:animScale>
                                    <p:animScale>
                                      <p:cBhvr>
                                        <p:cTn id="126" dur="166" decel="50000">
                                          <p:stCondLst>
                                            <p:cond delay="1834"/>
                                          </p:stCondLst>
                                        </p:cTn>
                                        <p:tgtEl>
                                          <p:spTgt spid="2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6" presetClass="entr" presetSubtype="0" fill="hold" nodeType="withEffect">
                                  <p:stCondLst>
                                    <p:cond delay="500"/>
                                  </p:stCondLst>
                                  <p:childTnLst>
                                    <p:set>
                                      <p:cBhvr>
                                        <p:cTn id="134" dur="1" fill="hold">
                                          <p:stCondLst>
                                            <p:cond delay="0"/>
                                          </p:stCondLst>
                                        </p:cTn>
                                        <p:tgtEl>
                                          <p:spTgt spid="30"/>
                                        </p:tgtEl>
                                        <p:attrNameLst>
                                          <p:attrName>style.visibility</p:attrName>
                                        </p:attrNameLst>
                                      </p:cBhvr>
                                      <p:to>
                                        <p:strVal val="visible"/>
                                      </p:to>
                                    </p:set>
                                    <p:animEffect transition="in" filter="wipe(down)">
                                      <p:cBhvr>
                                        <p:cTn id="135" dur="2320">
                                          <p:stCondLst>
                                            <p:cond delay="0"/>
                                          </p:stCondLst>
                                        </p:cTn>
                                        <p:tgtEl>
                                          <p:spTgt spid="30"/>
                                        </p:tgtEl>
                                      </p:cBhvr>
                                    </p:animEffect>
                                    <p:anim calcmode="lin" valueType="num">
                                      <p:cBhvr>
                                        <p:cTn id="136" dur="7288"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7" dur="265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8" dur="2656" tmFilter="0, 0; 0.125,0.2665; 0.25,0.4; 0.375,0.465; 0.5,0.5;  0.625,0.535; 0.75,0.6; 0.875,0.7335; 1,1">
                                          <p:stCondLst>
                                            <p:cond delay="2656"/>
                                          </p:stCondLst>
                                        </p:cTn>
                                        <p:tgtEl>
                                          <p:spTgt spid="30"/>
                                        </p:tgtEl>
                                        <p:attrNameLst>
                                          <p:attrName>ppt_y</p:attrName>
                                        </p:attrNameLst>
                                      </p:cBhvr>
                                      <p:tavLst>
                                        <p:tav tm="0" fmla="#ppt_y-sin(pi*$)/9">
                                          <p:val>
                                            <p:fltVal val="0"/>
                                          </p:val>
                                        </p:tav>
                                        <p:tav tm="100000">
                                          <p:val>
                                            <p:fltVal val="1"/>
                                          </p:val>
                                        </p:tav>
                                      </p:tavLst>
                                    </p:anim>
                                    <p:anim calcmode="lin" valueType="num">
                                      <p:cBhvr>
                                        <p:cTn id="139" dur="1328" tmFilter="0, 0; 0.125,0.2665; 0.25,0.4; 0.375,0.465; 0.5,0.5;  0.625,0.535; 0.75,0.6; 0.875,0.7335; 1,1">
                                          <p:stCondLst>
                                            <p:cond delay="5296"/>
                                          </p:stCondLst>
                                        </p:cTn>
                                        <p:tgtEl>
                                          <p:spTgt spid="30"/>
                                        </p:tgtEl>
                                        <p:attrNameLst>
                                          <p:attrName>ppt_y</p:attrName>
                                        </p:attrNameLst>
                                      </p:cBhvr>
                                      <p:tavLst>
                                        <p:tav tm="0" fmla="#ppt_y-sin(pi*$)/27">
                                          <p:val>
                                            <p:fltVal val="0"/>
                                          </p:val>
                                        </p:tav>
                                        <p:tav tm="100000">
                                          <p:val>
                                            <p:fltVal val="1"/>
                                          </p:val>
                                        </p:tav>
                                      </p:tavLst>
                                    </p:anim>
                                    <p:anim calcmode="lin" valueType="num">
                                      <p:cBhvr>
                                        <p:cTn id="140" dur="656" tmFilter="0, 0; 0.125,0.2665; 0.25,0.4; 0.375,0.465; 0.5,0.5;  0.625,0.535; 0.75,0.6; 0.875,0.7335; 1,1">
                                          <p:stCondLst>
                                            <p:cond delay="6624"/>
                                          </p:stCondLst>
                                        </p:cTn>
                                        <p:tgtEl>
                                          <p:spTgt spid="30"/>
                                        </p:tgtEl>
                                        <p:attrNameLst>
                                          <p:attrName>ppt_y</p:attrName>
                                        </p:attrNameLst>
                                      </p:cBhvr>
                                      <p:tavLst>
                                        <p:tav tm="0" fmla="#ppt_y-sin(pi*$)/81">
                                          <p:val>
                                            <p:fltVal val="0"/>
                                          </p:val>
                                        </p:tav>
                                        <p:tav tm="100000">
                                          <p:val>
                                            <p:fltVal val="1"/>
                                          </p:val>
                                        </p:tav>
                                      </p:tavLst>
                                    </p:anim>
                                    <p:animScale>
                                      <p:cBhvr>
                                        <p:cTn id="141" dur="104">
                                          <p:stCondLst>
                                            <p:cond delay="2600"/>
                                          </p:stCondLst>
                                        </p:cTn>
                                        <p:tgtEl>
                                          <p:spTgt spid="30"/>
                                        </p:tgtEl>
                                      </p:cBhvr>
                                      <p:to x="100000" y="60000"/>
                                    </p:animScale>
                                    <p:animScale>
                                      <p:cBhvr>
                                        <p:cTn id="142" dur="664" decel="50000">
                                          <p:stCondLst>
                                            <p:cond delay="2704"/>
                                          </p:stCondLst>
                                        </p:cTn>
                                        <p:tgtEl>
                                          <p:spTgt spid="30"/>
                                        </p:tgtEl>
                                      </p:cBhvr>
                                      <p:to x="100000" y="100000"/>
                                    </p:animScale>
                                    <p:animScale>
                                      <p:cBhvr>
                                        <p:cTn id="143" dur="104">
                                          <p:stCondLst>
                                            <p:cond delay="5248"/>
                                          </p:stCondLst>
                                        </p:cTn>
                                        <p:tgtEl>
                                          <p:spTgt spid="30"/>
                                        </p:tgtEl>
                                      </p:cBhvr>
                                      <p:to x="100000" y="80000"/>
                                    </p:animScale>
                                    <p:animScale>
                                      <p:cBhvr>
                                        <p:cTn id="144" dur="664" decel="50000">
                                          <p:stCondLst>
                                            <p:cond delay="5352"/>
                                          </p:stCondLst>
                                        </p:cTn>
                                        <p:tgtEl>
                                          <p:spTgt spid="30"/>
                                        </p:tgtEl>
                                      </p:cBhvr>
                                      <p:to x="100000" y="100000"/>
                                    </p:animScale>
                                    <p:animScale>
                                      <p:cBhvr>
                                        <p:cTn id="145" dur="104">
                                          <p:stCondLst>
                                            <p:cond delay="6568"/>
                                          </p:stCondLst>
                                        </p:cTn>
                                        <p:tgtEl>
                                          <p:spTgt spid="30"/>
                                        </p:tgtEl>
                                      </p:cBhvr>
                                      <p:to x="100000" y="90000"/>
                                    </p:animScale>
                                    <p:animScale>
                                      <p:cBhvr>
                                        <p:cTn id="146" dur="664" decel="50000">
                                          <p:stCondLst>
                                            <p:cond delay="6672"/>
                                          </p:stCondLst>
                                        </p:cTn>
                                        <p:tgtEl>
                                          <p:spTgt spid="30"/>
                                        </p:tgtEl>
                                      </p:cBhvr>
                                      <p:to x="100000" y="100000"/>
                                    </p:animScale>
                                    <p:animScale>
                                      <p:cBhvr>
                                        <p:cTn id="147" dur="104">
                                          <p:stCondLst>
                                            <p:cond delay="7232"/>
                                          </p:stCondLst>
                                        </p:cTn>
                                        <p:tgtEl>
                                          <p:spTgt spid="30"/>
                                        </p:tgtEl>
                                      </p:cBhvr>
                                      <p:to x="100000" y="95000"/>
                                    </p:animScale>
                                    <p:animScale>
                                      <p:cBhvr>
                                        <p:cTn id="148" dur="664" decel="50000">
                                          <p:stCondLst>
                                            <p:cond delay="7336"/>
                                          </p:stCondLst>
                                        </p:cTn>
                                        <p:tgtEl>
                                          <p:spTgt spid="30"/>
                                        </p:tgtEl>
                                      </p:cBhvr>
                                      <p:to x="100000" y="100000"/>
                                    </p:animScale>
                                  </p:childTnLst>
                                </p:cTn>
                              </p:par>
                              <p:par>
                                <p:cTn id="149" presetID="26" presetClass="entr" presetSubtype="0" fill="hold" nodeType="withEffect">
                                  <p:stCondLst>
                                    <p:cond delay="500"/>
                                  </p:stCondLst>
                                  <p:childTnLst>
                                    <p:set>
                                      <p:cBhvr>
                                        <p:cTn id="150" dur="1" fill="hold">
                                          <p:stCondLst>
                                            <p:cond delay="0"/>
                                          </p:stCondLst>
                                        </p:cTn>
                                        <p:tgtEl>
                                          <p:spTgt spid="31"/>
                                        </p:tgtEl>
                                        <p:attrNameLst>
                                          <p:attrName>style.visibility</p:attrName>
                                        </p:attrNameLst>
                                      </p:cBhvr>
                                      <p:to>
                                        <p:strVal val="visible"/>
                                      </p:to>
                                    </p:set>
                                    <p:animEffect transition="in" filter="wipe(down)">
                                      <p:cBhvr>
                                        <p:cTn id="151" dur="2320">
                                          <p:stCondLst>
                                            <p:cond delay="0"/>
                                          </p:stCondLst>
                                        </p:cTn>
                                        <p:tgtEl>
                                          <p:spTgt spid="31"/>
                                        </p:tgtEl>
                                      </p:cBhvr>
                                    </p:animEffect>
                                    <p:anim calcmode="lin" valueType="num">
                                      <p:cBhvr>
                                        <p:cTn id="152" dur="7288"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3" dur="265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4" dur="2656" tmFilter="0, 0; 0.125,0.2665; 0.25,0.4; 0.375,0.465; 0.5,0.5;  0.625,0.535; 0.75,0.6; 0.875,0.7335; 1,1">
                                          <p:stCondLst>
                                            <p:cond delay="2656"/>
                                          </p:stCondLst>
                                        </p:cTn>
                                        <p:tgtEl>
                                          <p:spTgt spid="31"/>
                                        </p:tgtEl>
                                        <p:attrNameLst>
                                          <p:attrName>ppt_y</p:attrName>
                                        </p:attrNameLst>
                                      </p:cBhvr>
                                      <p:tavLst>
                                        <p:tav tm="0" fmla="#ppt_y-sin(pi*$)/9">
                                          <p:val>
                                            <p:fltVal val="0"/>
                                          </p:val>
                                        </p:tav>
                                        <p:tav tm="100000">
                                          <p:val>
                                            <p:fltVal val="1"/>
                                          </p:val>
                                        </p:tav>
                                      </p:tavLst>
                                    </p:anim>
                                    <p:anim calcmode="lin" valueType="num">
                                      <p:cBhvr>
                                        <p:cTn id="155" dur="1328" tmFilter="0, 0; 0.125,0.2665; 0.25,0.4; 0.375,0.465; 0.5,0.5;  0.625,0.535; 0.75,0.6; 0.875,0.7335; 1,1">
                                          <p:stCondLst>
                                            <p:cond delay="5296"/>
                                          </p:stCondLst>
                                        </p:cTn>
                                        <p:tgtEl>
                                          <p:spTgt spid="31"/>
                                        </p:tgtEl>
                                        <p:attrNameLst>
                                          <p:attrName>ppt_y</p:attrName>
                                        </p:attrNameLst>
                                      </p:cBhvr>
                                      <p:tavLst>
                                        <p:tav tm="0" fmla="#ppt_y-sin(pi*$)/27">
                                          <p:val>
                                            <p:fltVal val="0"/>
                                          </p:val>
                                        </p:tav>
                                        <p:tav tm="100000">
                                          <p:val>
                                            <p:fltVal val="1"/>
                                          </p:val>
                                        </p:tav>
                                      </p:tavLst>
                                    </p:anim>
                                    <p:anim calcmode="lin" valueType="num">
                                      <p:cBhvr>
                                        <p:cTn id="156" dur="656" tmFilter="0, 0; 0.125,0.2665; 0.25,0.4; 0.375,0.465; 0.5,0.5;  0.625,0.535; 0.75,0.6; 0.875,0.7335; 1,1">
                                          <p:stCondLst>
                                            <p:cond delay="6624"/>
                                          </p:stCondLst>
                                        </p:cTn>
                                        <p:tgtEl>
                                          <p:spTgt spid="31"/>
                                        </p:tgtEl>
                                        <p:attrNameLst>
                                          <p:attrName>ppt_y</p:attrName>
                                        </p:attrNameLst>
                                      </p:cBhvr>
                                      <p:tavLst>
                                        <p:tav tm="0" fmla="#ppt_y-sin(pi*$)/81">
                                          <p:val>
                                            <p:fltVal val="0"/>
                                          </p:val>
                                        </p:tav>
                                        <p:tav tm="100000">
                                          <p:val>
                                            <p:fltVal val="1"/>
                                          </p:val>
                                        </p:tav>
                                      </p:tavLst>
                                    </p:anim>
                                    <p:animScale>
                                      <p:cBhvr>
                                        <p:cTn id="157" dur="104">
                                          <p:stCondLst>
                                            <p:cond delay="2600"/>
                                          </p:stCondLst>
                                        </p:cTn>
                                        <p:tgtEl>
                                          <p:spTgt spid="31"/>
                                        </p:tgtEl>
                                      </p:cBhvr>
                                      <p:to x="100000" y="60000"/>
                                    </p:animScale>
                                    <p:animScale>
                                      <p:cBhvr>
                                        <p:cTn id="158" dur="664" decel="50000">
                                          <p:stCondLst>
                                            <p:cond delay="2704"/>
                                          </p:stCondLst>
                                        </p:cTn>
                                        <p:tgtEl>
                                          <p:spTgt spid="31"/>
                                        </p:tgtEl>
                                      </p:cBhvr>
                                      <p:to x="100000" y="100000"/>
                                    </p:animScale>
                                    <p:animScale>
                                      <p:cBhvr>
                                        <p:cTn id="159" dur="104">
                                          <p:stCondLst>
                                            <p:cond delay="5248"/>
                                          </p:stCondLst>
                                        </p:cTn>
                                        <p:tgtEl>
                                          <p:spTgt spid="31"/>
                                        </p:tgtEl>
                                      </p:cBhvr>
                                      <p:to x="100000" y="80000"/>
                                    </p:animScale>
                                    <p:animScale>
                                      <p:cBhvr>
                                        <p:cTn id="160" dur="664" decel="50000">
                                          <p:stCondLst>
                                            <p:cond delay="5352"/>
                                          </p:stCondLst>
                                        </p:cTn>
                                        <p:tgtEl>
                                          <p:spTgt spid="31"/>
                                        </p:tgtEl>
                                      </p:cBhvr>
                                      <p:to x="100000" y="100000"/>
                                    </p:animScale>
                                    <p:animScale>
                                      <p:cBhvr>
                                        <p:cTn id="161" dur="104">
                                          <p:stCondLst>
                                            <p:cond delay="6568"/>
                                          </p:stCondLst>
                                        </p:cTn>
                                        <p:tgtEl>
                                          <p:spTgt spid="31"/>
                                        </p:tgtEl>
                                      </p:cBhvr>
                                      <p:to x="100000" y="90000"/>
                                    </p:animScale>
                                    <p:animScale>
                                      <p:cBhvr>
                                        <p:cTn id="162" dur="664" decel="50000">
                                          <p:stCondLst>
                                            <p:cond delay="6672"/>
                                          </p:stCondLst>
                                        </p:cTn>
                                        <p:tgtEl>
                                          <p:spTgt spid="31"/>
                                        </p:tgtEl>
                                      </p:cBhvr>
                                      <p:to x="100000" y="100000"/>
                                    </p:animScale>
                                    <p:animScale>
                                      <p:cBhvr>
                                        <p:cTn id="163" dur="104">
                                          <p:stCondLst>
                                            <p:cond delay="7232"/>
                                          </p:stCondLst>
                                        </p:cTn>
                                        <p:tgtEl>
                                          <p:spTgt spid="31"/>
                                        </p:tgtEl>
                                      </p:cBhvr>
                                      <p:to x="100000" y="95000"/>
                                    </p:animScale>
                                    <p:animScale>
                                      <p:cBhvr>
                                        <p:cTn id="164" dur="664" decel="50000">
                                          <p:stCondLst>
                                            <p:cond delay="7336"/>
                                          </p:stCondLst>
                                        </p:cTn>
                                        <p:tgtEl>
                                          <p:spTgt spid="31"/>
                                        </p:tgtEl>
                                      </p:cBhvr>
                                      <p:to x="100000" y="100000"/>
                                    </p:animScale>
                                  </p:childTnLst>
                                </p:cTn>
                              </p:par>
                              <p:par>
                                <p:cTn id="165" presetID="26" presetClass="entr" presetSubtype="0" fill="hold" nodeType="withEffect">
                                  <p:stCondLst>
                                    <p:cond delay="50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2320">
                                          <p:stCondLst>
                                            <p:cond delay="0"/>
                                          </p:stCondLst>
                                        </p:cTn>
                                        <p:tgtEl>
                                          <p:spTgt spid="32"/>
                                        </p:tgtEl>
                                      </p:cBhvr>
                                    </p:animEffect>
                                    <p:anim calcmode="lin" valueType="num">
                                      <p:cBhvr>
                                        <p:cTn id="168" dur="7288"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9" dur="265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0" dur="2656" tmFilter="0, 0; 0.125,0.2665; 0.25,0.4; 0.375,0.465; 0.5,0.5;  0.625,0.535; 0.75,0.6; 0.875,0.7335; 1,1">
                                          <p:stCondLst>
                                            <p:cond delay="2656"/>
                                          </p:stCondLst>
                                        </p:cTn>
                                        <p:tgtEl>
                                          <p:spTgt spid="32"/>
                                        </p:tgtEl>
                                        <p:attrNameLst>
                                          <p:attrName>ppt_y</p:attrName>
                                        </p:attrNameLst>
                                      </p:cBhvr>
                                      <p:tavLst>
                                        <p:tav tm="0" fmla="#ppt_y-sin(pi*$)/9">
                                          <p:val>
                                            <p:fltVal val="0"/>
                                          </p:val>
                                        </p:tav>
                                        <p:tav tm="100000">
                                          <p:val>
                                            <p:fltVal val="1"/>
                                          </p:val>
                                        </p:tav>
                                      </p:tavLst>
                                    </p:anim>
                                    <p:anim calcmode="lin" valueType="num">
                                      <p:cBhvr>
                                        <p:cTn id="171" dur="1328" tmFilter="0, 0; 0.125,0.2665; 0.25,0.4; 0.375,0.465; 0.5,0.5;  0.625,0.535; 0.75,0.6; 0.875,0.7335; 1,1">
                                          <p:stCondLst>
                                            <p:cond delay="5296"/>
                                          </p:stCondLst>
                                        </p:cTn>
                                        <p:tgtEl>
                                          <p:spTgt spid="32"/>
                                        </p:tgtEl>
                                        <p:attrNameLst>
                                          <p:attrName>ppt_y</p:attrName>
                                        </p:attrNameLst>
                                      </p:cBhvr>
                                      <p:tavLst>
                                        <p:tav tm="0" fmla="#ppt_y-sin(pi*$)/27">
                                          <p:val>
                                            <p:fltVal val="0"/>
                                          </p:val>
                                        </p:tav>
                                        <p:tav tm="100000">
                                          <p:val>
                                            <p:fltVal val="1"/>
                                          </p:val>
                                        </p:tav>
                                      </p:tavLst>
                                    </p:anim>
                                    <p:anim calcmode="lin" valueType="num">
                                      <p:cBhvr>
                                        <p:cTn id="172" dur="656" tmFilter="0, 0; 0.125,0.2665; 0.25,0.4; 0.375,0.465; 0.5,0.5;  0.625,0.535; 0.75,0.6; 0.875,0.7335; 1,1">
                                          <p:stCondLst>
                                            <p:cond delay="6624"/>
                                          </p:stCondLst>
                                        </p:cTn>
                                        <p:tgtEl>
                                          <p:spTgt spid="32"/>
                                        </p:tgtEl>
                                        <p:attrNameLst>
                                          <p:attrName>ppt_y</p:attrName>
                                        </p:attrNameLst>
                                      </p:cBhvr>
                                      <p:tavLst>
                                        <p:tav tm="0" fmla="#ppt_y-sin(pi*$)/81">
                                          <p:val>
                                            <p:fltVal val="0"/>
                                          </p:val>
                                        </p:tav>
                                        <p:tav tm="100000">
                                          <p:val>
                                            <p:fltVal val="1"/>
                                          </p:val>
                                        </p:tav>
                                      </p:tavLst>
                                    </p:anim>
                                    <p:animScale>
                                      <p:cBhvr>
                                        <p:cTn id="173" dur="104">
                                          <p:stCondLst>
                                            <p:cond delay="2600"/>
                                          </p:stCondLst>
                                        </p:cTn>
                                        <p:tgtEl>
                                          <p:spTgt spid="32"/>
                                        </p:tgtEl>
                                      </p:cBhvr>
                                      <p:to x="100000" y="60000"/>
                                    </p:animScale>
                                    <p:animScale>
                                      <p:cBhvr>
                                        <p:cTn id="174" dur="664" decel="50000">
                                          <p:stCondLst>
                                            <p:cond delay="2704"/>
                                          </p:stCondLst>
                                        </p:cTn>
                                        <p:tgtEl>
                                          <p:spTgt spid="32"/>
                                        </p:tgtEl>
                                      </p:cBhvr>
                                      <p:to x="100000" y="100000"/>
                                    </p:animScale>
                                    <p:animScale>
                                      <p:cBhvr>
                                        <p:cTn id="175" dur="104">
                                          <p:stCondLst>
                                            <p:cond delay="5248"/>
                                          </p:stCondLst>
                                        </p:cTn>
                                        <p:tgtEl>
                                          <p:spTgt spid="32"/>
                                        </p:tgtEl>
                                      </p:cBhvr>
                                      <p:to x="100000" y="80000"/>
                                    </p:animScale>
                                    <p:animScale>
                                      <p:cBhvr>
                                        <p:cTn id="176" dur="664" decel="50000">
                                          <p:stCondLst>
                                            <p:cond delay="5352"/>
                                          </p:stCondLst>
                                        </p:cTn>
                                        <p:tgtEl>
                                          <p:spTgt spid="32"/>
                                        </p:tgtEl>
                                      </p:cBhvr>
                                      <p:to x="100000" y="100000"/>
                                    </p:animScale>
                                    <p:animScale>
                                      <p:cBhvr>
                                        <p:cTn id="177" dur="104">
                                          <p:stCondLst>
                                            <p:cond delay="6568"/>
                                          </p:stCondLst>
                                        </p:cTn>
                                        <p:tgtEl>
                                          <p:spTgt spid="32"/>
                                        </p:tgtEl>
                                      </p:cBhvr>
                                      <p:to x="100000" y="90000"/>
                                    </p:animScale>
                                    <p:animScale>
                                      <p:cBhvr>
                                        <p:cTn id="178" dur="664" decel="50000">
                                          <p:stCondLst>
                                            <p:cond delay="6672"/>
                                          </p:stCondLst>
                                        </p:cTn>
                                        <p:tgtEl>
                                          <p:spTgt spid="32"/>
                                        </p:tgtEl>
                                      </p:cBhvr>
                                      <p:to x="100000" y="100000"/>
                                    </p:animScale>
                                    <p:animScale>
                                      <p:cBhvr>
                                        <p:cTn id="179" dur="104">
                                          <p:stCondLst>
                                            <p:cond delay="7232"/>
                                          </p:stCondLst>
                                        </p:cTn>
                                        <p:tgtEl>
                                          <p:spTgt spid="32"/>
                                        </p:tgtEl>
                                      </p:cBhvr>
                                      <p:to x="100000" y="95000"/>
                                    </p:animScale>
                                    <p:animScale>
                                      <p:cBhvr>
                                        <p:cTn id="180" dur="664" decel="50000">
                                          <p:stCondLst>
                                            <p:cond delay="7336"/>
                                          </p:stCondLst>
                                        </p:cTn>
                                        <p:tgtEl>
                                          <p:spTgt spid="32"/>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33"/>
                                        </p:tgtEl>
                                        <p:attrNameLst>
                                          <p:attrName>style.visibility</p:attrName>
                                        </p:attrNameLst>
                                      </p:cBhvr>
                                      <p:to>
                                        <p:strVal val="visible"/>
                                      </p:to>
                                    </p:set>
                                    <p:animEffect transition="in" filter="wipe(down)">
                                      <p:cBhvr>
                                        <p:cTn id="183" dur="2320">
                                          <p:stCondLst>
                                            <p:cond delay="0"/>
                                          </p:stCondLst>
                                        </p:cTn>
                                        <p:tgtEl>
                                          <p:spTgt spid="33"/>
                                        </p:tgtEl>
                                      </p:cBhvr>
                                    </p:animEffect>
                                    <p:anim calcmode="lin" valueType="num">
                                      <p:cBhvr>
                                        <p:cTn id="184" dur="728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5" dur="265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6" dur="2656" tmFilter="0, 0; 0.125,0.2665; 0.25,0.4; 0.375,0.465; 0.5,0.5;  0.625,0.535; 0.75,0.6; 0.875,0.7335; 1,1">
                                          <p:stCondLst>
                                            <p:cond delay="2656"/>
                                          </p:stCondLst>
                                        </p:cTn>
                                        <p:tgtEl>
                                          <p:spTgt spid="33"/>
                                        </p:tgtEl>
                                        <p:attrNameLst>
                                          <p:attrName>ppt_y</p:attrName>
                                        </p:attrNameLst>
                                      </p:cBhvr>
                                      <p:tavLst>
                                        <p:tav tm="0" fmla="#ppt_y-sin(pi*$)/9">
                                          <p:val>
                                            <p:fltVal val="0"/>
                                          </p:val>
                                        </p:tav>
                                        <p:tav tm="100000">
                                          <p:val>
                                            <p:fltVal val="1"/>
                                          </p:val>
                                        </p:tav>
                                      </p:tavLst>
                                    </p:anim>
                                    <p:anim calcmode="lin" valueType="num">
                                      <p:cBhvr>
                                        <p:cTn id="187" dur="1328" tmFilter="0, 0; 0.125,0.2665; 0.25,0.4; 0.375,0.465; 0.5,0.5;  0.625,0.535; 0.75,0.6; 0.875,0.7335; 1,1">
                                          <p:stCondLst>
                                            <p:cond delay="5296"/>
                                          </p:stCondLst>
                                        </p:cTn>
                                        <p:tgtEl>
                                          <p:spTgt spid="33"/>
                                        </p:tgtEl>
                                        <p:attrNameLst>
                                          <p:attrName>ppt_y</p:attrName>
                                        </p:attrNameLst>
                                      </p:cBhvr>
                                      <p:tavLst>
                                        <p:tav tm="0" fmla="#ppt_y-sin(pi*$)/27">
                                          <p:val>
                                            <p:fltVal val="0"/>
                                          </p:val>
                                        </p:tav>
                                        <p:tav tm="100000">
                                          <p:val>
                                            <p:fltVal val="1"/>
                                          </p:val>
                                        </p:tav>
                                      </p:tavLst>
                                    </p:anim>
                                    <p:anim calcmode="lin" valueType="num">
                                      <p:cBhvr>
                                        <p:cTn id="188" dur="656" tmFilter="0, 0; 0.125,0.2665; 0.25,0.4; 0.375,0.465; 0.5,0.5;  0.625,0.535; 0.75,0.6; 0.875,0.7335; 1,1">
                                          <p:stCondLst>
                                            <p:cond delay="6624"/>
                                          </p:stCondLst>
                                        </p:cTn>
                                        <p:tgtEl>
                                          <p:spTgt spid="33"/>
                                        </p:tgtEl>
                                        <p:attrNameLst>
                                          <p:attrName>ppt_y</p:attrName>
                                        </p:attrNameLst>
                                      </p:cBhvr>
                                      <p:tavLst>
                                        <p:tav tm="0" fmla="#ppt_y-sin(pi*$)/81">
                                          <p:val>
                                            <p:fltVal val="0"/>
                                          </p:val>
                                        </p:tav>
                                        <p:tav tm="100000">
                                          <p:val>
                                            <p:fltVal val="1"/>
                                          </p:val>
                                        </p:tav>
                                      </p:tavLst>
                                    </p:anim>
                                    <p:animScale>
                                      <p:cBhvr>
                                        <p:cTn id="189" dur="104">
                                          <p:stCondLst>
                                            <p:cond delay="2600"/>
                                          </p:stCondLst>
                                        </p:cTn>
                                        <p:tgtEl>
                                          <p:spTgt spid="33"/>
                                        </p:tgtEl>
                                      </p:cBhvr>
                                      <p:to x="100000" y="60000"/>
                                    </p:animScale>
                                    <p:animScale>
                                      <p:cBhvr>
                                        <p:cTn id="190" dur="664" decel="50000">
                                          <p:stCondLst>
                                            <p:cond delay="2704"/>
                                          </p:stCondLst>
                                        </p:cTn>
                                        <p:tgtEl>
                                          <p:spTgt spid="33"/>
                                        </p:tgtEl>
                                      </p:cBhvr>
                                      <p:to x="100000" y="100000"/>
                                    </p:animScale>
                                    <p:animScale>
                                      <p:cBhvr>
                                        <p:cTn id="191" dur="104">
                                          <p:stCondLst>
                                            <p:cond delay="5248"/>
                                          </p:stCondLst>
                                        </p:cTn>
                                        <p:tgtEl>
                                          <p:spTgt spid="33"/>
                                        </p:tgtEl>
                                      </p:cBhvr>
                                      <p:to x="100000" y="80000"/>
                                    </p:animScale>
                                    <p:animScale>
                                      <p:cBhvr>
                                        <p:cTn id="192" dur="664" decel="50000">
                                          <p:stCondLst>
                                            <p:cond delay="5352"/>
                                          </p:stCondLst>
                                        </p:cTn>
                                        <p:tgtEl>
                                          <p:spTgt spid="33"/>
                                        </p:tgtEl>
                                      </p:cBhvr>
                                      <p:to x="100000" y="100000"/>
                                    </p:animScale>
                                    <p:animScale>
                                      <p:cBhvr>
                                        <p:cTn id="193" dur="104">
                                          <p:stCondLst>
                                            <p:cond delay="6568"/>
                                          </p:stCondLst>
                                        </p:cTn>
                                        <p:tgtEl>
                                          <p:spTgt spid="33"/>
                                        </p:tgtEl>
                                      </p:cBhvr>
                                      <p:to x="100000" y="90000"/>
                                    </p:animScale>
                                    <p:animScale>
                                      <p:cBhvr>
                                        <p:cTn id="194" dur="664" decel="50000">
                                          <p:stCondLst>
                                            <p:cond delay="6672"/>
                                          </p:stCondLst>
                                        </p:cTn>
                                        <p:tgtEl>
                                          <p:spTgt spid="33"/>
                                        </p:tgtEl>
                                      </p:cBhvr>
                                      <p:to x="100000" y="100000"/>
                                    </p:animScale>
                                    <p:animScale>
                                      <p:cBhvr>
                                        <p:cTn id="195" dur="104">
                                          <p:stCondLst>
                                            <p:cond delay="7232"/>
                                          </p:stCondLst>
                                        </p:cTn>
                                        <p:tgtEl>
                                          <p:spTgt spid="33"/>
                                        </p:tgtEl>
                                      </p:cBhvr>
                                      <p:to x="100000" y="95000"/>
                                    </p:animScale>
                                    <p:animScale>
                                      <p:cBhvr>
                                        <p:cTn id="196" dur="664" decel="50000">
                                          <p:stCondLst>
                                            <p:cond delay="7336"/>
                                          </p:stCondLst>
                                        </p:cTn>
                                        <p:tgtEl>
                                          <p:spTgt spid="33"/>
                                        </p:tgtEl>
                                      </p:cBhvr>
                                      <p:to x="100000" y="100000"/>
                                    </p:animScale>
                                  </p:childTnLst>
                                </p:cTn>
                              </p:par>
                              <p:par>
                                <p:cTn id="197" presetID="26" presetClass="entr" presetSubtype="0" fill="hold" nodeType="withEffect">
                                  <p:stCondLst>
                                    <p:cond delay="500"/>
                                  </p:stCondLst>
                                  <p:childTnLst>
                                    <p:set>
                                      <p:cBhvr>
                                        <p:cTn id="198" dur="1" fill="hold">
                                          <p:stCondLst>
                                            <p:cond delay="0"/>
                                          </p:stCondLst>
                                        </p:cTn>
                                        <p:tgtEl>
                                          <p:spTgt spid="34"/>
                                        </p:tgtEl>
                                        <p:attrNameLst>
                                          <p:attrName>style.visibility</p:attrName>
                                        </p:attrNameLst>
                                      </p:cBhvr>
                                      <p:to>
                                        <p:strVal val="visible"/>
                                      </p:to>
                                    </p:set>
                                    <p:animEffect transition="in" filter="wipe(down)">
                                      <p:cBhvr>
                                        <p:cTn id="199" dur="2320">
                                          <p:stCondLst>
                                            <p:cond delay="0"/>
                                          </p:stCondLst>
                                        </p:cTn>
                                        <p:tgtEl>
                                          <p:spTgt spid="34"/>
                                        </p:tgtEl>
                                      </p:cBhvr>
                                    </p:animEffect>
                                    <p:anim calcmode="lin" valueType="num">
                                      <p:cBhvr>
                                        <p:cTn id="200" dur="7288"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1" dur="265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2" dur="2656" tmFilter="0, 0; 0.125,0.2665; 0.25,0.4; 0.375,0.465; 0.5,0.5;  0.625,0.535; 0.75,0.6; 0.875,0.7335; 1,1">
                                          <p:stCondLst>
                                            <p:cond delay="2656"/>
                                          </p:stCondLst>
                                        </p:cTn>
                                        <p:tgtEl>
                                          <p:spTgt spid="34"/>
                                        </p:tgtEl>
                                        <p:attrNameLst>
                                          <p:attrName>ppt_y</p:attrName>
                                        </p:attrNameLst>
                                      </p:cBhvr>
                                      <p:tavLst>
                                        <p:tav tm="0" fmla="#ppt_y-sin(pi*$)/9">
                                          <p:val>
                                            <p:fltVal val="0"/>
                                          </p:val>
                                        </p:tav>
                                        <p:tav tm="100000">
                                          <p:val>
                                            <p:fltVal val="1"/>
                                          </p:val>
                                        </p:tav>
                                      </p:tavLst>
                                    </p:anim>
                                    <p:anim calcmode="lin" valueType="num">
                                      <p:cBhvr>
                                        <p:cTn id="203" dur="1328" tmFilter="0, 0; 0.125,0.2665; 0.25,0.4; 0.375,0.465; 0.5,0.5;  0.625,0.535; 0.75,0.6; 0.875,0.7335; 1,1">
                                          <p:stCondLst>
                                            <p:cond delay="5296"/>
                                          </p:stCondLst>
                                        </p:cTn>
                                        <p:tgtEl>
                                          <p:spTgt spid="34"/>
                                        </p:tgtEl>
                                        <p:attrNameLst>
                                          <p:attrName>ppt_y</p:attrName>
                                        </p:attrNameLst>
                                      </p:cBhvr>
                                      <p:tavLst>
                                        <p:tav tm="0" fmla="#ppt_y-sin(pi*$)/27">
                                          <p:val>
                                            <p:fltVal val="0"/>
                                          </p:val>
                                        </p:tav>
                                        <p:tav tm="100000">
                                          <p:val>
                                            <p:fltVal val="1"/>
                                          </p:val>
                                        </p:tav>
                                      </p:tavLst>
                                    </p:anim>
                                    <p:anim calcmode="lin" valueType="num">
                                      <p:cBhvr>
                                        <p:cTn id="204" dur="656" tmFilter="0, 0; 0.125,0.2665; 0.25,0.4; 0.375,0.465; 0.5,0.5;  0.625,0.535; 0.75,0.6; 0.875,0.7335; 1,1">
                                          <p:stCondLst>
                                            <p:cond delay="6624"/>
                                          </p:stCondLst>
                                        </p:cTn>
                                        <p:tgtEl>
                                          <p:spTgt spid="34"/>
                                        </p:tgtEl>
                                        <p:attrNameLst>
                                          <p:attrName>ppt_y</p:attrName>
                                        </p:attrNameLst>
                                      </p:cBhvr>
                                      <p:tavLst>
                                        <p:tav tm="0" fmla="#ppt_y-sin(pi*$)/81">
                                          <p:val>
                                            <p:fltVal val="0"/>
                                          </p:val>
                                        </p:tav>
                                        <p:tav tm="100000">
                                          <p:val>
                                            <p:fltVal val="1"/>
                                          </p:val>
                                        </p:tav>
                                      </p:tavLst>
                                    </p:anim>
                                    <p:animScale>
                                      <p:cBhvr>
                                        <p:cTn id="205" dur="104">
                                          <p:stCondLst>
                                            <p:cond delay="2600"/>
                                          </p:stCondLst>
                                        </p:cTn>
                                        <p:tgtEl>
                                          <p:spTgt spid="34"/>
                                        </p:tgtEl>
                                      </p:cBhvr>
                                      <p:to x="100000" y="60000"/>
                                    </p:animScale>
                                    <p:animScale>
                                      <p:cBhvr>
                                        <p:cTn id="206" dur="664" decel="50000">
                                          <p:stCondLst>
                                            <p:cond delay="2704"/>
                                          </p:stCondLst>
                                        </p:cTn>
                                        <p:tgtEl>
                                          <p:spTgt spid="34"/>
                                        </p:tgtEl>
                                      </p:cBhvr>
                                      <p:to x="100000" y="100000"/>
                                    </p:animScale>
                                    <p:animScale>
                                      <p:cBhvr>
                                        <p:cTn id="207" dur="104">
                                          <p:stCondLst>
                                            <p:cond delay="5248"/>
                                          </p:stCondLst>
                                        </p:cTn>
                                        <p:tgtEl>
                                          <p:spTgt spid="34"/>
                                        </p:tgtEl>
                                      </p:cBhvr>
                                      <p:to x="100000" y="80000"/>
                                    </p:animScale>
                                    <p:animScale>
                                      <p:cBhvr>
                                        <p:cTn id="208" dur="664" decel="50000">
                                          <p:stCondLst>
                                            <p:cond delay="5352"/>
                                          </p:stCondLst>
                                        </p:cTn>
                                        <p:tgtEl>
                                          <p:spTgt spid="34"/>
                                        </p:tgtEl>
                                      </p:cBhvr>
                                      <p:to x="100000" y="100000"/>
                                    </p:animScale>
                                    <p:animScale>
                                      <p:cBhvr>
                                        <p:cTn id="209" dur="104">
                                          <p:stCondLst>
                                            <p:cond delay="6568"/>
                                          </p:stCondLst>
                                        </p:cTn>
                                        <p:tgtEl>
                                          <p:spTgt spid="34"/>
                                        </p:tgtEl>
                                      </p:cBhvr>
                                      <p:to x="100000" y="90000"/>
                                    </p:animScale>
                                    <p:animScale>
                                      <p:cBhvr>
                                        <p:cTn id="210" dur="664" decel="50000">
                                          <p:stCondLst>
                                            <p:cond delay="6672"/>
                                          </p:stCondLst>
                                        </p:cTn>
                                        <p:tgtEl>
                                          <p:spTgt spid="34"/>
                                        </p:tgtEl>
                                      </p:cBhvr>
                                      <p:to x="100000" y="100000"/>
                                    </p:animScale>
                                    <p:animScale>
                                      <p:cBhvr>
                                        <p:cTn id="211" dur="104">
                                          <p:stCondLst>
                                            <p:cond delay="7232"/>
                                          </p:stCondLst>
                                        </p:cTn>
                                        <p:tgtEl>
                                          <p:spTgt spid="34"/>
                                        </p:tgtEl>
                                      </p:cBhvr>
                                      <p:to x="100000" y="95000"/>
                                    </p:animScale>
                                    <p:animScale>
                                      <p:cBhvr>
                                        <p:cTn id="212" dur="664" decel="50000">
                                          <p:stCondLst>
                                            <p:cond delay="7336"/>
                                          </p:stCondLst>
                                        </p:cTn>
                                        <p:tgtEl>
                                          <p:spTgt spid="34"/>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35"/>
                                        </p:tgtEl>
                                        <p:attrNameLst>
                                          <p:attrName>style.visibility</p:attrName>
                                        </p:attrNameLst>
                                      </p:cBhvr>
                                      <p:to>
                                        <p:strVal val="visible"/>
                                      </p:to>
                                    </p:set>
                                    <p:animEffect transition="in" filter="wipe(down)">
                                      <p:cBhvr>
                                        <p:cTn id="215" dur="2320">
                                          <p:stCondLst>
                                            <p:cond delay="0"/>
                                          </p:stCondLst>
                                        </p:cTn>
                                        <p:tgtEl>
                                          <p:spTgt spid="35"/>
                                        </p:tgtEl>
                                      </p:cBhvr>
                                    </p:animEffect>
                                    <p:anim calcmode="lin" valueType="num">
                                      <p:cBhvr>
                                        <p:cTn id="216" dur="7288"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7" dur="265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8" dur="2656" tmFilter="0, 0; 0.125,0.2665; 0.25,0.4; 0.375,0.465; 0.5,0.5;  0.625,0.535; 0.75,0.6; 0.875,0.7335; 1,1">
                                          <p:stCondLst>
                                            <p:cond delay="2656"/>
                                          </p:stCondLst>
                                        </p:cTn>
                                        <p:tgtEl>
                                          <p:spTgt spid="35"/>
                                        </p:tgtEl>
                                        <p:attrNameLst>
                                          <p:attrName>ppt_y</p:attrName>
                                        </p:attrNameLst>
                                      </p:cBhvr>
                                      <p:tavLst>
                                        <p:tav tm="0" fmla="#ppt_y-sin(pi*$)/9">
                                          <p:val>
                                            <p:fltVal val="0"/>
                                          </p:val>
                                        </p:tav>
                                        <p:tav tm="100000">
                                          <p:val>
                                            <p:fltVal val="1"/>
                                          </p:val>
                                        </p:tav>
                                      </p:tavLst>
                                    </p:anim>
                                    <p:anim calcmode="lin" valueType="num">
                                      <p:cBhvr>
                                        <p:cTn id="219" dur="1328" tmFilter="0, 0; 0.125,0.2665; 0.25,0.4; 0.375,0.465; 0.5,0.5;  0.625,0.535; 0.75,0.6; 0.875,0.7335; 1,1">
                                          <p:stCondLst>
                                            <p:cond delay="5296"/>
                                          </p:stCondLst>
                                        </p:cTn>
                                        <p:tgtEl>
                                          <p:spTgt spid="35"/>
                                        </p:tgtEl>
                                        <p:attrNameLst>
                                          <p:attrName>ppt_y</p:attrName>
                                        </p:attrNameLst>
                                      </p:cBhvr>
                                      <p:tavLst>
                                        <p:tav tm="0" fmla="#ppt_y-sin(pi*$)/27">
                                          <p:val>
                                            <p:fltVal val="0"/>
                                          </p:val>
                                        </p:tav>
                                        <p:tav tm="100000">
                                          <p:val>
                                            <p:fltVal val="1"/>
                                          </p:val>
                                        </p:tav>
                                      </p:tavLst>
                                    </p:anim>
                                    <p:anim calcmode="lin" valueType="num">
                                      <p:cBhvr>
                                        <p:cTn id="220" dur="656" tmFilter="0, 0; 0.125,0.2665; 0.25,0.4; 0.375,0.465; 0.5,0.5;  0.625,0.535; 0.75,0.6; 0.875,0.7335; 1,1">
                                          <p:stCondLst>
                                            <p:cond delay="6624"/>
                                          </p:stCondLst>
                                        </p:cTn>
                                        <p:tgtEl>
                                          <p:spTgt spid="35"/>
                                        </p:tgtEl>
                                        <p:attrNameLst>
                                          <p:attrName>ppt_y</p:attrName>
                                        </p:attrNameLst>
                                      </p:cBhvr>
                                      <p:tavLst>
                                        <p:tav tm="0" fmla="#ppt_y-sin(pi*$)/81">
                                          <p:val>
                                            <p:fltVal val="0"/>
                                          </p:val>
                                        </p:tav>
                                        <p:tav tm="100000">
                                          <p:val>
                                            <p:fltVal val="1"/>
                                          </p:val>
                                        </p:tav>
                                      </p:tavLst>
                                    </p:anim>
                                    <p:animScale>
                                      <p:cBhvr>
                                        <p:cTn id="221" dur="104">
                                          <p:stCondLst>
                                            <p:cond delay="2600"/>
                                          </p:stCondLst>
                                        </p:cTn>
                                        <p:tgtEl>
                                          <p:spTgt spid="35"/>
                                        </p:tgtEl>
                                      </p:cBhvr>
                                      <p:to x="100000" y="60000"/>
                                    </p:animScale>
                                    <p:animScale>
                                      <p:cBhvr>
                                        <p:cTn id="222" dur="664" decel="50000">
                                          <p:stCondLst>
                                            <p:cond delay="2704"/>
                                          </p:stCondLst>
                                        </p:cTn>
                                        <p:tgtEl>
                                          <p:spTgt spid="35"/>
                                        </p:tgtEl>
                                      </p:cBhvr>
                                      <p:to x="100000" y="100000"/>
                                    </p:animScale>
                                    <p:animScale>
                                      <p:cBhvr>
                                        <p:cTn id="223" dur="104">
                                          <p:stCondLst>
                                            <p:cond delay="5248"/>
                                          </p:stCondLst>
                                        </p:cTn>
                                        <p:tgtEl>
                                          <p:spTgt spid="35"/>
                                        </p:tgtEl>
                                      </p:cBhvr>
                                      <p:to x="100000" y="80000"/>
                                    </p:animScale>
                                    <p:animScale>
                                      <p:cBhvr>
                                        <p:cTn id="224" dur="664" decel="50000">
                                          <p:stCondLst>
                                            <p:cond delay="5352"/>
                                          </p:stCondLst>
                                        </p:cTn>
                                        <p:tgtEl>
                                          <p:spTgt spid="35"/>
                                        </p:tgtEl>
                                      </p:cBhvr>
                                      <p:to x="100000" y="100000"/>
                                    </p:animScale>
                                    <p:animScale>
                                      <p:cBhvr>
                                        <p:cTn id="225" dur="104">
                                          <p:stCondLst>
                                            <p:cond delay="6568"/>
                                          </p:stCondLst>
                                        </p:cTn>
                                        <p:tgtEl>
                                          <p:spTgt spid="35"/>
                                        </p:tgtEl>
                                      </p:cBhvr>
                                      <p:to x="100000" y="90000"/>
                                    </p:animScale>
                                    <p:animScale>
                                      <p:cBhvr>
                                        <p:cTn id="226" dur="664" decel="50000">
                                          <p:stCondLst>
                                            <p:cond delay="6672"/>
                                          </p:stCondLst>
                                        </p:cTn>
                                        <p:tgtEl>
                                          <p:spTgt spid="35"/>
                                        </p:tgtEl>
                                      </p:cBhvr>
                                      <p:to x="100000" y="100000"/>
                                    </p:animScale>
                                    <p:animScale>
                                      <p:cBhvr>
                                        <p:cTn id="227" dur="104">
                                          <p:stCondLst>
                                            <p:cond delay="7232"/>
                                          </p:stCondLst>
                                        </p:cTn>
                                        <p:tgtEl>
                                          <p:spTgt spid="35"/>
                                        </p:tgtEl>
                                      </p:cBhvr>
                                      <p:to x="100000" y="95000"/>
                                    </p:animScale>
                                    <p:animScale>
                                      <p:cBhvr>
                                        <p:cTn id="228" dur="664" decel="50000">
                                          <p:stCondLst>
                                            <p:cond delay="7336"/>
                                          </p:stCondLst>
                                        </p:cTn>
                                        <p:tgtEl>
                                          <p:spTgt spid="35"/>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36"/>
                                        </p:tgtEl>
                                        <p:attrNameLst>
                                          <p:attrName>style.visibility</p:attrName>
                                        </p:attrNameLst>
                                      </p:cBhvr>
                                      <p:to>
                                        <p:strVal val="visible"/>
                                      </p:to>
                                    </p:set>
                                    <p:animEffect transition="in" filter="wipe(down)">
                                      <p:cBhvr>
                                        <p:cTn id="231" dur="2320">
                                          <p:stCondLst>
                                            <p:cond delay="0"/>
                                          </p:stCondLst>
                                        </p:cTn>
                                        <p:tgtEl>
                                          <p:spTgt spid="36"/>
                                        </p:tgtEl>
                                      </p:cBhvr>
                                    </p:animEffect>
                                    <p:anim calcmode="lin" valueType="num">
                                      <p:cBhvr>
                                        <p:cTn id="232" dur="7288"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3" dur="265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34" dur="2656" tmFilter="0, 0; 0.125,0.2665; 0.25,0.4; 0.375,0.465; 0.5,0.5;  0.625,0.535; 0.75,0.6; 0.875,0.7335; 1,1">
                                          <p:stCondLst>
                                            <p:cond delay="2656"/>
                                          </p:stCondLst>
                                        </p:cTn>
                                        <p:tgtEl>
                                          <p:spTgt spid="36"/>
                                        </p:tgtEl>
                                        <p:attrNameLst>
                                          <p:attrName>ppt_y</p:attrName>
                                        </p:attrNameLst>
                                      </p:cBhvr>
                                      <p:tavLst>
                                        <p:tav tm="0" fmla="#ppt_y-sin(pi*$)/9">
                                          <p:val>
                                            <p:fltVal val="0"/>
                                          </p:val>
                                        </p:tav>
                                        <p:tav tm="100000">
                                          <p:val>
                                            <p:fltVal val="1"/>
                                          </p:val>
                                        </p:tav>
                                      </p:tavLst>
                                    </p:anim>
                                    <p:anim calcmode="lin" valueType="num">
                                      <p:cBhvr>
                                        <p:cTn id="235" dur="1328" tmFilter="0, 0; 0.125,0.2665; 0.25,0.4; 0.375,0.465; 0.5,0.5;  0.625,0.535; 0.75,0.6; 0.875,0.7335; 1,1">
                                          <p:stCondLst>
                                            <p:cond delay="5296"/>
                                          </p:stCondLst>
                                        </p:cTn>
                                        <p:tgtEl>
                                          <p:spTgt spid="36"/>
                                        </p:tgtEl>
                                        <p:attrNameLst>
                                          <p:attrName>ppt_y</p:attrName>
                                        </p:attrNameLst>
                                      </p:cBhvr>
                                      <p:tavLst>
                                        <p:tav tm="0" fmla="#ppt_y-sin(pi*$)/27">
                                          <p:val>
                                            <p:fltVal val="0"/>
                                          </p:val>
                                        </p:tav>
                                        <p:tav tm="100000">
                                          <p:val>
                                            <p:fltVal val="1"/>
                                          </p:val>
                                        </p:tav>
                                      </p:tavLst>
                                    </p:anim>
                                    <p:anim calcmode="lin" valueType="num">
                                      <p:cBhvr>
                                        <p:cTn id="236" dur="656" tmFilter="0, 0; 0.125,0.2665; 0.25,0.4; 0.375,0.465; 0.5,0.5;  0.625,0.535; 0.75,0.6; 0.875,0.7335; 1,1">
                                          <p:stCondLst>
                                            <p:cond delay="6624"/>
                                          </p:stCondLst>
                                        </p:cTn>
                                        <p:tgtEl>
                                          <p:spTgt spid="36"/>
                                        </p:tgtEl>
                                        <p:attrNameLst>
                                          <p:attrName>ppt_y</p:attrName>
                                        </p:attrNameLst>
                                      </p:cBhvr>
                                      <p:tavLst>
                                        <p:tav tm="0" fmla="#ppt_y-sin(pi*$)/81">
                                          <p:val>
                                            <p:fltVal val="0"/>
                                          </p:val>
                                        </p:tav>
                                        <p:tav tm="100000">
                                          <p:val>
                                            <p:fltVal val="1"/>
                                          </p:val>
                                        </p:tav>
                                      </p:tavLst>
                                    </p:anim>
                                    <p:animScale>
                                      <p:cBhvr>
                                        <p:cTn id="237" dur="104">
                                          <p:stCondLst>
                                            <p:cond delay="2600"/>
                                          </p:stCondLst>
                                        </p:cTn>
                                        <p:tgtEl>
                                          <p:spTgt spid="36"/>
                                        </p:tgtEl>
                                      </p:cBhvr>
                                      <p:to x="100000" y="60000"/>
                                    </p:animScale>
                                    <p:animScale>
                                      <p:cBhvr>
                                        <p:cTn id="238" dur="664" decel="50000">
                                          <p:stCondLst>
                                            <p:cond delay="2704"/>
                                          </p:stCondLst>
                                        </p:cTn>
                                        <p:tgtEl>
                                          <p:spTgt spid="36"/>
                                        </p:tgtEl>
                                      </p:cBhvr>
                                      <p:to x="100000" y="100000"/>
                                    </p:animScale>
                                    <p:animScale>
                                      <p:cBhvr>
                                        <p:cTn id="239" dur="104">
                                          <p:stCondLst>
                                            <p:cond delay="5248"/>
                                          </p:stCondLst>
                                        </p:cTn>
                                        <p:tgtEl>
                                          <p:spTgt spid="36"/>
                                        </p:tgtEl>
                                      </p:cBhvr>
                                      <p:to x="100000" y="80000"/>
                                    </p:animScale>
                                    <p:animScale>
                                      <p:cBhvr>
                                        <p:cTn id="240" dur="664" decel="50000">
                                          <p:stCondLst>
                                            <p:cond delay="5352"/>
                                          </p:stCondLst>
                                        </p:cTn>
                                        <p:tgtEl>
                                          <p:spTgt spid="36"/>
                                        </p:tgtEl>
                                      </p:cBhvr>
                                      <p:to x="100000" y="100000"/>
                                    </p:animScale>
                                    <p:animScale>
                                      <p:cBhvr>
                                        <p:cTn id="241" dur="104">
                                          <p:stCondLst>
                                            <p:cond delay="6568"/>
                                          </p:stCondLst>
                                        </p:cTn>
                                        <p:tgtEl>
                                          <p:spTgt spid="36"/>
                                        </p:tgtEl>
                                      </p:cBhvr>
                                      <p:to x="100000" y="90000"/>
                                    </p:animScale>
                                    <p:animScale>
                                      <p:cBhvr>
                                        <p:cTn id="242" dur="664" decel="50000">
                                          <p:stCondLst>
                                            <p:cond delay="6672"/>
                                          </p:stCondLst>
                                        </p:cTn>
                                        <p:tgtEl>
                                          <p:spTgt spid="36"/>
                                        </p:tgtEl>
                                      </p:cBhvr>
                                      <p:to x="100000" y="100000"/>
                                    </p:animScale>
                                    <p:animScale>
                                      <p:cBhvr>
                                        <p:cTn id="243" dur="104">
                                          <p:stCondLst>
                                            <p:cond delay="7232"/>
                                          </p:stCondLst>
                                        </p:cTn>
                                        <p:tgtEl>
                                          <p:spTgt spid="36"/>
                                        </p:tgtEl>
                                      </p:cBhvr>
                                      <p:to x="100000" y="95000"/>
                                    </p:animScale>
                                    <p:animScale>
                                      <p:cBhvr>
                                        <p:cTn id="244" dur="664" decel="50000">
                                          <p:stCondLst>
                                            <p:cond delay="7336"/>
                                          </p:stCondLst>
                                        </p:cTn>
                                        <p:tgtEl>
                                          <p:spTgt spid="36"/>
                                        </p:tgtEl>
                                      </p:cBhvr>
                                      <p:to x="100000" y="100000"/>
                                    </p:animScale>
                                  </p:childTnLst>
                                </p:cTn>
                              </p:par>
                              <p:par>
                                <p:cTn id="245" presetID="26" presetClass="entr" presetSubtype="0" fill="hold" nodeType="withEffect">
                                  <p:stCondLst>
                                    <p:cond delay="500"/>
                                  </p:stCondLst>
                                  <p:childTnLst>
                                    <p:set>
                                      <p:cBhvr>
                                        <p:cTn id="246" dur="1" fill="hold">
                                          <p:stCondLst>
                                            <p:cond delay="0"/>
                                          </p:stCondLst>
                                        </p:cTn>
                                        <p:tgtEl>
                                          <p:spTgt spid="37"/>
                                        </p:tgtEl>
                                        <p:attrNameLst>
                                          <p:attrName>style.visibility</p:attrName>
                                        </p:attrNameLst>
                                      </p:cBhvr>
                                      <p:to>
                                        <p:strVal val="visible"/>
                                      </p:to>
                                    </p:set>
                                    <p:animEffect transition="in" filter="wipe(down)">
                                      <p:cBhvr>
                                        <p:cTn id="247" dur="2320">
                                          <p:stCondLst>
                                            <p:cond delay="0"/>
                                          </p:stCondLst>
                                        </p:cTn>
                                        <p:tgtEl>
                                          <p:spTgt spid="37"/>
                                        </p:tgtEl>
                                      </p:cBhvr>
                                    </p:animEffect>
                                    <p:anim calcmode="lin" valueType="num">
                                      <p:cBhvr>
                                        <p:cTn id="248" dur="7288"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49" dur="265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50" dur="2656" tmFilter="0, 0; 0.125,0.2665; 0.25,0.4; 0.375,0.465; 0.5,0.5;  0.625,0.535; 0.75,0.6; 0.875,0.7335; 1,1">
                                          <p:stCondLst>
                                            <p:cond delay="2656"/>
                                          </p:stCondLst>
                                        </p:cTn>
                                        <p:tgtEl>
                                          <p:spTgt spid="37"/>
                                        </p:tgtEl>
                                        <p:attrNameLst>
                                          <p:attrName>ppt_y</p:attrName>
                                        </p:attrNameLst>
                                      </p:cBhvr>
                                      <p:tavLst>
                                        <p:tav tm="0" fmla="#ppt_y-sin(pi*$)/9">
                                          <p:val>
                                            <p:fltVal val="0"/>
                                          </p:val>
                                        </p:tav>
                                        <p:tav tm="100000">
                                          <p:val>
                                            <p:fltVal val="1"/>
                                          </p:val>
                                        </p:tav>
                                      </p:tavLst>
                                    </p:anim>
                                    <p:anim calcmode="lin" valueType="num">
                                      <p:cBhvr>
                                        <p:cTn id="251" dur="1328" tmFilter="0, 0; 0.125,0.2665; 0.25,0.4; 0.375,0.465; 0.5,0.5;  0.625,0.535; 0.75,0.6; 0.875,0.7335; 1,1">
                                          <p:stCondLst>
                                            <p:cond delay="5296"/>
                                          </p:stCondLst>
                                        </p:cTn>
                                        <p:tgtEl>
                                          <p:spTgt spid="37"/>
                                        </p:tgtEl>
                                        <p:attrNameLst>
                                          <p:attrName>ppt_y</p:attrName>
                                        </p:attrNameLst>
                                      </p:cBhvr>
                                      <p:tavLst>
                                        <p:tav tm="0" fmla="#ppt_y-sin(pi*$)/27">
                                          <p:val>
                                            <p:fltVal val="0"/>
                                          </p:val>
                                        </p:tav>
                                        <p:tav tm="100000">
                                          <p:val>
                                            <p:fltVal val="1"/>
                                          </p:val>
                                        </p:tav>
                                      </p:tavLst>
                                    </p:anim>
                                    <p:anim calcmode="lin" valueType="num">
                                      <p:cBhvr>
                                        <p:cTn id="252" dur="656" tmFilter="0, 0; 0.125,0.2665; 0.25,0.4; 0.375,0.465; 0.5,0.5;  0.625,0.535; 0.75,0.6; 0.875,0.7335; 1,1">
                                          <p:stCondLst>
                                            <p:cond delay="6624"/>
                                          </p:stCondLst>
                                        </p:cTn>
                                        <p:tgtEl>
                                          <p:spTgt spid="37"/>
                                        </p:tgtEl>
                                        <p:attrNameLst>
                                          <p:attrName>ppt_y</p:attrName>
                                        </p:attrNameLst>
                                      </p:cBhvr>
                                      <p:tavLst>
                                        <p:tav tm="0" fmla="#ppt_y-sin(pi*$)/81">
                                          <p:val>
                                            <p:fltVal val="0"/>
                                          </p:val>
                                        </p:tav>
                                        <p:tav tm="100000">
                                          <p:val>
                                            <p:fltVal val="1"/>
                                          </p:val>
                                        </p:tav>
                                      </p:tavLst>
                                    </p:anim>
                                    <p:animScale>
                                      <p:cBhvr>
                                        <p:cTn id="253" dur="104">
                                          <p:stCondLst>
                                            <p:cond delay="2600"/>
                                          </p:stCondLst>
                                        </p:cTn>
                                        <p:tgtEl>
                                          <p:spTgt spid="37"/>
                                        </p:tgtEl>
                                      </p:cBhvr>
                                      <p:to x="100000" y="60000"/>
                                    </p:animScale>
                                    <p:animScale>
                                      <p:cBhvr>
                                        <p:cTn id="254" dur="664" decel="50000">
                                          <p:stCondLst>
                                            <p:cond delay="2704"/>
                                          </p:stCondLst>
                                        </p:cTn>
                                        <p:tgtEl>
                                          <p:spTgt spid="37"/>
                                        </p:tgtEl>
                                      </p:cBhvr>
                                      <p:to x="100000" y="100000"/>
                                    </p:animScale>
                                    <p:animScale>
                                      <p:cBhvr>
                                        <p:cTn id="255" dur="104">
                                          <p:stCondLst>
                                            <p:cond delay="5248"/>
                                          </p:stCondLst>
                                        </p:cTn>
                                        <p:tgtEl>
                                          <p:spTgt spid="37"/>
                                        </p:tgtEl>
                                      </p:cBhvr>
                                      <p:to x="100000" y="80000"/>
                                    </p:animScale>
                                    <p:animScale>
                                      <p:cBhvr>
                                        <p:cTn id="256" dur="664" decel="50000">
                                          <p:stCondLst>
                                            <p:cond delay="5352"/>
                                          </p:stCondLst>
                                        </p:cTn>
                                        <p:tgtEl>
                                          <p:spTgt spid="37"/>
                                        </p:tgtEl>
                                      </p:cBhvr>
                                      <p:to x="100000" y="100000"/>
                                    </p:animScale>
                                    <p:animScale>
                                      <p:cBhvr>
                                        <p:cTn id="257" dur="104">
                                          <p:stCondLst>
                                            <p:cond delay="6568"/>
                                          </p:stCondLst>
                                        </p:cTn>
                                        <p:tgtEl>
                                          <p:spTgt spid="37"/>
                                        </p:tgtEl>
                                      </p:cBhvr>
                                      <p:to x="100000" y="90000"/>
                                    </p:animScale>
                                    <p:animScale>
                                      <p:cBhvr>
                                        <p:cTn id="258" dur="664" decel="50000">
                                          <p:stCondLst>
                                            <p:cond delay="6672"/>
                                          </p:stCondLst>
                                        </p:cTn>
                                        <p:tgtEl>
                                          <p:spTgt spid="37"/>
                                        </p:tgtEl>
                                      </p:cBhvr>
                                      <p:to x="100000" y="100000"/>
                                    </p:animScale>
                                    <p:animScale>
                                      <p:cBhvr>
                                        <p:cTn id="259" dur="104">
                                          <p:stCondLst>
                                            <p:cond delay="7232"/>
                                          </p:stCondLst>
                                        </p:cTn>
                                        <p:tgtEl>
                                          <p:spTgt spid="37"/>
                                        </p:tgtEl>
                                      </p:cBhvr>
                                      <p:to x="100000" y="95000"/>
                                    </p:animScale>
                                    <p:animScale>
                                      <p:cBhvr>
                                        <p:cTn id="260" dur="664" decel="50000">
                                          <p:stCondLst>
                                            <p:cond delay="7336"/>
                                          </p:stCondLst>
                                        </p:cTn>
                                        <p:tgtEl>
                                          <p:spTgt spid="37"/>
                                        </p:tgtEl>
                                      </p:cBhvr>
                                      <p:to x="100000" y="100000"/>
                                    </p:animScale>
                                  </p:childTnLst>
                                </p:cTn>
                              </p:par>
                              <p:par>
                                <p:cTn id="261" presetID="26" presetClass="entr" presetSubtype="0" fill="hold" nodeType="withEffect">
                                  <p:stCondLst>
                                    <p:cond delay="500"/>
                                  </p:stCondLst>
                                  <p:childTnLst>
                                    <p:set>
                                      <p:cBhvr>
                                        <p:cTn id="262" dur="1" fill="hold">
                                          <p:stCondLst>
                                            <p:cond delay="0"/>
                                          </p:stCondLst>
                                        </p:cTn>
                                        <p:tgtEl>
                                          <p:spTgt spid="38"/>
                                        </p:tgtEl>
                                        <p:attrNameLst>
                                          <p:attrName>style.visibility</p:attrName>
                                        </p:attrNameLst>
                                      </p:cBhvr>
                                      <p:to>
                                        <p:strVal val="visible"/>
                                      </p:to>
                                    </p:set>
                                    <p:animEffect transition="in" filter="wipe(down)">
                                      <p:cBhvr>
                                        <p:cTn id="263" dur="2320">
                                          <p:stCondLst>
                                            <p:cond delay="0"/>
                                          </p:stCondLst>
                                        </p:cTn>
                                        <p:tgtEl>
                                          <p:spTgt spid="38"/>
                                        </p:tgtEl>
                                      </p:cBhvr>
                                    </p:animEffect>
                                    <p:anim calcmode="lin" valueType="num">
                                      <p:cBhvr>
                                        <p:cTn id="264" dur="7288"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65" dur="265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6" dur="2656" tmFilter="0, 0; 0.125,0.2665; 0.25,0.4; 0.375,0.465; 0.5,0.5;  0.625,0.535; 0.75,0.6; 0.875,0.7335; 1,1">
                                          <p:stCondLst>
                                            <p:cond delay="2656"/>
                                          </p:stCondLst>
                                        </p:cTn>
                                        <p:tgtEl>
                                          <p:spTgt spid="38"/>
                                        </p:tgtEl>
                                        <p:attrNameLst>
                                          <p:attrName>ppt_y</p:attrName>
                                        </p:attrNameLst>
                                      </p:cBhvr>
                                      <p:tavLst>
                                        <p:tav tm="0" fmla="#ppt_y-sin(pi*$)/9">
                                          <p:val>
                                            <p:fltVal val="0"/>
                                          </p:val>
                                        </p:tav>
                                        <p:tav tm="100000">
                                          <p:val>
                                            <p:fltVal val="1"/>
                                          </p:val>
                                        </p:tav>
                                      </p:tavLst>
                                    </p:anim>
                                    <p:anim calcmode="lin" valueType="num">
                                      <p:cBhvr>
                                        <p:cTn id="267" dur="1328" tmFilter="0, 0; 0.125,0.2665; 0.25,0.4; 0.375,0.465; 0.5,0.5;  0.625,0.535; 0.75,0.6; 0.875,0.7335; 1,1">
                                          <p:stCondLst>
                                            <p:cond delay="5296"/>
                                          </p:stCondLst>
                                        </p:cTn>
                                        <p:tgtEl>
                                          <p:spTgt spid="38"/>
                                        </p:tgtEl>
                                        <p:attrNameLst>
                                          <p:attrName>ppt_y</p:attrName>
                                        </p:attrNameLst>
                                      </p:cBhvr>
                                      <p:tavLst>
                                        <p:tav tm="0" fmla="#ppt_y-sin(pi*$)/27">
                                          <p:val>
                                            <p:fltVal val="0"/>
                                          </p:val>
                                        </p:tav>
                                        <p:tav tm="100000">
                                          <p:val>
                                            <p:fltVal val="1"/>
                                          </p:val>
                                        </p:tav>
                                      </p:tavLst>
                                    </p:anim>
                                    <p:anim calcmode="lin" valueType="num">
                                      <p:cBhvr>
                                        <p:cTn id="268" dur="656" tmFilter="0, 0; 0.125,0.2665; 0.25,0.4; 0.375,0.465; 0.5,0.5;  0.625,0.535; 0.75,0.6; 0.875,0.7335; 1,1">
                                          <p:stCondLst>
                                            <p:cond delay="6624"/>
                                          </p:stCondLst>
                                        </p:cTn>
                                        <p:tgtEl>
                                          <p:spTgt spid="38"/>
                                        </p:tgtEl>
                                        <p:attrNameLst>
                                          <p:attrName>ppt_y</p:attrName>
                                        </p:attrNameLst>
                                      </p:cBhvr>
                                      <p:tavLst>
                                        <p:tav tm="0" fmla="#ppt_y-sin(pi*$)/81">
                                          <p:val>
                                            <p:fltVal val="0"/>
                                          </p:val>
                                        </p:tav>
                                        <p:tav tm="100000">
                                          <p:val>
                                            <p:fltVal val="1"/>
                                          </p:val>
                                        </p:tav>
                                      </p:tavLst>
                                    </p:anim>
                                    <p:animScale>
                                      <p:cBhvr>
                                        <p:cTn id="269" dur="104">
                                          <p:stCondLst>
                                            <p:cond delay="2600"/>
                                          </p:stCondLst>
                                        </p:cTn>
                                        <p:tgtEl>
                                          <p:spTgt spid="38"/>
                                        </p:tgtEl>
                                      </p:cBhvr>
                                      <p:to x="100000" y="60000"/>
                                    </p:animScale>
                                    <p:animScale>
                                      <p:cBhvr>
                                        <p:cTn id="270" dur="664" decel="50000">
                                          <p:stCondLst>
                                            <p:cond delay="2704"/>
                                          </p:stCondLst>
                                        </p:cTn>
                                        <p:tgtEl>
                                          <p:spTgt spid="38"/>
                                        </p:tgtEl>
                                      </p:cBhvr>
                                      <p:to x="100000" y="100000"/>
                                    </p:animScale>
                                    <p:animScale>
                                      <p:cBhvr>
                                        <p:cTn id="271" dur="104">
                                          <p:stCondLst>
                                            <p:cond delay="5248"/>
                                          </p:stCondLst>
                                        </p:cTn>
                                        <p:tgtEl>
                                          <p:spTgt spid="38"/>
                                        </p:tgtEl>
                                      </p:cBhvr>
                                      <p:to x="100000" y="80000"/>
                                    </p:animScale>
                                    <p:animScale>
                                      <p:cBhvr>
                                        <p:cTn id="272" dur="664" decel="50000">
                                          <p:stCondLst>
                                            <p:cond delay="5352"/>
                                          </p:stCondLst>
                                        </p:cTn>
                                        <p:tgtEl>
                                          <p:spTgt spid="38"/>
                                        </p:tgtEl>
                                      </p:cBhvr>
                                      <p:to x="100000" y="100000"/>
                                    </p:animScale>
                                    <p:animScale>
                                      <p:cBhvr>
                                        <p:cTn id="273" dur="104">
                                          <p:stCondLst>
                                            <p:cond delay="6568"/>
                                          </p:stCondLst>
                                        </p:cTn>
                                        <p:tgtEl>
                                          <p:spTgt spid="38"/>
                                        </p:tgtEl>
                                      </p:cBhvr>
                                      <p:to x="100000" y="90000"/>
                                    </p:animScale>
                                    <p:animScale>
                                      <p:cBhvr>
                                        <p:cTn id="274" dur="664" decel="50000">
                                          <p:stCondLst>
                                            <p:cond delay="6672"/>
                                          </p:stCondLst>
                                        </p:cTn>
                                        <p:tgtEl>
                                          <p:spTgt spid="38"/>
                                        </p:tgtEl>
                                      </p:cBhvr>
                                      <p:to x="100000" y="100000"/>
                                    </p:animScale>
                                    <p:animScale>
                                      <p:cBhvr>
                                        <p:cTn id="275" dur="104">
                                          <p:stCondLst>
                                            <p:cond delay="7232"/>
                                          </p:stCondLst>
                                        </p:cTn>
                                        <p:tgtEl>
                                          <p:spTgt spid="38"/>
                                        </p:tgtEl>
                                      </p:cBhvr>
                                      <p:to x="100000" y="95000"/>
                                    </p:animScale>
                                    <p:animScale>
                                      <p:cBhvr>
                                        <p:cTn id="276" dur="664" decel="50000">
                                          <p:stCondLst>
                                            <p:cond delay="7336"/>
                                          </p:stCondLst>
                                        </p:cTn>
                                        <p:tgtEl>
                                          <p:spTgt spid="38"/>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39"/>
                                        </p:tgtEl>
                                        <p:attrNameLst>
                                          <p:attrName>style.visibility</p:attrName>
                                        </p:attrNameLst>
                                      </p:cBhvr>
                                      <p:to>
                                        <p:strVal val="visible"/>
                                      </p:to>
                                    </p:set>
                                    <p:animEffect transition="in" filter="wipe(down)">
                                      <p:cBhvr>
                                        <p:cTn id="279" dur="2320">
                                          <p:stCondLst>
                                            <p:cond delay="0"/>
                                          </p:stCondLst>
                                        </p:cTn>
                                        <p:tgtEl>
                                          <p:spTgt spid="39"/>
                                        </p:tgtEl>
                                      </p:cBhvr>
                                    </p:animEffect>
                                    <p:anim calcmode="lin" valueType="num">
                                      <p:cBhvr>
                                        <p:cTn id="280" dur="7288"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81" dur="265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82" dur="2656" tmFilter="0, 0; 0.125,0.2665; 0.25,0.4; 0.375,0.465; 0.5,0.5;  0.625,0.535; 0.75,0.6; 0.875,0.7335; 1,1">
                                          <p:stCondLst>
                                            <p:cond delay="2656"/>
                                          </p:stCondLst>
                                        </p:cTn>
                                        <p:tgtEl>
                                          <p:spTgt spid="39"/>
                                        </p:tgtEl>
                                        <p:attrNameLst>
                                          <p:attrName>ppt_y</p:attrName>
                                        </p:attrNameLst>
                                      </p:cBhvr>
                                      <p:tavLst>
                                        <p:tav tm="0" fmla="#ppt_y-sin(pi*$)/9">
                                          <p:val>
                                            <p:fltVal val="0"/>
                                          </p:val>
                                        </p:tav>
                                        <p:tav tm="100000">
                                          <p:val>
                                            <p:fltVal val="1"/>
                                          </p:val>
                                        </p:tav>
                                      </p:tavLst>
                                    </p:anim>
                                    <p:anim calcmode="lin" valueType="num">
                                      <p:cBhvr>
                                        <p:cTn id="283" dur="1328" tmFilter="0, 0; 0.125,0.2665; 0.25,0.4; 0.375,0.465; 0.5,0.5;  0.625,0.535; 0.75,0.6; 0.875,0.7335; 1,1">
                                          <p:stCondLst>
                                            <p:cond delay="5296"/>
                                          </p:stCondLst>
                                        </p:cTn>
                                        <p:tgtEl>
                                          <p:spTgt spid="39"/>
                                        </p:tgtEl>
                                        <p:attrNameLst>
                                          <p:attrName>ppt_y</p:attrName>
                                        </p:attrNameLst>
                                      </p:cBhvr>
                                      <p:tavLst>
                                        <p:tav tm="0" fmla="#ppt_y-sin(pi*$)/27">
                                          <p:val>
                                            <p:fltVal val="0"/>
                                          </p:val>
                                        </p:tav>
                                        <p:tav tm="100000">
                                          <p:val>
                                            <p:fltVal val="1"/>
                                          </p:val>
                                        </p:tav>
                                      </p:tavLst>
                                    </p:anim>
                                    <p:anim calcmode="lin" valueType="num">
                                      <p:cBhvr>
                                        <p:cTn id="284" dur="656" tmFilter="0, 0; 0.125,0.2665; 0.25,0.4; 0.375,0.465; 0.5,0.5;  0.625,0.535; 0.75,0.6; 0.875,0.7335; 1,1">
                                          <p:stCondLst>
                                            <p:cond delay="6624"/>
                                          </p:stCondLst>
                                        </p:cTn>
                                        <p:tgtEl>
                                          <p:spTgt spid="39"/>
                                        </p:tgtEl>
                                        <p:attrNameLst>
                                          <p:attrName>ppt_y</p:attrName>
                                        </p:attrNameLst>
                                      </p:cBhvr>
                                      <p:tavLst>
                                        <p:tav tm="0" fmla="#ppt_y-sin(pi*$)/81">
                                          <p:val>
                                            <p:fltVal val="0"/>
                                          </p:val>
                                        </p:tav>
                                        <p:tav tm="100000">
                                          <p:val>
                                            <p:fltVal val="1"/>
                                          </p:val>
                                        </p:tav>
                                      </p:tavLst>
                                    </p:anim>
                                    <p:animScale>
                                      <p:cBhvr>
                                        <p:cTn id="285" dur="104">
                                          <p:stCondLst>
                                            <p:cond delay="2600"/>
                                          </p:stCondLst>
                                        </p:cTn>
                                        <p:tgtEl>
                                          <p:spTgt spid="39"/>
                                        </p:tgtEl>
                                      </p:cBhvr>
                                      <p:to x="100000" y="60000"/>
                                    </p:animScale>
                                    <p:animScale>
                                      <p:cBhvr>
                                        <p:cTn id="286" dur="664" decel="50000">
                                          <p:stCondLst>
                                            <p:cond delay="2704"/>
                                          </p:stCondLst>
                                        </p:cTn>
                                        <p:tgtEl>
                                          <p:spTgt spid="39"/>
                                        </p:tgtEl>
                                      </p:cBhvr>
                                      <p:to x="100000" y="100000"/>
                                    </p:animScale>
                                    <p:animScale>
                                      <p:cBhvr>
                                        <p:cTn id="287" dur="104">
                                          <p:stCondLst>
                                            <p:cond delay="5248"/>
                                          </p:stCondLst>
                                        </p:cTn>
                                        <p:tgtEl>
                                          <p:spTgt spid="39"/>
                                        </p:tgtEl>
                                      </p:cBhvr>
                                      <p:to x="100000" y="80000"/>
                                    </p:animScale>
                                    <p:animScale>
                                      <p:cBhvr>
                                        <p:cTn id="288" dur="664" decel="50000">
                                          <p:stCondLst>
                                            <p:cond delay="5352"/>
                                          </p:stCondLst>
                                        </p:cTn>
                                        <p:tgtEl>
                                          <p:spTgt spid="39"/>
                                        </p:tgtEl>
                                      </p:cBhvr>
                                      <p:to x="100000" y="100000"/>
                                    </p:animScale>
                                    <p:animScale>
                                      <p:cBhvr>
                                        <p:cTn id="289" dur="104">
                                          <p:stCondLst>
                                            <p:cond delay="6568"/>
                                          </p:stCondLst>
                                        </p:cTn>
                                        <p:tgtEl>
                                          <p:spTgt spid="39"/>
                                        </p:tgtEl>
                                      </p:cBhvr>
                                      <p:to x="100000" y="90000"/>
                                    </p:animScale>
                                    <p:animScale>
                                      <p:cBhvr>
                                        <p:cTn id="290" dur="664" decel="50000">
                                          <p:stCondLst>
                                            <p:cond delay="6672"/>
                                          </p:stCondLst>
                                        </p:cTn>
                                        <p:tgtEl>
                                          <p:spTgt spid="39"/>
                                        </p:tgtEl>
                                      </p:cBhvr>
                                      <p:to x="100000" y="100000"/>
                                    </p:animScale>
                                    <p:animScale>
                                      <p:cBhvr>
                                        <p:cTn id="291" dur="104">
                                          <p:stCondLst>
                                            <p:cond delay="7232"/>
                                          </p:stCondLst>
                                        </p:cTn>
                                        <p:tgtEl>
                                          <p:spTgt spid="39"/>
                                        </p:tgtEl>
                                      </p:cBhvr>
                                      <p:to x="100000" y="95000"/>
                                    </p:animScale>
                                    <p:animScale>
                                      <p:cBhvr>
                                        <p:cTn id="292" dur="664" decel="50000">
                                          <p:stCondLst>
                                            <p:cond delay="7336"/>
                                          </p:stCondLst>
                                        </p:cTn>
                                        <p:tgtEl>
                                          <p:spTgt spid="39"/>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40"/>
                                        </p:tgtEl>
                                        <p:attrNameLst>
                                          <p:attrName>style.visibility</p:attrName>
                                        </p:attrNameLst>
                                      </p:cBhvr>
                                      <p:to>
                                        <p:strVal val="visible"/>
                                      </p:to>
                                    </p:set>
                                    <p:animEffect transition="in" filter="wipe(down)">
                                      <p:cBhvr>
                                        <p:cTn id="295" dur="2320">
                                          <p:stCondLst>
                                            <p:cond delay="0"/>
                                          </p:stCondLst>
                                        </p:cTn>
                                        <p:tgtEl>
                                          <p:spTgt spid="40"/>
                                        </p:tgtEl>
                                      </p:cBhvr>
                                    </p:animEffect>
                                    <p:anim calcmode="lin" valueType="num">
                                      <p:cBhvr>
                                        <p:cTn id="296" dur="7288"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97" dur="265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8" dur="2656" tmFilter="0, 0; 0.125,0.2665; 0.25,0.4; 0.375,0.465; 0.5,0.5;  0.625,0.535; 0.75,0.6; 0.875,0.7335; 1,1">
                                          <p:stCondLst>
                                            <p:cond delay="2656"/>
                                          </p:stCondLst>
                                        </p:cTn>
                                        <p:tgtEl>
                                          <p:spTgt spid="40"/>
                                        </p:tgtEl>
                                        <p:attrNameLst>
                                          <p:attrName>ppt_y</p:attrName>
                                        </p:attrNameLst>
                                      </p:cBhvr>
                                      <p:tavLst>
                                        <p:tav tm="0" fmla="#ppt_y-sin(pi*$)/9">
                                          <p:val>
                                            <p:fltVal val="0"/>
                                          </p:val>
                                        </p:tav>
                                        <p:tav tm="100000">
                                          <p:val>
                                            <p:fltVal val="1"/>
                                          </p:val>
                                        </p:tav>
                                      </p:tavLst>
                                    </p:anim>
                                    <p:anim calcmode="lin" valueType="num">
                                      <p:cBhvr>
                                        <p:cTn id="299" dur="1328" tmFilter="0, 0; 0.125,0.2665; 0.25,0.4; 0.375,0.465; 0.5,0.5;  0.625,0.535; 0.75,0.6; 0.875,0.7335; 1,1">
                                          <p:stCondLst>
                                            <p:cond delay="5296"/>
                                          </p:stCondLst>
                                        </p:cTn>
                                        <p:tgtEl>
                                          <p:spTgt spid="40"/>
                                        </p:tgtEl>
                                        <p:attrNameLst>
                                          <p:attrName>ppt_y</p:attrName>
                                        </p:attrNameLst>
                                      </p:cBhvr>
                                      <p:tavLst>
                                        <p:tav tm="0" fmla="#ppt_y-sin(pi*$)/27">
                                          <p:val>
                                            <p:fltVal val="0"/>
                                          </p:val>
                                        </p:tav>
                                        <p:tav tm="100000">
                                          <p:val>
                                            <p:fltVal val="1"/>
                                          </p:val>
                                        </p:tav>
                                      </p:tavLst>
                                    </p:anim>
                                    <p:anim calcmode="lin" valueType="num">
                                      <p:cBhvr>
                                        <p:cTn id="300" dur="656" tmFilter="0, 0; 0.125,0.2665; 0.25,0.4; 0.375,0.465; 0.5,0.5;  0.625,0.535; 0.75,0.6; 0.875,0.7335; 1,1">
                                          <p:stCondLst>
                                            <p:cond delay="6624"/>
                                          </p:stCondLst>
                                        </p:cTn>
                                        <p:tgtEl>
                                          <p:spTgt spid="40"/>
                                        </p:tgtEl>
                                        <p:attrNameLst>
                                          <p:attrName>ppt_y</p:attrName>
                                        </p:attrNameLst>
                                      </p:cBhvr>
                                      <p:tavLst>
                                        <p:tav tm="0" fmla="#ppt_y-sin(pi*$)/81">
                                          <p:val>
                                            <p:fltVal val="0"/>
                                          </p:val>
                                        </p:tav>
                                        <p:tav tm="100000">
                                          <p:val>
                                            <p:fltVal val="1"/>
                                          </p:val>
                                        </p:tav>
                                      </p:tavLst>
                                    </p:anim>
                                    <p:animScale>
                                      <p:cBhvr>
                                        <p:cTn id="301" dur="104">
                                          <p:stCondLst>
                                            <p:cond delay="2600"/>
                                          </p:stCondLst>
                                        </p:cTn>
                                        <p:tgtEl>
                                          <p:spTgt spid="40"/>
                                        </p:tgtEl>
                                      </p:cBhvr>
                                      <p:to x="100000" y="60000"/>
                                    </p:animScale>
                                    <p:animScale>
                                      <p:cBhvr>
                                        <p:cTn id="302" dur="664" decel="50000">
                                          <p:stCondLst>
                                            <p:cond delay="2704"/>
                                          </p:stCondLst>
                                        </p:cTn>
                                        <p:tgtEl>
                                          <p:spTgt spid="40"/>
                                        </p:tgtEl>
                                      </p:cBhvr>
                                      <p:to x="100000" y="100000"/>
                                    </p:animScale>
                                    <p:animScale>
                                      <p:cBhvr>
                                        <p:cTn id="303" dur="104">
                                          <p:stCondLst>
                                            <p:cond delay="5248"/>
                                          </p:stCondLst>
                                        </p:cTn>
                                        <p:tgtEl>
                                          <p:spTgt spid="40"/>
                                        </p:tgtEl>
                                      </p:cBhvr>
                                      <p:to x="100000" y="80000"/>
                                    </p:animScale>
                                    <p:animScale>
                                      <p:cBhvr>
                                        <p:cTn id="304" dur="664" decel="50000">
                                          <p:stCondLst>
                                            <p:cond delay="5352"/>
                                          </p:stCondLst>
                                        </p:cTn>
                                        <p:tgtEl>
                                          <p:spTgt spid="40"/>
                                        </p:tgtEl>
                                      </p:cBhvr>
                                      <p:to x="100000" y="100000"/>
                                    </p:animScale>
                                    <p:animScale>
                                      <p:cBhvr>
                                        <p:cTn id="305" dur="104">
                                          <p:stCondLst>
                                            <p:cond delay="6568"/>
                                          </p:stCondLst>
                                        </p:cTn>
                                        <p:tgtEl>
                                          <p:spTgt spid="40"/>
                                        </p:tgtEl>
                                      </p:cBhvr>
                                      <p:to x="100000" y="90000"/>
                                    </p:animScale>
                                    <p:animScale>
                                      <p:cBhvr>
                                        <p:cTn id="306" dur="664" decel="50000">
                                          <p:stCondLst>
                                            <p:cond delay="6672"/>
                                          </p:stCondLst>
                                        </p:cTn>
                                        <p:tgtEl>
                                          <p:spTgt spid="40"/>
                                        </p:tgtEl>
                                      </p:cBhvr>
                                      <p:to x="100000" y="100000"/>
                                    </p:animScale>
                                    <p:animScale>
                                      <p:cBhvr>
                                        <p:cTn id="307" dur="104">
                                          <p:stCondLst>
                                            <p:cond delay="7232"/>
                                          </p:stCondLst>
                                        </p:cTn>
                                        <p:tgtEl>
                                          <p:spTgt spid="40"/>
                                        </p:tgtEl>
                                      </p:cBhvr>
                                      <p:to x="100000" y="95000"/>
                                    </p:animScale>
                                    <p:animScale>
                                      <p:cBhvr>
                                        <p:cTn id="308" dur="664" decel="50000">
                                          <p:stCondLst>
                                            <p:cond delay="7336"/>
                                          </p:stCondLst>
                                        </p:cTn>
                                        <p:tgtEl>
                                          <p:spTgt spid="40"/>
                                        </p:tgtEl>
                                      </p:cBhvr>
                                      <p:to x="100000" y="100000"/>
                                    </p:animScale>
                                  </p:childTnLst>
                                </p:cTn>
                              </p:par>
                              <p:par>
                                <p:cTn id="309" presetID="26" presetClass="entr" presetSubtype="0" fill="hold" nodeType="withEffect">
                                  <p:stCondLst>
                                    <p:cond delay="500"/>
                                  </p:stCondLst>
                                  <p:childTnLst>
                                    <p:set>
                                      <p:cBhvr>
                                        <p:cTn id="310" dur="1" fill="hold">
                                          <p:stCondLst>
                                            <p:cond delay="0"/>
                                          </p:stCondLst>
                                        </p:cTn>
                                        <p:tgtEl>
                                          <p:spTgt spid="41"/>
                                        </p:tgtEl>
                                        <p:attrNameLst>
                                          <p:attrName>style.visibility</p:attrName>
                                        </p:attrNameLst>
                                      </p:cBhvr>
                                      <p:to>
                                        <p:strVal val="visible"/>
                                      </p:to>
                                    </p:set>
                                    <p:animEffect transition="in" filter="wipe(down)">
                                      <p:cBhvr>
                                        <p:cTn id="311" dur="2320">
                                          <p:stCondLst>
                                            <p:cond delay="0"/>
                                          </p:stCondLst>
                                        </p:cTn>
                                        <p:tgtEl>
                                          <p:spTgt spid="41"/>
                                        </p:tgtEl>
                                      </p:cBhvr>
                                    </p:animEffect>
                                    <p:anim calcmode="lin" valueType="num">
                                      <p:cBhvr>
                                        <p:cTn id="312" dur="7288"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13" dur="265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4" dur="2656" tmFilter="0, 0; 0.125,0.2665; 0.25,0.4; 0.375,0.465; 0.5,0.5;  0.625,0.535; 0.75,0.6; 0.875,0.7335; 1,1">
                                          <p:stCondLst>
                                            <p:cond delay="2656"/>
                                          </p:stCondLst>
                                        </p:cTn>
                                        <p:tgtEl>
                                          <p:spTgt spid="41"/>
                                        </p:tgtEl>
                                        <p:attrNameLst>
                                          <p:attrName>ppt_y</p:attrName>
                                        </p:attrNameLst>
                                      </p:cBhvr>
                                      <p:tavLst>
                                        <p:tav tm="0" fmla="#ppt_y-sin(pi*$)/9">
                                          <p:val>
                                            <p:fltVal val="0"/>
                                          </p:val>
                                        </p:tav>
                                        <p:tav tm="100000">
                                          <p:val>
                                            <p:fltVal val="1"/>
                                          </p:val>
                                        </p:tav>
                                      </p:tavLst>
                                    </p:anim>
                                    <p:anim calcmode="lin" valueType="num">
                                      <p:cBhvr>
                                        <p:cTn id="315" dur="1328" tmFilter="0, 0; 0.125,0.2665; 0.25,0.4; 0.375,0.465; 0.5,0.5;  0.625,0.535; 0.75,0.6; 0.875,0.7335; 1,1">
                                          <p:stCondLst>
                                            <p:cond delay="5296"/>
                                          </p:stCondLst>
                                        </p:cTn>
                                        <p:tgtEl>
                                          <p:spTgt spid="41"/>
                                        </p:tgtEl>
                                        <p:attrNameLst>
                                          <p:attrName>ppt_y</p:attrName>
                                        </p:attrNameLst>
                                      </p:cBhvr>
                                      <p:tavLst>
                                        <p:tav tm="0" fmla="#ppt_y-sin(pi*$)/27">
                                          <p:val>
                                            <p:fltVal val="0"/>
                                          </p:val>
                                        </p:tav>
                                        <p:tav tm="100000">
                                          <p:val>
                                            <p:fltVal val="1"/>
                                          </p:val>
                                        </p:tav>
                                      </p:tavLst>
                                    </p:anim>
                                    <p:anim calcmode="lin" valueType="num">
                                      <p:cBhvr>
                                        <p:cTn id="316" dur="656" tmFilter="0, 0; 0.125,0.2665; 0.25,0.4; 0.375,0.465; 0.5,0.5;  0.625,0.535; 0.75,0.6; 0.875,0.7335; 1,1">
                                          <p:stCondLst>
                                            <p:cond delay="6624"/>
                                          </p:stCondLst>
                                        </p:cTn>
                                        <p:tgtEl>
                                          <p:spTgt spid="41"/>
                                        </p:tgtEl>
                                        <p:attrNameLst>
                                          <p:attrName>ppt_y</p:attrName>
                                        </p:attrNameLst>
                                      </p:cBhvr>
                                      <p:tavLst>
                                        <p:tav tm="0" fmla="#ppt_y-sin(pi*$)/81">
                                          <p:val>
                                            <p:fltVal val="0"/>
                                          </p:val>
                                        </p:tav>
                                        <p:tav tm="100000">
                                          <p:val>
                                            <p:fltVal val="1"/>
                                          </p:val>
                                        </p:tav>
                                      </p:tavLst>
                                    </p:anim>
                                    <p:animScale>
                                      <p:cBhvr>
                                        <p:cTn id="317" dur="104">
                                          <p:stCondLst>
                                            <p:cond delay="2600"/>
                                          </p:stCondLst>
                                        </p:cTn>
                                        <p:tgtEl>
                                          <p:spTgt spid="41"/>
                                        </p:tgtEl>
                                      </p:cBhvr>
                                      <p:to x="100000" y="60000"/>
                                    </p:animScale>
                                    <p:animScale>
                                      <p:cBhvr>
                                        <p:cTn id="318" dur="664" decel="50000">
                                          <p:stCondLst>
                                            <p:cond delay="2704"/>
                                          </p:stCondLst>
                                        </p:cTn>
                                        <p:tgtEl>
                                          <p:spTgt spid="41"/>
                                        </p:tgtEl>
                                      </p:cBhvr>
                                      <p:to x="100000" y="100000"/>
                                    </p:animScale>
                                    <p:animScale>
                                      <p:cBhvr>
                                        <p:cTn id="319" dur="104">
                                          <p:stCondLst>
                                            <p:cond delay="5248"/>
                                          </p:stCondLst>
                                        </p:cTn>
                                        <p:tgtEl>
                                          <p:spTgt spid="41"/>
                                        </p:tgtEl>
                                      </p:cBhvr>
                                      <p:to x="100000" y="80000"/>
                                    </p:animScale>
                                    <p:animScale>
                                      <p:cBhvr>
                                        <p:cTn id="320" dur="664" decel="50000">
                                          <p:stCondLst>
                                            <p:cond delay="5352"/>
                                          </p:stCondLst>
                                        </p:cTn>
                                        <p:tgtEl>
                                          <p:spTgt spid="41"/>
                                        </p:tgtEl>
                                      </p:cBhvr>
                                      <p:to x="100000" y="100000"/>
                                    </p:animScale>
                                    <p:animScale>
                                      <p:cBhvr>
                                        <p:cTn id="321" dur="104">
                                          <p:stCondLst>
                                            <p:cond delay="6568"/>
                                          </p:stCondLst>
                                        </p:cTn>
                                        <p:tgtEl>
                                          <p:spTgt spid="41"/>
                                        </p:tgtEl>
                                      </p:cBhvr>
                                      <p:to x="100000" y="90000"/>
                                    </p:animScale>
                                    <p:animScale>
                                      <p:cBhvr>
                                        <p:cTn id="322" dur="664" decel="50000">
                                          <p:stCondLst>
                                            <p:cond delay="6672"/>
                                          </p:stCondLst>
                                        </p:cTn>
                                        <p:tgtEl>
                                          <p:spTgt spid="41"/>
                                        </p:tgtEl>
                                      </p:cBhvr>
                                      <p:to x="100000" y="100000"/>
                                    </p:animScale>
                                    <p:animScale>
                                      <p:cBhvr>
                                        <p:cTn id="323" dur="104">
                                          <p:stCondLst>
                                            <p:cond delay="7232"/>
                                          </p:stCondLst>
                                        </p:cTn>
                                        <p:tgtEl>
                                          <p:spTgt spid="41"/>
                                        </p:tgtEl>
                                      </p:cBhvr>
                                      <p:to x="100000" y="95000"/>
                                    </p:animScale>
                                    <p:animScale>
                                      <p:cBhvr>
                                        <p:cTn id="324" dur="664" decel="50000">
                                          <p:stCondLst>
                                            <p:cond delay="7336"/>
                                          </p:stCondLst>
                                        </p:cTn>
                                        <p:tgtEl>
                                          <p:spTgt spid="41"/>
                                        </p:tgtEl>
                                      </p:cBhvr>
                                      <p:to x="100000" y="100000"/>
                                    </p:animScale>
                                  </p:childTnLst>
                                </p:cTn>
                              </p:par>
                              <p:par>
                                <p:cTn id="325" presetID="26" presetClass="entr" presetSubtype="0" fill="hold" nodeType="withEffect">
                                  <p:stCondLst>
                                    <p:cond delay="500"/>
                                  </p:stCondLst>
                                  <p:childTnLst>
                                    <p:set>
                                      <p:cBhvr>
                                        <p:cTn id="326" dur="1" fill="hold">
                                          <p:stCondLst>
                                            <p:cond delay="0"/>
                                          </p:stCondLst>
                                        </p:cTn>
                                        <p:tgtEl>
                                          <p:spTgt spid="42"/>
                                        </p:tgtEl>
                                        <p:attrNameLst>
                                          <p:attrName>style.visibility</p:attrName>
                                        </p:attrNameLst>
                                      </p:cBhvr>
                                      <p:to>
                                        <p:strVal val="visible"/>
                                      </p:to>
                                    </p:set>
                                    <p:animEffect transition="in" filter="wipe(down)">
                                      <p:cBhvr>
                                        <p:cTn id="327" dur="2320">
                                          <p:stCondLst>
                                            <p:cond delay="0"/>
                                          </p:stCondLst>
                                        </p:cTn>
                                        <p:tgtEl>
                                          <p:spTgt spid="42"/>
                                        </p:tgtEl>
                                      </p:cBhvr>
                                    </p:animEffect>
                                    <p:anim calcmode="lin" valueType="num">
                                      <p:cBhvr>
                                        <p:cTn id="328" dur="7288"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29" dur="265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30" dur="2656" tmFilter="0, 0; 0.125,0.2665; 0.25,0.4; 0.375,0.465; 0.5,0.5;  0.625,0.535; 0.75,0.6; 0.875,0.7335; 1,1">
                                          <p:stCondLst>
                                            <p:cond delay="2656"/>
                                          </p:stCondLst>
                                        </p:cTn>
                                        <p:tgtEl>
                                          <p:spTgt spid="42"/>
                                        </p:tgtEl>
                                        <p:attrNameLst>
                                          <p:attrName>ppt_y</p:attrName>
                                        </p:attrNameLst>
                                      </p:cBhvr>
                                      <p:tavLst>
                                        <p:tav tm="0" fmla="#ppt_y-sin(pi*$)/9">
                                          <p:val>
                                            <p:fltVal val="0"/>
                                          </p:val>
                                        </p:tav>
                                        <p:tav tm="100000">
                                          <p:val>
                                            <p:fltVal val="1"/>
                                          </p:val>
                                        </p:tav>
                                      </p:tavLst>
                                    </p:anim>
                                    <p:anim calcmode="lin" valueType="num">
                                      <p:cBhvr>
                                        <p:cTn id="331" dur="1328" tmFilter="0, 0; 0.125,0.2665; 0.25,0.4; 0.375,0.465; 0.5,0.5;  0.625,0.535; 0.75,0.6; 0.875,0.7335; 1,1">
                                          <p:stCondLst>
                                            <p:cond delay="5296"/>
                                          </p:stCondLst>
                                        </p:cTn>
                                        <p:tgtEl>
                                          <p:spTgt spid="42"/>
                                        </p:tgtEl>
                                        <p:attrNameLst>
                                          <p:attrName>ppt_y</p:attrName>
                                        </p:attrNameLst>
                                      </p:cBhvr>
                                      <p:tavLst>
                                        <p:tav tm="0" fmla="#ppt_y-sin(pi*$)/27">
                                          <p:val>
                                            <p:fltVal val="0"/>
                                          </p:val>
                                        </p:tav>
                                        <p:tav tm="100000">
                                          <p:val>
                                            <p:fltVal val="1"/>
                                          </p:val>
                                        </p:tav>
                                      </p:tavLst>
                                    </p:anim>
                                    <p:anim calcmode="lin" valueType="num">
                                      <p:cBhvr>
                                        <p:cTn id="332" dur="656" tmFilter="0, 0; 0.125,0.2665; 0.25,0.4; 0.375,0.465; 0.5,0.5;  0.625,0.535; 0.75,0.6; 0.875,0.7335; 1,1">
                                          <p:stCondLst>
                                            <p:cond delay="6624"/>
                                          </p:stCondLst>
                                        </p:cTn>
                                        <p:tgtEl>
                                          <p:spTgt spid="42"/>
                                        </p:tgtEl>
                                        <p:attrNameLst>
                                          <p:attrName>ppt_y</p:attrName>
                                        </p:attrNameLst>
                                      </p:cBhvr>
                                      <p:tavLst>
                                        <p:tav tm="0" fmla="#ppt_y-sin(pi*$)/81">
                                          <p:val>
                                            <p:fltVal val="0"/>
                                          </p:val>
                                        </p:tav>
                                        <p:tav tm="100000">
                                          <p:val>
                                            <p:fltVal val="1"/>
                                          </p:val>
                                        </p:tav>
                                      </p:tavLst>
                                    </p:anim>
                                    <p:animScale>
                                      <p:cBhvr>
                                        <p:cTn id="333" dur="104">
                                          <p:stCondLst>
                                            <p:cond delay="2600"/>
                                          </p:stCondLst>
                                        </p:cTn>
                                        <p:tgtEl>
                                          <p:spTgt spid="42"/>
                                        </p:tgtEl>
                                      </p:cBhvr>
                                      <p:to x="100000" y="60000"/>
                                    </p:animScale>
                                    <p:animScale>
                                      <p:cBhvr>
                                        <p:cTn id="334" dur="664" decel="50000">
                                          <p:stCondLst>
                                            <p:cond delay="2704"/>
                                          </p:stCondLst>
                                        </p:cTn>
                                        <p:tgtEl>
                                          <p:spTgt spid="42"/>
                                        </p:tgtEl>
                                      </p:cBhvr>
                                      <p:to x="100000" y="100000"/>
                                    </p:animScale>
                                    <p:animScale>
                                      <p:cBhvr>
                                        <p:cTn id="335" dur="104">
                                          <p:stCondLst>
                                            <p:cond delay="5248"/>
                                          </p:stCondLst>
                                        </p:cTn>
                                        <p:tgtEl>
                                          <p:spTgt spid="42"/>
                                        </p:tgtEl>
                                      </p:cBhvr>
                                      <p:to x="100000" y="80000"/>
                                    </p:animScale>
                                    <p:animScale>
                                      <p:cBhvr>
                                        <p:cTn id="336" dur="664" decel="50000">
                                          <p:stCondLst>
                                            <p:cond delay="5352"/>
                                          </p:stCondLst>
                                        </p:cTn>
                                        <p:tgtEl>
                                          <p:spTgt spid="42"/>
                                        </p:tgtEl>
                                      </p:cBhvr>
                                      <p:to x="100000" y="100000"/>
                                    </p:animScale>
                                    <p:animScale>
                                      <p:cBhvr>
                                        <p:cTn id="337" dur="104">
                                          <p:stCondLst>
                                            <p:cond delay="6568"/>
                                          </p:stCondLst>
                                        </p:cTn>
                                        <p:tgtEl>
                                          <p:spTgt spid="42"/>
                                        </p:tgtEl>
                                      </p:cBhvr>
                                      <p:to x="100000" y="90000"/>
                                    </p:animScale>
                                    <p:animScale>
                                      <p:cBhvr>
                                        <p:cTn id="338" dur="664" decel="50000">
                                          <p:stCondLst>
                                            <p:cond delay="6672"/>
                                          </p:stCondLst>
                                        </p:cTn>
                                        <p:tgtEl>
                                          <p:spTgt spid="42"/>
                                        </p:tgtEl>
                                      </p:cBhvr>
                                      <p:to x="100000" y="100000"/>
                                    </p:animScale>
                                    <p:animScale>
                                      <p:cBhvr>
                                        <p:cTn id="339" dur="104">
                                          <p:stCondLst>
                                            <p:cond delay="7232"/>
                                          </p:stCondLst>
                                        </p:cTn>
                                        <p:tgtEl>
                                          <p:spTgt spid="42"/>
                                        </p:tgtEl>
                                      </p:cBhvr>
                                      <p:to x="100000" y="95000"/>
                                    </p:animScale>
                                    <p:animScale>
                                      <p:cBhvr>
                                        <p:cTn id="340" dur="664" decel="50000">
                                          <p:stCondLst>
                                            <p:cond delay="7336"/>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2308324"/>
          </a:xfrm>
          <a:prstGeom prst="rect">
            <a:avLst/>
          </a:prstGeom>
          <a:noFill/>
        </p:spPr>
        <p:txBody>
          <a:bodyPr wrap="square" rtlCol="0">
            <a:spAutoFit/>
          </a:bodyPr>
          <a:lstStyle/>
          <a:p>
            <a:pPr algn="ctr"/>
            <a:r>
              <a:rPr lang="en-US" sz="7200" dirty="0" err="1">
                <a:solidFill>
                  <a:srgbClr val="00B050"/>
                </a:solidFill>
              </a:rPr>
              <a:t>Chào</a:t>
            </a:r>
            <a:r>
              <a:rPr lang="en-US" sz="7200" dirty="0">
                <a:solidFill>
                  <a:srgbClr val="00B050"/>
                </a:solidFill>
              </a:rPr>
              <a:t> </a:t>
            </a:r>
            <a:r>
              <a:rPr lang="en-US" sz="7200" dirty="0" err="1">
                <a:solidFill>
                  <a:srgbClr val="00B050"/>
                </a:solidFill>
              </a:rPr>
              <a:t>tạm</a:t>
            </a:r>
            <a:r>
              <a:rPr lang="en-US" sz="7200" dirty="0">
                <a:solidFill>
                  <a:srgbClr val="00B050"/>
                </a:solidFill>
              </a:rPr>
              <a:t> </a:t>
            </a:r>
            <a:r>
              <a:rPr lang="en-US" sz="7200" dirty="0" err="1">
                <a:solidFill>
                  <a:srgbClr val="00B050"/>
                </a:solidFill>
              </a:rPr>
              <a:t>biệt</a:t>
            </a:r>
            <a:r>
              <a:rPr lang="en-US" sz="7200" dirty="0">
                <a:solidFill>
                  <a:srgbClr val="00B050"/>
                </a:solidFill>
              </a:rPr>
              <a:t> </a:t>
            </a:r>
            <a:r>
              <a:rPr lang="en-US" sz="7200" dirty="0" err="1">
                <a:solidFill>
                  <a:srgbClr val="00B050"/>
                </a:solidFill>
              </a:rPr>
              <a:t>các</a:t>
            </a:r>
            <a:r>
              <a:rPr lang="en-US" sz="7200" dirty="0">
                <a:solidFill>
                  <a:srgbClr val="00B050"/>
                </a:solidFill>
              </a:rPr>
              <a:t> </a:t>
            </a:r>
            <a:r>
              <a:rPr lang="en-US" sz="7200" dirty="0" err="1">
                <a:solidFill>
                  <a:srgbClr val="00B050"/>
                </a:solidFill>
              </a:rPr>
              <a:t>em</a:t>
            </a:r>
            <a:r>
              <a:rPr lang="en-US" sz="7200" dirty="0">
                <a:solidFill>
                  <a:srgbClr val="00B050"/>
                </a:solidFill>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470</TotalTime>
  <Words>337</Words>
  <Application>Microsoft Office PowerPoint</Application>
  <PresentationFormat>Widescreen</PresentationFormat>
  <Paragraphs>38</Paragraphs>
  <Slides>8</Slides>
  <Notes>6</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Arial Rounded MT Bold</vt:lpstr>
      <vt:lpstr>Arial-Rounded</vt:lpstr>
      <vt:lpstr>Calibri</vt:lpstr>
      <vt:lpstr>Cambria Math</vt:lpstr>
      <vt:lpstr>等线</vt:lpstr>
      <vt:lpstr>HP001 4 hàng</vt:lpstr>
      <vt:lpstr>Times New Roman</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MyPC</cp:lastModifiedBy>
  <cp:revision>81</cp:revision>
  <dcterms:created xsi:type="dcterms:W3CDTF">2017-08-18T03:02:00Z</dcterms:created>
  <dcterms:modified xsi:type="dcterms:W3CDTF">2023-04-05T02:09:11Z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