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2"/>
  </p:notesMasterIdLst>
  <p:sldIdLst>
    <p:sldId id="270" r:id="rId4"/>
    <p:sldId id="256" r:id="rId5"/>
    <p:sldId id="263" r:id="rId6"/>
    <p:sldId id="264" r:id="rId7"/>
    <p:sldId id="265" r:id="rId8"/>
    <p:sldId id="266" r:id="rId9"/>
    <p:sldId id="267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8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05/04/2023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05/04/2023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2"/>
          <a:srcRect l="9275" t="6000" r="9275" b="83333"/>
          <a:stretch>
            <a:fillRect/>
          </a:stretch>
        </p:blipFill>
        <p:spPr bwMode="auto">
          <a:xfrm>
            <a:off x="1295400" y="10668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6" b="33333"/>
          <a:stretch>
            <a:fillRect/>
          </a:stretch>
        </p:blipFill>
        <p:spPr bwMode="auto">
          <a:xfrm>
            <a:off x="228600" y="0"/>
            <a:ext cx="8915400" cy="64016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33800" y="2819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81300" y="2628900"/>
            <a:ext cx="2209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429000" y="5257800"/>
            <a:ext cx="685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52900" y="2857500"/>
            <a:ext cx="2057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457700" y="3162300"/>
            <a:ext cx="1371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724400" y="5410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/>
          <a:srcRect l="7708" t="66667" b="7778"/>
          <a:stretch>
            <a:fillRect/>
          </a:stretch>
        </p:blipFill>
        <p:spPr bwMode="auto">
          <a:xfrm>
            <a:off x="0" y="0"/>
            <a:ext cx="8979588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0200" y="2286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4267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sz="2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6142" t="5556" r="7708" b="57778"/>
          <a:stretch>
            <a:fillRect/>
          </a:stretch>
        </p:blipFill>
        <p:spPr bwMode="auto">
          <a:xfrm>
            <a:off x="0" y="0"/>
            <a:ext cx="901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8261" t="42222" r="7708" b="31111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76400" y="2667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/>
          <a:srcRect l="7708" t="67778" r="7708" b="8889"/>
          <a:stretch>
            <a:fillRect/>
          </a:stretch>
        </p:blipFill>
        <p:spPr bwMode="auto">
          <a:xfrm>
            <a:off x="-1" y="0"/>
            <a:ext cx="9144001" cy="6324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1828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3505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5181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.VnAvant</vt:lpstr>
      <vt:lpstr>Arial</vt:lpstr>
      <vt:lpstr>Calibri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10</cp:revision>
  <dcterms:created xsi:type="dcterms:W3CDTF">2020-08-28T15:07:00Z</dcterms:created>
  <dcterms:modified xsi:type="dcterms:W3CDTF">2023-04-05T12:57:41Z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