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2"/>
  </p:notesMasterIdLst>
  <p:sldIdLst>
    <p:sldId id="270" r:id="rId4"/>
    <p:sldId id="258" r:id="rId5"/>
    <p:sldId id="259" r:id="rId6"/>
    <p:sldId id="256" r:id="rId7"/>
    <p:sldId id="257" r:id="rId8"/>
    <p:sldId id="260" r:id="rId9"/>
    <p:sldId id="262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73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8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05/04/2023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05/04/2023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4/5/2023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05/04/2023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05/04/2023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05/04/2023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4/5/2023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05/04/2023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05/04/2023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05/04/2023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05/04/2023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7E350-BF84-4BBE-8CD3-72703534405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05/04/2023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wmf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wmf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52282" y="1585661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33501" y="2203701"/>
            <a:ext cx="6830538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Ôn và khởi động</a:t>
            </a: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dministrator.EPR5HADQQSBOGQY\Downloads\100.png"/>
          <p:cNvPicPr>
            <a:picLocks noChangeAspect="1" noChangeArrowheads="1"/>
          </p:cNvPicPr>
          <p:nvPr/>
        </p:nvPicPr>
        <p:blipFill>
          <a:blip r:embed="rId2"/>
          <a:srcRect l="9275" t="6000" r="9275" b="83333"/>
          <a:stretch>
            <a:fillRect/>
          </a:stretch>
        </p:blipFill>
        <p:spPr bwMode="auto">
          <a:xfrm>
            <a:off x="1295400" y="1066800"/>
            <a:ext cx="713232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.EPR5HADQQSBOGQY\Downloads\100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434" t="17326" r="4306" b="44444"/>
          <a:stretch>
            <a:fillRect/>
          </a:stretch>
        </p:blipFill>
        <p:spPr bwMode="auto">
          <a:xfrm>
            <a:off x="304800" y="0"/>
            <a:ext cx="8610600" cy="57912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895600" y="31242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953000" y="52578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EPR5HADQQSBOGQY\Downloads\100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708" t="55556" b="7778"/>
          <a:stretch>
            <a:fillRect/>
          </a:stretch>
        </p:blipFill>
        <p:spPr bwMode="auto">
          <a:xfrm>
            <a:off x="0" y="0"/>
            <a:ext cx="8979588" cy="586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17526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.VnAvant" panose="020B7200000000000000" pitchFamily="34" charset="0"/>
              </a:rPr>
              <a:t>3</a:t>
            </a:r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28194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.VnAvant" panose="020B7200000000000000" pitchFamily="34" charset="0"/>
              </a:rPr>
              <a:t>8</a:t>
            </a:r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38862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.VnAvant" panose="020B7200000000000000" pitchFamily="34" charset="0"/>
              </a:rPr>
              <a:t>11</a:t>
            </a:r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48768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.VnAvant" panose="020B7200000000000000" pitchFamily="34" charset="0"/>
              </a:rPr>
              <a:t>3</a:t>
            </a:r>
            <a:endParaRPr lang="en-US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.EPR5HADQQSBOGQY\Downloads\101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354" t="23333" r="7708" b="7778"/>
          <a:stretch>
            <a:fillRect/>
          </a:stretch>
        </p:blipFill>
        <p:spPr bwMode="auto">
          <a:xfrm>
            <a:off x="0" y="0"/>
            <a:ext cx="8686800" cy="63246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324600" y="2209800"/>
            <a:ext cx="533400" cy="3810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70C0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6" name="Oval 5"/>
          <p:cNvSpPr/>
          <p:nvPr/>
        </p:nvSpPr>
        <p:spPr>
          <a:xfrm>
            <a:off x="4953000" y="4953000"/>
            <a:ext cx="457200" cy="3810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On-screen Show (4:3)</PresentationFormat>
  <Paragraphs>15</Paragraphs>
  <Slides>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.VnAvant</vt:lpstr>
      <vt:lpstr>Arial</vt:lpstr>
      <vt:lpstr>Calibri</vt:lpstr>
      <vt:lpstr>Euphemia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</cp:lastModifiedBy>
  <cp:revision>10</cp:revision>
  <dcterms:created xsi:type="dcterms:W3CDTF">2020-08-28T15:07:00Z</dcterms:created>
  <dcterms:modified xsi:type="dcterms:W3CDTF">2023-04-05T12:56:52Z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