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4" r:id="rId3"/>
    <p:sldId id="267" r:id="rId4"/>
    <p:sldId id="265" r:id="rId5"/>
    <p:sldId id="270" r:id="rId6"/>
    <p:sldId id="266" r:id="rId7"/>
    <p:sldId id="272" r:id="rId8"/>
    <p:sldId id="27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0000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rgbClr val="A7E8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grpSp>
        <p:nvGrpSpPr>
          <p:cNvPr id="4" name="Group 3"/>
          <p:cNvGrpSpPr/>
          <p:nvPr/>
        </p:nvGrpSpPr>
        <p:grpSpPr>
          <a:xfrm>
            <a:off x="152400" y="1295400"/>
            <a:ext cx="8809703" cy="3124199"/>
            <a:chOff x="258097" y="1914117"/>
            <a:chExt cx="8458200" cy="1828800"/>
          </a:xfrm>
        </p:grpSpPr>
        <p:sp>
          <p:nvSpPr>
            <p:cNvPr id="5" name="Rounded Rectangle 4"/>
            <p:cNvSpPr/>
            <p:nvPr/>
          </p:nvSpPr>
          <p:spPr>
            <a:xfrm>
              <a:off x="258097" y="1914117"/>
              <a:ext cx="8458200" cy="1828800"/>
            </a:xfrm>
            <a:prstGeom prst="roundRect">
              <a:avLst/>
            </a:prstGeom>
            <a:solidFill>
              <a:srgbClr val="CC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381000" y="1968912"/>
              <a:ext cx="8200103" cy="1612488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en-US" sz="4800" dirty="0">
                <a:solidFill>
                  <a:schemeClr val="tx1"/>
                </a:solidFill>
                <a:latin typeface=".VnAvant" pitchFamily="34" charset="0"/>
              </a:endParaRPr>
            </a:p>
          </p:txBody>
        </p:sp>
      </p:grp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397951" y="2391074"/>
            <a:ext cx="8305800" cy="1752600"/>
          </a:xfrm>
        </p:spPr>
        <p:txBody>
          <a:bodyPr>
            <a:noAutofit/>
          </a:bodyPr>
          <a:lstStyle/>
          <a:p>
            <a:r>
              <a:rPr lang="en-US" sz="4800" dirty="0" err="1">
                <a:solidFill>
                  <a:srgbClr val="0000FF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Em</a:t>
            </a:r>
            <a:r>
              <a:rPr lang="en-US" sz="4800" dirty="0">
                <a:solidFill>
                  <a:srgbClr val="0000FF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 </a:t>
            </a:r>
            <a:r>
              <a:rPr lang="en-US" sz="4800" dirty="0" err="1">
                <a:solidFill>
                  <a:srgbClr val="0000FF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giữ</a:t>
            </a:r>
            <a:r>
              <a:rPr lang="en-US" sz="4800" dirty="0">
                <a:solidFill>
                  <a:srgbClr val="0000FF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 </a:t>
            </a:r>
            <a:r>
              <a:rPr lang="en-US" sz="4800" dirty="0" err="1">
                <a:solidFill>
                  <a:srgbClr val="0000FF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sạch</a:t>
            </a:r>
            <a:r>
              <a:rPr lang="en-US" sz="4800" dirty="0">
                <a:solidFill>
                  <a:srgbClr val="0000FF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 </a:t>
            </a:r>
            <a:r>
              <a:rPr lang="en-US" sz="4800" dirty="0" err="1">
                <a:solidFill>
                  <a:srgbClr val="0000FF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răng</a:t>
            </a:r>
            <a:r>
              <a:rPr lang="en-US" sz="4800" dirty="0">
                <a:solidFill>
                  <a:srgbClr val="0000FF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 </a:t>
            </a:r>
            <a:r>
              <a:rPr lang="en-US" sz="4800" dirty="0" err="1">
                <a:solidFill>
                  <a:srgbClr val="0000FF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miệng</a:t>
            </a:r>
            <a:endParaRPr lang="vi-VN" sz="4800" dirty="0">
              <a:solidFill>
                <a:srgbClr val="0000FF"/>
              </a:solidFill>
              <a:latin typeface="AvantGarde" pitchFamily="2" charset="0"/>
              <a:ea typeface="AvantGarde" pitchFamily="2" charset="0"/>
              <a:cs typeface="AvantGarde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81400" y="1565564"/>
            <a:ext cx="4495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>
                <a:solidFill>
                  <a:srgbClr val="0000FF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Bài 2</a:t>
            </a:r>
          </a:p>
        </p:txBody>
      </p:sp>
    </p:spTree>
    <p:extLst>
      <p:ext uri="{BB962C8B-B14F-4D97-AF65-F5344CB8AC3E}">
        <p14:creationId xmlns:p14="http://schemas.microsoft.com/office/powerpoint/2010/main" val="4272743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FFFF00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95400" y="-85335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0000FF"/>
                </a:solidFill>
                <a:latin typeface="HP-089" pitchFamily="34" charset="0"/>
              </a:rPr>
              <a:t>Khám phá</a:t>
            </a:r>
            <a:endParaRPr lang="vi-VN" sz="3600" b="1" dirty="0">
              <a:solidFill>
                <a:srgbClr val="0000FF"/>
              </a:solidFill>
              <a:latin typeface="HP001 TD 4H" pitchFamily="34" charset="-93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0080" y="3962400"/>
            <a:ext cx="80714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vantGarde" pitchFamily="2" charset="0"/>
                <a:ea typeface="AvantGarde" pitchFamily="2" charset="0"/>
                <a:cs typeface="AvantGarde" pitchFamily="2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Vì</a:t>
            </a:r>
            <a:r>
              <a:rPr lang="en-US" sz="3200" dirty="0">
                <a:solidFill>
                  <a:srgbClr val="0000FF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sao</a:t>
            </a:r>
            <a:r>
              <a:rPr lang="en-US" sz="3200" dirty="0">
                <a:solidFill>
                  <a:srgbClr val="0000FF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cần</a:t>
            </a:r>
            <a:r>
              <a:rPr lang="en-US" sz="3200" dirty="0">
                <a:solidFill>
                  <a:srgbClr val="0000FF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giữ</a:t>
            </a:r>
            <a:r>
              <a:rPr lang="en-US" sz="3200" dirty="0">
                <a:solidFill>
                  <a:srgbClr val="0000FF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vệ</a:t>
            </a:r>
            <a:r>
              <a:rPr lang="en-US" sz="3200" dirty="0">
                <a:solidFill>
                  <a:srgbClr val="0000FF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sinh</a:t>
            </a:r>
            <a:r>
              <a:rPr lang="en-US" sz="3200" dirty="0">
                <a:solidFill>
                  <a:srgbClr val="0000FF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răng</a:t>
            </a:r>
            <a:r>
              <a:rPr lang="en-US" sz="3200" dirty="0">
                <a:solidFill>
                  <a:srgbClr val="0000FF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miệng</a:t>
            </a:r>
            <a:r>
              <a:rPr lang="en-US" sz="3200" dirty="0">
                <a:solidFill>
                  <a:srgbClr val="0000FF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?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17916C5D-CF8D-4D8D-9F80-24A4DABC07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6900" y="1676400"/>
            <a:ext cx="5257800" cy="1933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810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FFFF00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19200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0000FF"/>
                </a:solidFill>
                <a:latin typeface="HP-089" pitchFamily="34" charset="0"/>
              </a:rPr>
              <a:t>Khám phá</a:t>
            </a:r>
            <a:endParaRPr lang="vi-VN" sz="3600" b="1" dirty="0">
              <a:solidFill>
                <a:srgbClr val="0000FF"/>
              </a:solidFill>
              <a:latin typeface="HP001 TD 4H" pitchFamily="34" charset="-93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76400" y="4576325"/>
            <a:ext cx="48987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</a:t>
            </a:r>
            <a:r>
              <a:rPr lang="en-US" sz="3200" dirty="0" err="1">
                <a:solidFill>
                  <a:srgbClr val="0000FF"/>
                </a:solidFill>
              </a:rPr>
              <a:t>Em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chải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răng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như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thế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nào</a:t>
            </a:r>
            <a:r>
              <a:rPr lang="en-US" sz="3200" dirty="0">
                <a:solidFill>
                  <a:srgbClr val="0000FF"/>
                </a:solidFill>
              </a:rPr>
              <a:t> ?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3D8DAD71-B993-472D-9162-062014F613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8293" y="1600200"/>
            <a:ext cx="5114925" cy="2714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9893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316185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0000FF"/>
                </a:solidFill>
                <a:latin typeface="HP-089" pitchFamily="34" charset="0"/>
              </a:rPr>
              <a:t>Luyện tập</a:t>
            </a:r>
            <a:endParaRPr lang="vi-VN" sz="3600" b="1" dirty="0">
              <a:solidFill>
                <a:srgbClr val="0000FF"/>
              </a:solidFill>
              <a:latin typeface="HP001 TD 4H" pitchFamily="34" charset="-93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24543" y="1328525"/>
            <a:ext cx="829491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vantGarde" pitchFamily="2" charset="0"/>
                <a:ea typeface="AvantGarde" pitchFamily="2" charset="0"/>
                <a:cs typeface="AvantGarde" pitchFamily="2" charset="0"/>
              </a:rPr>
              <a:t> </a:t>
            </a:r>
            <a:r>
              <a:rPr lang="en-US" sz="3200" dirty="0">
                <a:solidFill>
                  <a:srgbClr val="0000FF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Bạn</a:t>
            </a:r>
            <a:r>
              <a:rPr lang="en-US" sz="3200" dirty="0">
                <a:solidFill>
                  <a:srgbClr val="0000FF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nào</a:t>
            </a:r>
            <a:r>
              <a:rPr lang="en-US" sz="3200" dirty="0">
                <a:solidFill>
                  <a:srgbClr val="0000FF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đã</a:t>
            </a:r>
            <a:r>
              <a:rPr lang="en-US" sz="3200" dirty="0">
                <a:solidFill>
                  <a:srgbClr val="0000FF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biết</a:t>
            </a:r>
            <a:r>
              <a:rPr lang="en-US" sz="3200" dirty="0">
                <a:solidFill>
                  <a:srgbClr val="0000FF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giữ</a:t>
            </a:r>
            <a:r>
              <a:rPr lang="en-US" sz="3200" dirty="0">
                <a:solidFill>
                  <a:srgbClr val="0000FF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vệ</a:t>
            </a:r>
            <a:r>
              <a:rPr lang="en-US" sz="3200" dirty="0">
                <a:solidFill>
                  <a:srgbClr val="0000FF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sinh</a:t>
            </a:r>
            <a:r>
              <a:rPr lang="en-US" sz="3200" dirty="0">
                <a:solidFill>
                  <a:srgbClr val="0000FF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 </a:t>
            </a:r>
            <a:r>
              <a:rPr lang="en-US" sz="3200" err="1">
                <a:solidFill>
                  <a:srgbClr val="0000FF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răng</a:t>
            </a:r>
            <a:r>
              <a:rPr lang="en-US" sz="3200">
                <a:solidFill>
                  <a:srgbClr val="0000FF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 </a:t>
            </a:r>
            <a:r>
              <a:rPr lang="en-US" sz="3200" smtClean="0">
                <a:solidFill>
                  <a:srgbClr val="0000FF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miệng? </a:t>
            </a:r>
            <a:r>
              <a:rPr lang="en-US" sz="3200" dirty="0" err="1">
                <a:solidFill>
                  <a:srgbClr val="0000FF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Vì</a:t>
            </a:r>
            <a:r>
              <a:rPr lang="en-US" sz="3200" dirty="0">
                <a:solidFill>
                  <a:srgbClr val="0000FF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sao</a:t>
            </a:r>
            <a:r>
              <a:rPr lang="en-US" sz="3200" dirty="0">
                <a:solidFill>
                  <a:srgbClr val="0000FF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 ?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FDF52811-7A48-4E07-AC6F-1443621269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9545" y="2438400"/>
            <a:ext cx="5944910" cy="3800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810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316185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0000FF"/>
                </a:solidFill>
                <a:latin typeface="HP-089" pitchFamily="34" charset="0"/>
              </a:rPr>
              <a:t>Luyện tập</a:t>
            </a:r>
            <a:endParaRPr lang="vi-VN" sz="3600" b="1" dirty="0">
              <a:solidFill>
                <a:srgbClr val="0000FF"/>
              </a:solidFill>
              <a:latin typeface="HP001 TD 4H" pitchFamily="34" charset="-93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7177" y="1219200"/>
            <a:ext cx="836582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rgbClr val="0000FF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hãy</a:t>
            </a:r>
            <a:r>
              <a:rPr lang="en-US" sz="3200" dirty="0">
                <a:solidFill>
                  <a:srgbClr val="0000FF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 chia </a:t>
            </a:r>
            <a:r>
              <a:rPr lang="en-US" sz="3200" dirty="0" err="1">
                <a:solidFill>
                  <a:srgbClr val="0000FF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sẻ</a:t>
            </a:r>
            <a:r>
              <a:rPr lang="en-US" sz="3200" dirty="0">
                <a:solidFill>
                  <a:srgbClr val="0000FF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với</a:t>
            </a:r>
            <a:r>
              <a:rPr lang="en-US" sz="3200" dirty="0">
                <a:solidFill>
                  <a:srgbClr val="0000FF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các</a:t>
            </a:r>
            <a:r>
              <a:rPr lang="en-US" sz="3200" dirty="0">
                <a:solidFill>
                  <a:srgbClr val="0000FF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bạn</a:t>
            </a:r>
            <a:r>
              <a:rPr lang="en-US" sz="3200" dirty="0">
                <a:solidFill>
                  <a:srgbClr val="0000FF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cách</a:t>
            </a:r>
            <a:r>
              <a:rPr lang="en-US" sz="3200" dirty="0">
                <a:solidFill>
                  <a:srgbClr val="0000FF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giữ</a:t>
            </a:r>
            <a:r>
              <a:rPr lang="en-US" sz="3200" dirty="0">
                <a:solidFill>
                  <a:srgbClr val="0000FF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gìn</a:t>
            </a:r>
            <a:r>
              <a:rPr lang="en-US" sz="3200" dirty="0">
                <a:solidFill>
                  <a:srgbClr val="0000FF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vệ</a:t>
            </a:r>
            <a:r>
              <a:rPr lang="en-US" sz="3200" dirty="0">
                <a:solidFill>
                  <a:srgbClr val="0000FF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sinh</a:t>
            </a:r>
            <a:r>
              <a:rPr lang="en-US" sz="3200" dirty="0">
                <a:solidFill>
                  <a:srgbClr val="0000FF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răng</a:t>
            </a:r>
            <a:r>
              <a:rPr lang="en-US" sz="3200" dirty="0">
                <a:solidFill>
                  <a:srgbClr val="0000FF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miệng</a:t>
            </a:r>
            <a:r>
              <a:rPr lang="en-US" sz="3200" dirty="0">
                <a:solidFill>
                  <a:srgbClr val="0000FF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50285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0000FF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95400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chemeClr val="bg1"/>
                </a:solidFill>
                <a:latin typeface="HP-089" pitchFamily="34" charset="0"/>
              </a:rPr>
              <a:t>Vận dụng</a:t>
            </a:r>
            <a:endParaRPr lang="vi-VN" sz="3600" b="1" dirty="0">
              <a:solidFill>
                <a:schemeClr val="bg1"/>
              </a:solidFill>
              <a:latin typeface="HP001 TD 4H" pitchFamily="34" charset="-93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4495800"/>
            <a:ext cx="58063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vantGarde" pitchFamily="2" charset="0"/>
                <a:ea typeface="AvantGarde" pitchFamily="2" charset="0"/>
                <a:cs typeface="AvantGarde" pitchFamily="2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sẽ</a:t>
            </a:r>
            <a:r>
              <a:rPr lang="en-US" sz="3200" dirty="0">
                <a:solidFill>
                  <a:srgbClr val="0000FF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khuyên</a:t>
            </a:r>
            <a:r>
              <a:rPr lang="en-US" sz="3200" dirty="0">
                <a:solidFill>
                  <a:srgbClr val="0000FF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bạn</a:t>
            </a:r>
            <a:r>
              <a:rPr lang="en-US" sz="3200" dirty="0">
                <a:solidFill>
                  <a:srgbClr val="0000FF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điều</a:t>
            </a:r>
            <a:r>
              <a:rPr lang="en-US" sz="3200" dirty="0">
                <a:solidFill>
                  <a:srgbClr val="0000FF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gì</a:t>
            </a:r>
            <a:r>
              <a:rPr lang="en-US" sz="3200" dirty="0">
                <a:solidFill>
                  <a:srgbClr val="0000FF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 ? </a:t>
            </a:r>
          </a:p>
        </p:txBody>
      </p:sp>
      <p:sp>
        <p:nvSpPr>
          <p:cNvPr id="3" name="Trapezoid 2"/>
          <p:cNvSpPr/>
          <p:nvPr/>
        </p:nvSpPr>
        <p:spPr>
          <a:xfrm>
            <a:off x="4114800" y="3810000"/>
            <a:ext cx="1295400" cy="762000"/>
          </a:xfrm>
          <a:prstGeom prst="trapezoid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43623CA9-41B4-4A5D-8603-C3CDD7D0F7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06130" y="972092"/>
            <a:ext cx="3971436" cy="3113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810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0000FF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95400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chemeClr val="bg1"/>
                </a:solidFill>
                <a:latin typeface="HP-089" pitchFamily="34" charset="0"/>
              </a:rPr>
              <a:t>Vận dụng</a:t>
            </a:r>
            <a:endParaRPr lang="vi-VN" sz="3600" b="1" dirty="0">
              <a:solidFill>
                <a:schemeClr val="bg1"/>
              </a:solidFill>
              <a:latin typeface="HP001 TD 4H" pitchFamily="34" charset="-93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7177" y="1219200"/>
            <a:ext cx="798482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vantGarde" pitchFamily="2" charset="0"/>
                <a:ea typeface="AvantGarde" pitchFamily="2" charset="0"/>
                <a:cs typeface="AvantGarde" pitchFamily="2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luôn</a:t>
            </a:r>
            <a:r>
              <a:rPr lang="en-US" sz="3200" dirty="0">
                <a:solidFill>
                  <a:srgbClr val="0000FF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vệ</a:t>
            </a:r>
            <a:r>
              <a:rPr lang="en-US" sz="3200" dirty="0">
                <a:solidFill>
                  <a:srgbClr val="0000FF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sinh</a:t>
            </a:r>
            <a:r>
              <a:rPr lang="en-US" sz="3200" dirty="0">
                <a:solidFill>
                  <a:srgbClr val="0000FF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răng</a:t>
            </a:r>
            <a:r>
              <a:rPr lang="en-US" sz="3200" dirty="0">
                <a:solidFill>
                  <a:srgbClr val="0000FF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miệng</a:t>
            </a:r>
            <a:r>
              <a:rPr lang="en-US" sz="3200" dirty="0">
                <a:solidFill>
                  <a:srgbClr val="0000FF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sạch</a:t>
            </a:r>
            <a:r>
              <a:rPr lang="en-US" sz="3200" dirty="0">
                <a:solidFill>
                  <a:srgbClr val="0000FF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sẽ</a:t>
            </a:r>
            <a:r>
              <a:rPr lang="en-US" sz="3200" dirty="0">
                <a:solidFill>
                  <a:srgbClr val="0000FF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hàng</a:t>
            </a:r>
            <a:r>
              <a:rPr lang="en-US" sz="3200" dirty="0">
                <a:solidFill>
                  <a:srgbClr val="0000FF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ngày</a:t>
            </a:r>
            <a:r>
              <a:rPr lang="en-US" sz="3200" dirty="0">
                <a:solidFill>
                  <a:srgbClr val="0000FF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4572000" y="2895600"/>
            <a:ext cx="4191000" cy="3276600"/>
          </a:xfrm>
          <a:prstGeom prst="rect">
            <a:avLst/>
          </a:prstGeom>
          <a:solidFill>
            <a:srgbClr val="FFFF99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599681" y="3502848"/>
            <a:ext cx="4163319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vantGarde" pitchFamily="2" charset="0"/>
                <a:ea typeface="AvantGarde" pitchFamily="2" charset="0"/>
                <a:cs typeface="AvantGarde" pitchFamily="2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Bạn</a:t>
            </a:r>
            <a:r>
              <a:rPr lang="en-US" sz="3200" dirty="0">
                <a:solidFill>
                  <a:srgbClr val="0000FF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ơi</a:t>
            </a:r>
            <a:r>
              <a:rPr lang="en-US" sz="3200" dirty="0">
                <a:solidFill>
                  <a:srgbClr val="0000FF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hãy</a:t>
            </a:r>
            <a:r>
              <a:rPr lang="en-US" sz="3200" dirty="0">
                <a:solidFill>
                  <a:srgbClr val="0000FF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nhớ</a:t>
            </a:r>
            <a:endParaRPr lang="en-US" sz="3200" dirty="0">
              <a:solidFill>
                <a:srgbClr val="0000FF"/>
              </a:solidFill>
              <a:latin typeface="AvantGarde" pitchFamily="2" charset="0"/>
              <a:ea typeface="AvantGarde" pitchFamily="2" charset="0"/>
              <a:cs typeface="AvantGarde" pitchFamily="2" charset="0"/>
            </a:endParaRPr>
          </a:p>
          <a:p>
            <a:r>
              <a:rPr lang="en-US" sz="3200" dirty="0" err="1">
                <a:solidFill>
                  <a:srgbClr val="0000FF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Chải</a:t>
            </a:r>
            <a:r>
              <a:rPr lang="en-US" sz="3200" dirty="0">
                <a:solidFill>
                  <a:srgbClr val="0000FF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răng</a:t>
            </a:r>
            <a:r>
              <a:rPr lang="en-US" sz="3200" dirty="0">
                <a:solidFill>
                  <a:srgbClr val="0000FF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mỗi</a:t>
            </a:r>
            <a:r>
              <a:rPr lang="en-US" sz="3200" dirty="0">
                <a:solidFill>
                  <a:srgbClr val="0000FF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ngày</a:t>
            </a:r>
            <a:endParaRPr lang="en-US" sz="3200" dirty="0">
              <a:solidFill>
                <a:srgbClr val="0000FF"/>
              </a:solidFill>
              <a:latin typeface="AvantGarde" pitchFamily="2" charset="0"/>
              <a:ea typeface="AvantGarde" pitchFamily="2" charset="0"/>
              <a:cs typeface="AvantGarde" pitchFamily="2" charset="0"/>
            </a:endParaRPr>
          </a:p>
          <a:p>
            <a:r>
              <a:rPr lang="en-US" sz="3200" dirty="0">
                <a:solidFill>
                  <a:srgbClr val="0000FF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Hai </a:t>
            </a:r>
            <a:r>
              <a:rPr lang="en-US" sz="3200" dirty="0" err="1">
                <a:solidFill>
                  <a:srgbClr val="0000FF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lần</a:t>
            </a:r>
            <a:r>
              <a:rPr lang="en-US" sz="3200" dirty="0">
                <a:solidFill>
                  <a:srgbClr val="0000FF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sáng</a:t>
            </a:r>
            <a:r>
              <a:rPr lang="en-US" sz="3200" dirty="0">
                <a:solidFill>
                  <a:srgbClr val="0000FF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, </a:t>
            </a:r>
            <a:r>
              <a:rPr lang="en-US" sz="3200" dirty="0" err="1">
                <a:solidFill>
                  <a:srgbClr val="0000FF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tối</a:t>
            </a:r>
            <a:endParaRPr lang="en-US" sz="3200" dirty="0">
              <a:solidFill>
                <a:srgbClr val="0000FF"/>
              </a:solidFill>
              <a:latin typeface="AvantGarde" pitchFamily="2" charset="0"/>
              <a:ea typeface="AvantGarde" pitchFamily="2" charset="0"/>
              <a:cs typeface="AvantGarde" pitchFamily="2" charset="0"/>
            </a:endParaRPr>
          </a:p>
          <a:p>
            <a:r>
              <a:rPr lang="en-US" sz="3200" dirty="0" err="1">
                <a:solidFill>
                  <a:srgbClr val="0000FF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Nụ</a:t>
            </a:r>
            <a:r>
              <a:rPr lang="en-US" sz="3200" dirty="0">
                <a:solidFill>
                  <a:srgbClr val="0000FF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cười</a:t>
            </a:r>
            <a:r>
              <a:rPr lang="en-US" sz="3200" dirty="0">
                <a:solidFill>
                  <a:srgbClr val="0000FF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thêm</a:t>
            </a:r>
            <a:r>
              <a:rPr lang="en-US" sz="3200" dirty="0">
                <a:solidFill>
                  <a:srgbClr val="0000FF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xinh</a:t>
            </a:r>
            <a:r>
              <a:rPr lang="en-US" sz="3200" dirty="0">
                <a:solidFill>
                  <a:srgbClr val="0000FF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.</a:t>
            </a:r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342"/>
          <a:stretch/>
        </p:blipFill>
        <p:spPr bwMode="auto">
          <a:xfrm>
            <a:off x="1226129" y="3220848"/>
            <a:ext cx="2514600" cy="208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19671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  <p:pic>
        <p:nvPicPr>
          <p:cNvPr id="46084" name="Picture 4" descr="Lovely_illustration_of_Happy_family_behide_a_star_wallcoo_c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85" name="Text Box 5"/>
          <p:cNvSpPr txBox="1">
            <a:spLocks noChangeArrowheads="1"/>
          </p:cNvSpPr>
          <p:nvPr/>
        </p:nvSpPr>
        <p:spPr bwMode="auto">
          <a:xfrm>
            <a:off x="3352800" y="2562225"/>
            <a:ext cx="3733800" cy="2800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4400" b="1">
                <a:solidFill>
                  <a:srgbClr val="990033"/>
                </a:solidFill>
                <a:latin typeface=".VnUniverse" pitchFamily="34" charset="0"/>
              </a:rPr>
              <a:t>Chóc thÇy c«, c¸c con cïng </a:t>
            </a:r>
          </a:p>
          <a:p>
            <a:pPr eaLnBrk="1" hangingPunct="1"/>
            <a:r>
              <a:rPr lang="en-US" sz="4400" b="1">
                <a:solidFill>
                  <a:srgbClr val="990033"/>
                </a:solidFill>
                <a:latin typeface=".VnUniverse" pitchFamily="34" charset="0"/>
              </a:rPr>
              <a:t>gia </a:t>
            </a:r>
            <a:r>
              <a:rPr lang="en-US" sz="360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đình</a:t>
            </a:r>
            <a:r>
              <a:rPr lang="en-US" sz="4400" b="1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>
                <a:solidFill>
                  <a:srgbClr val="990033"/>
                </a:solidFill>
                <a:latin typeface=".VnUniverse" pitchFamily="34" charset="0"/>
              </a:rPr>
              <a:t>m·i m·i </a:t>
            </a:r>
          </a:p>
          <a:p>
            <a:pPr eaLnBrk="1" hangingPunct="1"/>
            <a:r>
              <a:rPr lang="en-US" sz="4400" b="1">
                <a:solidFill>
                  <a:srgbClr val="990033"/>
                </a:solidFill>
                <a:latin typeface=".VnUniverse" pitchFamily="34" charset="0"/>
              </a:rPr>
              <a:t>h¹nh phóc !</a:t>
            </a:r>
          </a:p>
        </p:txBody>
      </p:sp>
    </p:spTree>
    <p:extLst>
      <p:ext uri="{BB962C8B-B14F-4D97-AF65-F5344CB8AC3E}">
        <p14:creationId xmlns:p14="http://schemas.microsoft.com/office/powerpoint/2010/main" val="1996367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645"/>
    </mc:Choice>
    <mc:Fallback xmlns="">
      <p:transition spd="slow" advTm="6645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121</Words>
  <Application>Microsoft Office PowerPoint</Application>
  <PresentationFormat>On-screen Show (4:3)</PresentationFormat>
  <Paragraphs>21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Khám phá</vt:lpstr>
      <vt:lpstr>Khám phá</vt:lpstr>
      <vt:lpstr>Luyện tập</vt:lpstr>
      <vt:lpstr>Luyện tập</vt:lpstr>
      <vt:lpstr>Vận dụng</vt:lpstr>
      <vt:lpstr>Vận dụng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</dc:creator>
  <cp:lastModifiedBy>MTC</cp:lastModifiedBy>
  <cp:revision>18</cp:revision>
  <dcterms:created xsi:type="dcterms:W3CDTF">2006-08-16T00:00:00Z</dcterms:created>
  <dcterms:modified xsi:type="dcterms:W3CDTF">2022-09-28T05:09:09Z</dcterms:modified>
</cp:coreProperties>
</file>