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80" r:id="rId2"/>
    <p:sldId id="263" r:id="rId3"/>
    <p:sldId id="262" r:id="rId4"/>
    <p:sldId id="276" r:id="rId5"/>
    <p:sldId id="264" r:id="rId6"/>
    <p:sldId id="258" r:id="rId7"/>
    <p:sldId id="275" r:id="rId8"/>
    <p:sldId id="274" r:id="rId9"/>
    <p:sldId id="282" r:id="rId10"/>
    <p:sldId id="284" r:id="rId11"/>
    <p:sldId id="283" r:id="rId12"/>
    <p:sldId id="265" r:id="rId13"/>
    <p:sldId id="266" r:id="rId14"/>
    <p:sldId id="267" r:id="rId15"/>
    <p:sldId id="269" r:id="rId16"/>
    <p:sldId id="277" r:id="rId17"/>
    <p:sldId id="26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9"/>
    <a:srgbClr val="FEFBF6"/>
    <a:srgbClr val="FEFBF5"/>
    <a:srgbClr val="74B43C"/>
    <a:srgbClr val="72CEEE"/>
    <a:srgbClr val="0099DA"/>
    <a:srgbClr val="E52D56"/>
    <a:srgbClr val="D00000"/>
    <a:srgbClr val="D8EF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80" d="100"/>
          <a:sy n="80" d="100"/>
        </p:scale>
        <p:origin x="-1122" y="-6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829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398448" y="1004287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2: B b </a:t>
            </a:r>
            <a:r>
              <a:rPr lang="en-GB" sz="80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`</a:t>
            </a:r>
            <a:endParaRPr lang="en-GB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1307" r="3100" b="3543"/>
          <a:stretch>
            <a:fillRect/>
          </a:stretch>
        </p:blipFill>
        <p:spPr bwMode="auto">
          <a:xfrm>
            <a:off x="1831769" y="498763"/>
            <a:ext cx="6607673" cy="41563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8918"/>
            <a:ext cx="4141870" cy="452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92" y="1754532"/>
            <a:ext cx="4788803" cy="13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CAF922-313D-4479-B4DB-FD32436E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297" y="589207"/>
            <a:ext cx="6845406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F9A14D-4974-4EB7-8D3C-DE9E90DA2FAE}"/>
              </a:ext>
            </a:extLst>
          </p:cNvPr>
          <p:cNvSpPr txBox="1"/>
          <p:nvPr/>
        </p:nvSpPr>
        <p:spPr>
          <a:xfrm rot="306321">
            <a:off x="6043936" y="1982313"/>
            <a:ext cx="1511577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FCE0FE-49C6-436A-B9E4-0C505C8A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64" y="990750"/>
            <a:ext cx="6693073" cy="4152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777766" y="977266"/>
            <a:ext cx="4151586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Củng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cố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endParaRPr lang="en-GB" sz="6000" b="1" spc="10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3" y="1854706"/>
            <a:ext cx="4535798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0D03F9-2519-4FCD-BDBE-A678FF094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0" y="1007623"/>
            <a:ext cx="8125968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0421B09-33DF-428D-9C46-FF89EA9F5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87" y="479808"/>
            <a:ext cx="7333262" cy="3548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" y="55344"/>
            <a:ext cx="1309333" cy="382160"/>
          </a:xfrm>
          <a:prstGeom prst="rect">
            <a:avLst/>
          </a:prstGeom>
        </p:spPr>
      </p:pic>
      <p:sp>
        <p:nvSpPr>
          <p:cNvPr id="13" name="TextBox 10"/>
          <p:cNvSpPr txBox="1"/>
          <p:nvPr/>
        </p:nvSpPr>
        <p:spPr>
          <a:xfrm>
            <a:off x="1891862" y="392561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891862" y="3903528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3598746" y="392561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4316194" y="392561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5295074" y="3923266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420257" y="1139250"/>
            <a:ext cx="4303486" cy="2864960"/>
            <a:chOff x="2420257" y="1139250"/>
            <a:chExt cx="4303486" cy="28649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pic>
        <p:nvPicPr>
          <p:cNvPr id="7" name="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297" y="2641942"/>
            <a:ext cx="298994" cy="298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802"/>
            <a:ext cx="898112" cy="467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8558" y="240948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85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63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3358" y="240948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33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111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828" y="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00" y="1886465"/>
            <a:ext cx="1011289" cy="245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899" y="681567"/>
            <a:ext cx="1804491" cy="3660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001" y="1720916"/>
            <a:ext cx="2164664" cy="2620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-10509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33595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233595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3612960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 smtClean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361296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0256" y="3591912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 smtClean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132</Words>
  <Application>Microsoft Office PowerPoint</Application>
  <PresentationFormat>On-screen Show (16:9)</PresentationFormat>
  <Paragraphs>36</Paragraphs>
  <Slides>17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MTC</cp:lastModifiedBy>
  <cp:revision>118</cp:revision>
  <dcterms:modified xsi:type="dcterms:W3CDTF">2022-09-28T05:10:24Z</dcterms:modified>
</cp:coreProperties>
</file>