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11666" r:id="rId2"/>
    <p:sldId id="11663" r:id="rId3"/>
    <p:sldId id="11669" r:id="rId4"/>
    <p:sldId id="359" r:id="rId5"/>
    <p:sldId id="11671" r:id="rId6"/>
    <p:sldId id="11670" r:id="rId7"/>
    <p:sldId id="1557" r:id="rId8"/>
    <p:sldId id="11688" r:id="rId9"/>
    <p:sldId id="11675" r:id="rId10"/>
    <p:sldId id="11678" r:id="rId11"/>
    <p:sldId id="11645" r:id="rId12"/>
    <p:sldId id="11689" r:id="rId13"/>
    <p:sldId id="11687" r:id="rId14"/>
    <p:sldId id="11686" r:id="rId15"/>
    <p:sldId id="11685" r:id="rId16"/>
    <p:sldId id="11691" r:id="rId17"/>
    <p:sldId id="11692" r:id="rId18"/>
    <p:sldId id="11695" r:id="rId19"/>
    <p:sldId id="11694" r:id="rId20"/>
    <p:sldId id="2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15/09/2023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2F6EFD-89C6-4126-BFE6-F4EDE679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F1D659-9103-451A-AB0F-D7C5F6061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F1971B-B319-4E7D-B2A4-0D351B0D1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65C8-3E0C-4C1D-A014-E73D086A79A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62175F-E573-4B35-AFE4-DC585656E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423FC6-2B61-4A58-BC6F-0B129CCF6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17381-CC6E-40D0-9ABA-71EBBA2AB5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F756E-F578-47F4-925D-11A482603E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430B4F-BCE9-410F-BB3F-63D2B4BA535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0" y="365125"/>
            <a:ext cx="1571327" cy="15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câu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trộn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đều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này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>
            <a:extLst>
              <a:ext uri="{FF2B5EF4-FFF2-40B4-BE49-F238E27FC236}">
                <a16:creationId xmlns:a16="http://schemas.microsoft.com/office/drawing/2014/main" id="{78F0C2BC-63EB-4CFA-B22A-EB2CBF7024B8}"/>
              </a:ext>
            </a:extLst>
          </p:cNvPr>
          <p:cNvSpPr/>
          <p:nvPr/>
        </p:nvSpPr>
        <p:spPr>
          <a:xfrm>
            <a:off x="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09361-92A5-4161-8231-9D7E80AB6A08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849739-B911-4B2B-8F9E-CDEC33CD0925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8F0214-BB0D-4AF1-BD58-4EB44D14C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8DF6D7-6C3F-4E14-B31D-9684C849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id="{ABED31EF-6070-4537-A624-F3E27B46E4D3}"/>
              </a:ext>
            </a:extLst>
          </p:cNvPr>
          <p:cNvSpPr/>
          <p:nvPr/>
        </p:nvSpPr>
        <p:spPr>
          <a:xfrm>
            <a:off x="1246098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8" name="Flowchart: Decision 27">
            <a:extLst>
              <a:ext uri="{FF2B5EF4-FFF2-40B4-BE49-F238E27FC236}">
                <a16:creationId xmlns:a16="http://schemas.microsoft.com/office/drawing/2014/main" id="{0D3B5EFB-6961-4BE3-9E08-624306FB9768}"/>
              </a:ext>
            </a:extLst>
          </p:cNvPr>
          <p:cNvSpPr/>
          <p:nvPr/>
        </p:nvSpPr>
        <p:spPr>
          <a:xfrm>
            <a:off x="2492196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E1EAE5A1-544A-4EC3-AEC7-C881D4035925}"/>
              </a:ext>
            </a:extLst>
          </p:cNvPr>
          <p:cNvSpPr/>
          <p:nvPr/>
        </p:nvSpPr>
        <p:spPr>
          <a:xfrm>
            <a:off x="3738294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B4C0C8E4-CE64-4573-AC52-746E8E45CF7A}"/>
              </a:ext>
            </a:extLst>
          </p:cNvPr>
          <p:cNvSpPr/>
          <p:nvPr/>
        </p:nvSpPr>
        <p:spPr>
          <a:xfrm>
            <a:off x="4984392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20989E7D-3686-4187-A30D-3692471AB21A}"/>
              </a:ext>
            </a:extLst>
          </p:cNvPr>
          <p:cNvSpPr/>
          <p:nvPr/>
        </p:nvSpPr>
        <p:spPr>
          <a:xfrm>
            <a:off x="62304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C259B9B9-4B80-46F4-AB2D-972C05AF6302}"/>
              </a:ext>
            </a:extLst>
          </p:cNvPr>
          <p:cNvSpPr/>
          <p:nvPr/>
        </p:nvSpPr>
        <p:spPr>
          <a:xfrm>
            <a:off x="7496167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213265F1-8514-412C-8714-ECCE91471C5D}"/>
              </a:ext>
            </a:extLst>
          </p:cNvPr>
          <p:cNvSpPr/>
          <p:nvPr/>
        </p:nvSpPr>
        <p:spPr>
          <a:xfrm>
            <a:off x="87262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A0F742C4-A6B4-4E9C-ADB5-1C422FA142E0}"/>
              </a:ext>
            </a:extLst>
          </p:cNvPr>
          <p:cNvSpPr/>
          <p:nvPr/>
        </p:nvSpPr>
        <p:spPr>
          <a:xfrm>
            <a:off x="9956413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id="{FB82394E-D7D6-4FEE-9BAD-65608D63E483}"/>
              </a:ext>
            </a:extLst>
          </p:cNvPr>
          <p:cNvSpPr/>
          <p:nvPr/>
        </p:nvSpPr>
        <p:spPr>
          <a:xfrm>
            <a:off x="11186536" y="307812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97380-9288-404C-BEB9-7EA4B9C2DC3F}"/>
              </a:ext>
            </a:extLst>
          </p:cNvPr>
          <p:cNvSpPr txBox="1"/>
          <p:nvPr/>
        </p:nvSpPr>
        <p:spPr>
          <a:xfrm>
            <a:off x="151990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AF8906-8FB7-4EB2-93C2-BA9268A84A27}"/>
              </a:ext>
            </a:extLst>
          </p:cNvPr>
          <p:cNvSpPr txBox="1"/>
          <p:nvPr/>
        </p:nvSpPr>
        <p:spPr>
          <a:xfrm>
            <a:off x="2796613" y="3461471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5E81CB-0171-488A-B1C8-3D3DF86ABD49}"/>
              </a:ext>
            </a:extLst>
          </p:cNvPr>
          <p:cNvSpPr txBox="1"/>
          <p:nvPr/>
        </p:nvSpPr>
        <p:spPr>
          <a:xfrm>
            <a:off x="6607139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01CAA3-5552-4616-A933-F9242F03D8D0}"/>
              </a:ext>
            </a:extLst>
          </p:cNvPr>
          <p:cNvSpPr txBox="1"/>
          <p:nvPr/>
        </p:nvSpPr>
        <p:spPr>
          <a:xfrm>
            <a:off x="11448448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0E57C9-4179-42D2-A5C2-8DDB3AF2BB56}"/>
              </a:ext>
            </a:extLst>
          </p:cNvPr>
          <p:cNvSpPr txBox="1"/>
          <p:nvPr/>
        </p:nvSpPr>
        <p:spPr>
          <a:xfrm>
            <a:off x="151892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A37872-75DB-4B6B-82D3-EBAED8DC08E6}"/>
              </a:ext>
            </a:extLst>
          </p:cNvPr>
          <p:cNvSpPr txBox="1"/>
          <p:nvPr/>
        </p:nvSpPr>
        <p:spPr>
          <a:xfrm>
            <a:off x="4082282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B9D49F63-7A58-4C8A-A1A6-2BFB5986813C}"/>
              </a:ext>
            </a:extLst>
          </p:cNvPr>
          <p:cNvSpPr/>
          <p:nvPr/>
        </p:nvSpPr>
        <p:spPr>
          <a:xfrm rot="16200000">
            <a:off x="1102129" y="2300665"/>
            <a:ext cx="261888" cy="140919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CE8CED-371D-425A-A654-604BA2D898A3}"/>
              </a:ext>
            </a:extLst>
          </p:cNvPr>
          <p:cNvSpPr txBox="1"/>
          <p:nvPr/>
        </p:nvSpPr>
        <p:spPr>
          <a:xfrm>
            <a:off x="1032797" y="22948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4D1AD0-ADE6-4EEF-84E2-9B5585148A0B}"/>
              </a:ext>
            </a:extLst>
          </p:cNvPr>
          <p:cNvSpPr txBox="1"/>
          <p:nvPr/>
        </p:nvSpPr>
        <p:spPr>
          <a:xfrm>
            <a:off x="531240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A8EC6F-A99D-4122-8DFB-115B9001952D}"/>
              </a:ext>
            </a:extLst>
          </p:cNvPr>
          <p:cNvSpPr txBox="1"/>
          <p:nvPr/>
        </p:nvSpPr>
        <p:spPr>
          <a:xfrm>
            <a:off x="7821287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ED8AD6-AADE-48E5-97E1-F161B984DD5A}"/>
              </a:ext>
            </a:extLst>
          </p:cNvPr>
          <p:cNvSpPr txBox="1"/>
          <p:nvPr/>
        </p:nvSpPr>
        <p:spPr>
          <a:xfrm>
            <a:off x="906738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F24CCE-AD4D-4FF5-9E46-C8CA8457DD5D}"/>
              </a:ext>
            </a:extLst>
          </p:cNvPr>
          <p:cNvSpPr txBox="1"/>
          <p:nvPr/>
        </p:nvSpPr>
        <p:spPr>
          <a:xfrm>
            <a:off x="1028153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n hon hop">
            <a:hlinkClick r:id="" action="ppaction://media"/>
            <a:extLst>
              <a:ext uri="{FF2B5EF4-FFF2-40B4-BE49-F238E27FC236}">
                <a16:creationId xmlns:a16="http://schemas.microsoft.com/office/drawing/2014/main" id="{606542E8-C8A7-4681-807F-6C6F03356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Sau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khi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trộn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nhân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tuyệt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này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hãy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khuôn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để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nướng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trang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trí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kem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đẹp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3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nướng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trang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trí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kem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9E7B40BA-71DD-4F3E-ADA7-51E6F9F2B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94" y="725437"/>
            <a:ext cx="7315200" cy="731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99EBDC-6000-4AE4-94C1-B9A8FFEFD922}"/>
              </a:ext>
            </a:extLst>
          </p:cNvPr>
          <p:cNvSpPr txBox="1"/>
          <p:nvPr/>
        </p:nvSpPr>
        <p:spPr>
          <a:xfrm>
            <a:off x="4987741" y="2923560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401761" y="725437"/>
            <a:ext cx="10790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531, 513, 315, 351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2011680"/>
            <a:ext cx="4778876" cy="4846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83BF53-B5AD-4353-A3BA-647B2B47C2BE}"/>
              </a:ext>
            </a:extLst>
          </p:cNvPr>
          <p:cNvSpPr txBox="1"/>
          <p:nvPr/>
        </p:nvSpPr>
        <p:spPr>
          <a:xfrm>
            <a:off x="5072802" y="4367648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99327A-F70B-464F-A5C0-EFFF06A20646}"/>
              </a:ext>
            </a:extLst>
          </p:cNvPr>
          <p:cNvSpPr txBox="1"/>
          <p:nvPr/>
        </p:nvSpPr>
        <p:spPr>
          <a:xfrm>
            <a:off x="5518035" y="3620625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315, 351, 513, 531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630174-27CF-47B9-872C-945C7C48FCEB}"/>
              </a:ext>
            </a:extLst>
          </p:cNvPr>
          <p:cNvSpPr txBox="1"/>
          <p:nvPr/>
        </p:nvSpPr>
        <p:spPr>
          <a:xfrm>
            <a:off x="5518035" y="5121382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531,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513, 351, 315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Vậy là chúng mình đã hoàn thành những chiếc bánh thật là ngon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Giờ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lang="en-US" sz="3700" dirty="0">
                <a:solidFill>
                  <a:srgbClr val="015892"/>
                </a:solidFill>
                <a:latin typeface="Coiny" panose="02000903060500060000" pitchFamily="2" charset="0"/>
              </a:rPr>
              <a:t>c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4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giao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đến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bữa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tiệc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sinh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nhật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04899" y="-29475"/>
            <a:ext cx="22966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26FDE-0B13-4FBD-973B-42A4D018C161}"/>
              </a:ext>
            </a:extLst>
          </p:cNvPr>
          <p:cNvSpPr txBox="1"/>
          <p:nvPr/>
        </p:nvSpPr>
        <p:spPr>
          <a:xfrm>
            <a:off x="742507" y="1052068"/>
            <a:ext cx="10706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99 kg,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110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kg, 101 kg.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AE14E-3910-41AD-B001-2CBB0C483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906" y="3700172"/>
            <a:ext cx="5353936" cy="258079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0517F4-4D1A-4DEC-8905-17582639E455}"/>
              </a:ext>
            </a:extLst>
          </p:cNvPr>
          <p:cNvSpPr/>
          <p:nvPr/>
        </p:nvSpPr>
        <p:spPr>
          <a:xfrm>
            <a:off x="5410199" y="211302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A3AC9B-235E-4D05-A0EE-44F63BF5CF0F}"/>
              </a:ext>
            </a:extLst>
          </p:cNvPr>
          <p:cNvSpPr/>
          <p:nvPr/>
        </p:nvSpPr>
        <p:spPr>
          <a:xfrm>
            <a:off x="5410199" y="259476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4533A8-50CB-42F7-9709-3C5DEE3BB4B3}"/>
              </a:ext>
            </a:extLst>
          </p:cNvPr>
          <p:cNvSpPr/>
          <p:nvPr/>
        </p:nvSpPr>
        <p:spPr>
          <a:xfrm>
            <a:off x="5836386" y="307650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FD0738-9071-41F1-9D21-34A8AD11BA97}"/>
              </a:ext>
            </a:extLst>
          </p:cNvPr>
          <p:cNvCxnSpPr/>
          <p:nvPr/>
        </p:nvCxnSpPr>
        <p:spPr>
          <a:xfrm>
            <a:off x="1648047" y="2030819"/>
            <a:ext cx="343431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D6E03C-5B1F-4434-AA48-2EED7F160007}"/>
              </a:ext>
            </a:extLst>
          </p:cNvPr>
          <p:cNvSpPr/>
          <p:nvPr/>
        </p:nvSpPr>
        <p:spPr>
          <a:xfrm>
            <a:off x="5410198" y="2600527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9813D7-36A0-44BE-90D2-71C369564613}"/>
              </a:ext>
            </a:extLst>
          </p:cNvPr>
          <p:cNvCxnSpPr>
            <a:cxnSpLocks/>
          </p:cNvCxnSpPr>
          <p:nvPr/>
        </p:nvCxnSpPr>
        <p:spPr>
          <a:xfrm>
            <a:off x="5836387" y="2009554"/>
            <a:ext cx="5061985" cy="2126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3672D3-4642-4058-B797-A51199A1907B}"/>
              </a:ext>
            </a:extLst>
          </p:cNvPr>
          <p:cNvSpPr txBox="1"/>
          <p:nvPr/>
        </p:nvSpPr>
        <p:spPr>
          <a:xfrm>
            <a:off x="7506586" y="2133104"/>
            <a:ext cx="35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0C453B-6F31-47FC-B702-DDB6018E9F20}"/>
              </a:ext>
            </a:extLst>
          </p:cNvPr>
          <p:cNvSpPr/>
          <p:nvPr/>
        </p:nvSpPr>
        <p:spPr>
          <a:xfrm>
            <a:off x="5836386" y="3080634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B0BA73-99F1-436E-9817-377DE1696032}"/>
              </a:ext>
            </a:extLst>
          </p:cNvPr>
          <p:cNvSpPr/>
          <p:nvPr/>
        </p:nvSpPr>
        <p:spPr>
          <a:xfrm>
            <a:off x="5410198" y="2107271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22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701208" y="1982449"/>
              <a:ext cx="547218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Cảm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rất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nhiều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013" y="1656993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60D2EA-C9DE-4922-ADBB-049E63EC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6784" y="4904175"/>
            <a:ext cx="2822693" cy="8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8AE23-E25C-446B-9713-440B08AB0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154" y="3316858"/>
            <a:ext cx="104921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95427" y="1894142"/>
            <a:ext cx="5601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Đầu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AB10FF7-8219-4DC0-9128-BB61143068E3}"/>
              </a:ext>
            </a:extLst>
          </p:cNvPr>
          <p:cNvGrpSpPr/>
          <p:nvPr/>
        </p:nvGrpSpPr>
        <p:grpSpPr>
          <a:xfrm>
            <a:off x="8414685" y="-45720"/>
            <a:ext cx="3474720" cy="3474720"/>
            <a:chOff x="8256045" y="-94987"/>
            <a:chExt cx="3474720" cy="3474720"/>
          </a:xfrm>
        </p:grpSpPr>
        <p:pic>
          <p:nvPicPr>
            <p:cNvPr id="114" name="Picture 113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2AFC9BB8-ACFA-42E6-87E2-79B5ACFE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045" y="-94987"/>
              <a:ext cx="3474720" cy="347472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1180086-7E47-430B-8845-F713A6347E9A}"/>
                </a:ext>
              </a:extLst>
            </p:cNvPr>
            <p:cNvSpPr txBox="1"/>
            <p:nvPr/>
          </p:nvSpPr>
          <p:spPr>
            <a:xfrm rot="21246219">
              <a:off x="8418437" y="1142309"/>
              <a:ext cx="323495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F4FD1ED-46F4-4A55-9399-CE27A1166CB0}"/>
              </a:ext>
            </a:extLst>
          </p:cNvPr>
          <p:cNvGrpSpPr/>
          <p:nvPr/>
        </p:nvGrpSpPr>
        <p:grpSpPr>
          <a:xfrm>
            <a:off x="8382410" y="-79696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o hon hop">
            <a:hlinkClick r:id="" action="ppaction://media"/>
            <a:extLst>
              <a:ext uri="{FF2B5EF4-FFF2-40B4-BE49-F238E27FC236}">
                <a16:creationId xmlns:a16="http://schemas.microsoft.com/office/drawing/2014/main" id="{22759ADD-E692-4B58-85CE-B4F629DA0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72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618457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Woahhh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…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hỗn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nhân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tuyệt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Tiếp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theo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trộn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hỗn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này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440</Words>
  <Application>Microsoft Office PowerPoint</Application>
  <PresentationFormat>Widescreen</PresentationFormat>
  <Paragraphs>94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Coiny</vt:lpstr>
      <vt:lpstr>等线</vt:lpstr>
      <vt:lpstr>等线 Light</vt:lpstr>
      <vt:lpstr>Pattaya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26</cp:revision>
  <dcterms:created xsi:type="dcterms:W3CDTF">2022-05-02T09:09:20Z</dcterms:created>
  <dcterms:modified xsi:type="dcterms:W3CDTF">2023-09-15T01:32:24Z</dcterms:modified>
</cp:coreProperties>
</file>