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5" r:id="rId3"/>
    <p:sldId id="283" r:id="rId4"/>
    <p:sldId id="259" r:id="rId5"/>
    <p:sldId id="260" r:id="rId6"/>
    <p:sldId id="288" r:id="rId7"/>
    <p:sldId id="289" r:id="rId8"/>
    <p:sldId id="268" r:id="rId9"/>
    <p:sldId id="292" r:id="rId10"/>
    <p:sldId id="258" r:id="rId11"/>
    <p:sldId id="293" r:id="rId12"/>
    <p:sldId id="265" r:id="rId13"/>
    <p:sldId id="266" r:id="rId14"/>
    <p:sldId id="286" r:id="rId15"/>
    <p:sldId id="267" r:id="rId16"/>
    <p:sldId id="264" r:id="rId17"/>
    <p:sldId id="269" r:id="rId18"/>
    <p:sldId id="270" r:id="rId19"/>
    <p:sldId id="271" r:id="rId20"/>
    <p:sldId id="272" r:id="rId21"/>
    <p:sldId id="273" r:id="rId22"/>
    <p:sldId id="276" r:id="rId23"/>
    <p:sldId id="277" r:id="rId24"/>
    <p:sldId id="287" r:id="rId25"/>
    <p:sldId id="26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07/09/2022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07/09/2022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07/09/2022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29.png"/><Relationship Id="rId7"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2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7.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1.wdp"/><Relationship Id="rId1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4.png"/><Relationship Id="rId12" Type="http://schemas.openxmlformats.org/officeDocument/2006/relationships/image" Target="../media/image57.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59.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3.png"/><Relationship Id="rId15" Type="http://schemas.microsoft.com/office/2007/relationships/hdphoto" Target="../media/hdphoto12.wdp"/><Relationship Id="rId10" Type="http://schemas.openxmlformats.org/officeDocument/2006/relationships/image" Target="../media/image56.png"/><Relationship Id="rId4" Type="http://schemas.openxmlformats.org/officeDocument/2006/relationships/image" Target="../media/image52.png"/><Relationship Id="rId9" Type="http://schemas.microsoft.com/office/2007/relationships/hdphoto" Target="../media/hdphoto9.wdp"/><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0.wdp"/><Relationship Id="rId4" Type="http://schemas.openxmlformats.org/officeDocument/2006/relationships/image" Target="../media/image56.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1298644" y="461443"/>
            <a:ext cx="8438260"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4" y="276137"/>
            <a:ext cx="6940247"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2814388" y="184404"/>
            <a:ext cx="6840666"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806</Words>
  <Application>Microsoft Office PowerPoint</Application>
  <PresentationFormat>Widescreen</PresentationFormat>
  <Paragraphs>151</Paragraphs>
  <Slides>24</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微软雅黑</vt:lpstr>
      <vt:lpstr>Arial</vt:lpstr>
      <vt:lpstr>Arial-Rounded</vt:lpstr>
      <vt:lpstr>Calibri</vt:lpstr>
      <vt:lpstr>Calibri Light</vt:lpstr>
      <vt:lpstr>Coiny</vt:lpstr>
      <vt:lpstr>OpenSans</vt:lpstr>
      <vt:lpstr>Patrick Hand</vt:lpstr>
      <vt:lpstr>SVN-Bear</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31</cp:revision>
  <dcterms:created xsi:type="dcterms:W3CDTF">2022-05-25T14:48:49Z</dcterms:created>
  <dcterms:modified xsi:type="dcterms:W3CDTF">2022-09-07T01:22:02Z</dcterms:modified>
</cp:coreProperties>
</file>