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637" r:id="rId4"/>
    <p:sldId id="285" r:id="rId5"/>
    <p:sldId id="2636" r:id="rId6"/>
    <p:sldId id="268" r:id="rId7"/>
    <p:sldId id="265" r:id="rId8"/>
    <p:sldId id="286" r:id="rId9"/>
    <p:sldId id="287" r:id="rId10"/>
    <p:sldId id="288" r:id="rId11"/>
    <p:sldId id="289" r:id="rId12"/>
    <p:sldId id="308" r:id="rId13"/>
    <p:sldId id="310" r:id="rId14"/>
    <p:sldId id="302" r:id="rId15"/>
    <p:sldId id="2633" r:id="rId16"/>
    <p:sldId id="2635" r:id="rId17"/>
    <p:sldId id="2634" r:id="rId18"/>
    <p:sldId id="2632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93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5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6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6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6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428DE0-645C-4A12-9DAB-2AF5E07BB69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85317" y="2822704"/>
            <a:ext cx="7821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c/k</a:t>
            </a:r>
          </a:p>
        </p:txBody>
      </p:sp>
    </p:spTree>
    <p:extLst>
      <p:ext uri="{BB962C8B-B14F-4D97-AF65-F5344CB8AC3E}">
        <p14:creationId xmlns:p14="http://schemas.microsoft.com/office/powerpoint/2010/main" val="28217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28372" y="955433"/>
            <a:ext cx="3833102" cy="1479559"/>
            <a:chOff x="4228372" y="955433"/>
            <a:chExt cx="3833102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28372" y="1665551"/>
              <a:ext cx="383310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8D0CC-5DE1-4EFB-95A7-8925670B0FA2}"/>
              </a:ext>
            </a:extLst>
          </p:cNvPr>
          <p:cNvSpPr txBox="1"/>
          <p:nvPr/>
        </p:nvSpPr>
        <p:spPr>
          <a:xfrm>
            <a:off x="2822575" y="2921168"/>
            <a:ext cx="10280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c/k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FC0962BA-C352-43F6-9521-CFC8FA4EC114}"/>
              </a:ext>
            </a:extLst>
          </p:cNvPr>
          <p:cNvSpPr/>
          <p:nvPr/>
        </p:nvSpPr>
        <p:spPr>
          <a:xfrm>
            <a:off x="314325" y="16954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9F9B5-390C-4071-AA57-3F004E009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952624"/>
            <a:ext cx="11494939" cy="414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7FFF6-83AC-4898-B6ED-8A3B56DDEB54}"/>
              </a:ext>
            </a:extLst>
          </p:cNvPr>
          <p:cNvSpPr txBox="1"/>
          <p:nvPr/>
        </p:nvSpPr>
        <p:spPr>
          <a:xfrm>
            <a:off x="1304924" y="3505075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DE45B-9CAB-4CC7-B66C-DC65FB20C857}"/>
              </a:ext>
            </a:extLst>
          </p:cNvPr>
          <p:cNvSpPr txBox="1"/>
          <p:nvPr/>
        </p:nvSpPr>
        <p:spPr>
          <a:xfrm>
            <a:off x="3724274" y="3731923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09DDB-A05A-4FE3-9552-300AA051B1CB}"/>
              </a:ext>
            </a:extLst>
          </p:cNvPr>
          <p:cNvSpPr txBox="1"/>
          <p:nvPr/>
        </p:nvSpPr>
        <p:spPr>
          <a:xfrm>
            <a:off x="9563100" y="300138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4168E-6023-43DA-8D5E-ADCE08A28D20}"/>
              </a:ext>
            </a:extLst>
          </p:cNvPr>
          <p:cNvSpPr txBox="1"/>
          <p:nvPr/>
        </p:nvSpPr>
        <p:spPr>
          <a:xfrm>
            <a:off x="1466850" y="5803611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C5D3A-5C7C-43A5-BD95-C4D7D7ECC83B}"/>
              </a:ext>
            </a:extLst>
          </p:cNvPr>
          <p:cNvSpPr txBox="1"/>
          <p:nvPr/>
        </p:nvSpPr>
        <p:spPr>
          <a:xfrm>
            <a:off x="5543549" y="3672899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CA5A10-F074-4D58-B4E9-27233EF7C8F5}"/>
              </a:ext>
            </a:extLst>
          </p:cNvPr>
          <p:cNvSpPr txBox="1"/>
          <p:nvPr/>
        </p:nvSpPr>
        <p:spPr>
          <a:xfrm>
            <a:off x="4991100" y="5452198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D3CCD-A083-4FB8-8ECD-B93DEF62D849}"/>
              </a:ext>
            </a:extLst>
          </p:cNvPr>
          <p:cNvSpPr txBox="1"/>
          <p:nvPr/>
        </p:nvSpPr>
        <p:spPr>
          <a:xfrm>
            <a:off x="8653462" y="565741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84635-D566-4A11-AC25-1B171EF75E61}"/>
              </a:ext>
            </a:extLst>
          </p:cNvPr>
          <p:cNvSpPr txBox="1"/>
          <p:nvPr/>
        </p:nvSpPr>
        <p:spPr>
          <a:xfrm>
            <a:off x="10725150" y="5310550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ửa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5282" y="516970"/>
            <a:ext cx="7837522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5628747-1900-4695-AF0F-35724EEA326B}"/>
              </a:ext>
            </a:extLst>
          </p:cNvPr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F4C47CB3-96BE-4929-BA01-FE15502A990B}"/>
                </a:ext>
              </a:extLst>
            </p:cNvPr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BAC8A503-1942-4570-9A85-3358AB016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365299" y="1198006"/>
            <a:ext cx="1283151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4" y="1748911"/>
              <a:ext cx="2464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1170372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kern="0" dirty="0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c 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câu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cẩu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189797" y="1198006"/>
            <a:ext cx="1458653" cy="1997455"/>
            <a:chOff x="5365299" y="1198006"/>
            <a:chExt cx="2921192" cy="1997455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3" y="1748911"/>
              <a:ext cx="24649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kèn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2636020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thước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kẻ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dán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50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tằm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8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dụng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38" y="2009400"/>
            <a:ext cx="9873637" cy="1328023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quê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du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thao…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940" y="3844406"/>
            <a:ext cx="9894860" cy="1328023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>
            <a:extLst>
              <a:ext uri="{FF2B5EF4-FFF2-40B4-BE49-F238E27FC236}">
                <a16:creationId xmlns:a16="http://schemas.microsoft.com/office/drawing/2014/main" id="{0B6692B9-3719-437D-81B3-A760E499D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16ADD-D316-44B7-B8DC-252C5D11AB93}"/>
              </a:ext>
            </a:extLst>
          </p:cNvPr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E0BA1A-580B-448A-BAF1-7ABF8BD62D79}"/>
              </a:ext>
            </a:extLst>
          </p:cNvPr>
          <p:cNvGrpSpPr/>
          <p:nvPr/>
        </p:nvGrpSpPr>
        <p:grpSpPr>
          <a:xfrm>
            <a:off x="3556875" y="1622286"/>
            <a:ext cx="4867499" cy="3907725"/>
            <a:chOff x="5457815" y="1325784"/>
            <a:chExt cx="4867499" cy="3907725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955FC60-4D9C-41C5-9DF1-21CAF1D8AFE9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" name="组合 9">
              <a:extLst>
                <a:ext uri="{FF2B5EF4-FFF2-40B4-BE49-F238E27FC236}">
                  <a16:creationId xmlns:a16="http://schemas.microsoft.com/office/drawing/2014/main" id="{E3FC09C7-5D50-410C-A0E3-64B1304E9B42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9" name="组合 214">
                <a:extLst>
                  <a:ext uri="{FF2B5EF4-FFF2-40B4-BE49-F238E27FC236}">
                    <a16:creationId xmlns:a16="http://schemas.microsoft.com/office/drawing/2014/main" id="{FA14E914-8A94-411D-8908-5D3B33814433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13" name="任意多边形 215">
                  <a:extLst>
                    <a:ext uri="{FF2B5EF4-FFF2-40B4-BE49-F238E27FC236}">
                      <a16:creationId xmlns:a16="http://schemas.microsoft.com/office/drawing/2014/main" id="{A1D535EC-3778-4984-B52D-E61CD9162AAD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任意多边形 216">
                  <a:extLst>
                    <a:ext uri="{FF2B5EF4-FFF2-40B4-BE49-F238E27FC236}">
                      <a16:creationId xmlns:a16="http://schemas.microsoft.com/office/drawing/2014/main" id="{2F4B2F44-AD5B-4A2A-8AFB-9D8E4DFA23F3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id="{C04E4AF9-5756-42DF-BE72-F47FFDFB6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F21F51-588B-41E0-B723-9F6E68934BCB}"/>
              </a:ext>
            </a:extLst>
          </p:cNvPr>
          <p:cNvSpPr txBox="1"/>
          <p:nvPr/>
        </p:nvSpPr>
        <p:spPr>
          <a:xfrm>
            <a:off x="4140701" y="2837023"/>
            <a:ext cx="3968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33B2EC-EE7A-4815-9492-788EA39F40E3}"/>
              </a:ext>
            </a:extLst>
          </p:cNvPr>
          <p:cNvSpPr txBox="1"/>
          <p:nvPr/>
        </p:nvSpPr>
        <p:spPr>
          <a:xfrm>
            <a:off x="1390650" y="2659559"/>
            <a:ext cx="13950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33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 trên đồi quê,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Rung 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423661" cy="701979"/>
            <a:chOff x="4839490" y="4942370"/>
            <a:chExt cx="9593111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4" y="5022095"/>
              <a:ext cx="93424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71394" y="126459"/>
            <a:ext cx="4467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mùa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BBBC2-E336-4504-998E-B36694545DAD}"/>
              </a:ext>
            </a:extLst>
          </p:cNvPr>
          <p:cNvSpPr/>
          <p:nvPr/>
        </p:nvSpPr>
        <p:spPr>
          <a:xfrm>
            <a:off x="6387893" y="852944"/>
            <a:ext cx="530404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mát lưng đồi,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ngân ra rả,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cao lưng trời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trái sim ngọt,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đồi quê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Thanh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197144" y="404630"/>
            <a:ext cx="2759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mùa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hè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jùa Ǘ∆,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 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΅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Ǉím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Mǌ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đē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Ǖ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Μ,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Rung ǟi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λΰ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ĥ lưŖ.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809621" y="367540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dắt Ǉrâu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wắng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hái ǧ΅m ăn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TǟƟ, sao wgĠ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ı!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ját lưng đē,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wgân ǟa ǟả,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cao lưng ǇrƟ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ai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Ẃa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61A78-848B-4649-9BA6-B79BDA308233}"/>
              </a:ext>
            </a:extLst>
          </p:cNvPr>
          <p:cNvSpPr txBox="1"/>
          <p:nvPr/>
        </p:nvSpPr>
        <p:spPr>
          <a:xfrm>
            <a:off x="5705470" y="369554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jùa Ǘ∆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1CDF9-6A16-49F2-94BE-A0CCAF944927}"/>
              </a:ext>
            </a:extLst>
          </p:cNvPr>
          <p:cNvSpPr txBox="1"/>
          <p:nvPr/>
        </p:nvSpPr>
        <p:spPr>
          <a:xfrm>
            <a:off x="5705470" y="42187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Ǉrái ǧ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΅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wgĠ,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4A42E8-0221-492B-8AFB-360A702F3084}"/>
              </a:ext>
            </a:extLst>
          </p:cNvPr>
          <p:cNvSpPr txBox="1"/>
          <p:nvPr/>
        </p:nvSpPr>
        <p:spPr>
          <a:xfrm>
            <a:off x="5705470" y="47606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đē Ǖ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E5805-51B3-498B-ADA9-DE45C28C25FE}"/>
              </a:ext>
            </a:extLst>
          </p:cNvPr>
          <p:cNvSpPr txBox="1"/>
          <p:nvPr/>
        </p:nvSpPr>
        <p:spPr>
          <a:xfrm>
            <a:off x="5772145" y="531839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 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ját 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15135" y="581121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Thanh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974" y="2884917"/>
            <a:ext cx="6217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9262" y="2934798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303FB-F447-438F-95FF-10CF06BC276F}"/>
              </a:ext>
            </a:extLst>
          </p:cNvPr>
          <p:cNvSpPr txBox="1"/>
          <p:nvPr/>
        </p:nvSpPr>
        <p:spPr>
          <a:xfrm>
            <a:off x="4472370" y="2368932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noProof="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4400" noProof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AF2ED6-C3B1-41D4-A5C0-5A4344C95937}"/>
              </a:ext>
            </a:extLst>
          </p:cNvPr>
          <p:cNvSpPr txBox="1"/>
          <p:nvPr/>
        </p:nvSpPr>
        <p:spPr>
          <a:xfrm>
            <a:off x="2469261" y="2917489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2" grpId="1"/>
      <p:bldP spid="13" grpId="0"/>
      <p:bldP spid="13" grpId="1"/>
      <p:bldP spid="17" grpId="0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05BD91-98E0-444D-894F-AD5C92E4D5EF}"/>
              </a:ext>
            </a:extLst>
          </p:cNvPr>
          <p:cNvSpPr txBox="1"/>
          <p:nvPr/>
        </p:nvSpPr>
        <p:spPr>
          <a:xfrm>
            <a:off x="4410275" y="2443042"/>
            <a:ext cx="375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yêu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mùa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hè</a:t>
            </a:r>
            <a:r>
              <a:rPr lang="en-US" sz="3200" b="1" dirty="0">
                <a:latin typeface="HP001 4 hàng" panose="020B06030503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577</Words>
  <Application>Microsoft Office PowerPoint</Application>
  <PresentationFormat>Widescreen</PresentationFormat>
  <Paragraphs>126</Paragraphs>
  <Slides>19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微软雅黑</vt:lpstr>
      <vt:lpstr>宋体</vt:lpstr>
      <vt:lpstr>Arial</vt:lpstr>
      <vt:lpstr>Arial-Rounded</vt:lpstr>
      <vt:lpstr>Calibri</vt:lpstr>
      <vt:lpstr>Cambria</vt:lpstr>
      <vt:lpstr>Coiny</vt:lpstr>
      <vt:lpstr>等线</vt:lpstr>
      <vt:lpstr>Gloria Hallelujah</vt:lpstr>
      <vt:lpstr>HP001 4 hàng</vt:lpstr>
      <vt:lpstr>SVN-SAF</vt:lpstr>
      <vt:lpstr>字魂105号-简雅黑</vt:lpstr>
      <vt:lpstr>字魂70号-灵悦黑体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30</cp:revision>
  <dcterms:created xsi:type="dcterms:W3CDTF">2022-05-21T08:09:05Z</dcterms:created>
  <dcterms:modified xsi:type="dcterms:W3CDTF">2022-09-06T03:39:56Z</dcterms:modified>
</cp:coreProperties>
</file>