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76200" y="3200400"/>
            <a:ext cx="9296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Voi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hổ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và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khỉ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		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Thua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hổ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trong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một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cuộc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thi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tài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,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phải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nộp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mạng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cho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hổ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Khỉ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bày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mưu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giúp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Khỉ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cưỡi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gặp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hổ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Đến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điểm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hẹn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,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khỉ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quát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lớn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    -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Hổ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ở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đâu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tỏ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vẻ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lễ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phép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     - </a:t>
            </a:r>
            <a:r>
              <a:rPr kumimoji="0" lang="en-U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Thưa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ông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, </a:t>
            </a:r>
            <a:r>
              <a:rPr kumimoji="0" lang="en-U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hổ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sắp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tới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rồi</a:t>
            </a:r>
            <a:r>
              <a:rPr kumimoji="0" lang="en-U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ạ.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Hồ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ngồi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trong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bụi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cây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nhìn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ra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Thấy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to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lớn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mà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sợ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con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một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con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vật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nhỏ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Hổ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sợ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quá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,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liền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bỏ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noProof="0" dirty="0" err="1" smtClean="0">
                <a:latin typeface="Arial-SGK-TV" pitchFamily="2" charset="0"/>
                <a:cs typeface="Arial-SGK-TV" pitchFamily="2" charset="0"/>
              </a:rPr>
              <a:t>chạy</a:t>
            </a:r>
            <a:r>
              <a:rPr lang="en-US" sz="2800" noProof="0" dirty="0" smtClean="0">
                <a:latin typeface="Arial-SGK-TV" pitchFamily="2" charset="0"/>
                <a:cs typeface="Arial-SGK-TV" pitchFamily="2" charset="0"/>
              </a:rPr>
              <a:t>.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Content Placeholder 6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2857501" y="-3009899"/>
            <a:ext cx="3428999" cy="9143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83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a.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Vì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sao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phải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nộp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mạng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cho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hổ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dirty="0">
              <a:solidFill>
                <a:schemeClr val="tx2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27038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Trả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lời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câu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hỏi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21336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voi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thua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hộ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cuộc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thi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tài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908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b.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Những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từ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ngữ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nào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chỉ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vóc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dáng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của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voi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và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khỉ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0" y="3276600"/>
            <a:ext cx="2286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Voi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: to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lớn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Khỉ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nhỏ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bé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2672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c.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Trong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câu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chuyện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trên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,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em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thích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con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vật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nào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?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Vì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sao</a:t>
            </a:r>
            <a:r>
              <a:rPr lang="en-US" sz="3200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build="p"/>
      <p:bldP spid="8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838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Mẫu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: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xanh</a:t>
            </a:r>
            <a:endParaRPr lang="en-US" dirty="0">
              <a:solidFill>
                <a:schemeClr val="tx2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27038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Tìm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ngoài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đoạn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trên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chứa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anh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,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ang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0"/>
            <a:ext cx="4648200" cy="632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Nắng</a:t>
            </a:r>
            <a:r>
              <a:rPr kumimoji="0" lang="en-US" sz="51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51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xuân</a:t>
            </a:r>
            <a:r>
              <a:rPr kumimoji="0" lang="en-US" sz="51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51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hồng</a:t>
            </a:r>
            <a:endParaRPr kumimoji="0" lang="en-US" sz="51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 smtClean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	Qua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rét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lạnh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mùa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đông</a:t>
            </a:r>
            <a:endParaRPr lang="en-US" sz="3600" dirty="0" smtClean="0"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Xuân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lại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ấm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nắng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hồng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Ngàn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cây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vui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hớn</a:t>
            </a:r>
            <a:r>
              <a:rPr lang="en-US" sz="36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dirty="0" err="1" smtClean="0">
                <a:latin typeface="Arial-SGK-TV" pitchFamily="2" charset="0"/>
                <a:cs typeface="Arial-SGK-TV" pitchFamily="2" charset="0"/>
              </a:rPr>
              <a:t>hở</a:t>
            </a:r>
            <a:endParaRPr lang="en-US" sz="3600" dirty="0" smtClean="0"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Đua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hé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nhụy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khoe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bông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Chim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gọi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bầy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xây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tồ</a:t>
            </a:r>
            <a:endParaRPr lang="en-US" sz="3600" noProof="0" dirty="0" smtClean="0"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Rộn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rã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dậy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từng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không</a:t>
            </a:r>
            <a:endParaRPr kumimoji="0" lang="en-US" sz="36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	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lúa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non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ngời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lá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biếc</a:t>
            </a:r>
            <a:endParaRPr lang="en-US" sz="3600" noProof="0" dirty="0" smtClean="0"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Năng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lung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linh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cầu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vồng</a:t>
            </a:r>
            <a:endParaRPr kumimoji="0" lang="en-US" sz="36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		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Trên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đường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đi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đến</a:t>
            </a:r>
            <a:r>
              <a:rPr lang="en-US" sz="3600" noProof="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noProof="0" dirty="0" err="1" smtClean="0">
                <a:latin typeface="Arial-SGK-TV" pitchFamily="2" charset="0"/>
                <a:cs typeface="Arial-SGK-TV" pitchFamily="2" charset="0"/>
              </a:rPr>
              <a:t>lớp</a:t>
            </a:r>
            <a:endParaRPr lang="en-US" sz="3600" noProof="0" dirty="0" smtClean="0"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	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Hồn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em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vui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mênh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36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mông</a:t>
            </a: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.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0"/>
            <a:ext cx="41148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010400" cy="838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Làng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tôi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có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lũy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tre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xanh</a:t>
            </a:r>
            <a:endParaRPr lang="en-US" b="1" dirty="0" smtClean="0">
              <a:solidFill>
                <a:schemeClr val="tx2"/>
              </a:solidFill>
              <a:latin typeface="Arial-SGK-TV" pitchFamily="2" charset="0"/>
              <a:cs typeface="Arial-SGK-TV" pitchFamily="2" charset="0"/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Có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dòng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dông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nhỏ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uốn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quanh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xóm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làng</a:t>
            </a:r>
            <a:r>
              <a:rPr lang="en-US" b="1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.</a:t>
            </a:r>
            <a:endParaRPr lang="en-US" b="1" dirty="0">
              <a:solidFill>
                <a:schemeClr val="tx2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27038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4.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Viết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99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Viết vào vở các chữ số và từ chỉ số ( theo mẫu)</dc:title>
  <dc:creator>nga</dc:creator>
  <cp:lastModifiedBy>nga</cp:lastModifiedBy>
  <cp:revision>7</cp:revision>
  <dcterms:created xsi:type="dcterms:W3CDTF">2006-08-16T00:00:00Z</dcterms:created>
  <dcterms:modified xsi:type="dcterms:W3CDTF">2020-12-08T04:45:20Z</dcterms:modified>
</cp:coreProperties>
</file>